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701" r:id="rId4"/>
    <p:sldMasterId id="2147483702"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Lst>
  <p:sldSz cy="9144000" cx="16256000"/>
  <p:notesSz cx="16256000" cy="9144000"/>
  <p:embeddedFontLst>
    <p:embeddedFont>
      <p:font typeface="Roboto"/>
      <p:regular r:id="rId33"/>
      <p:bold r:id="rId34"/>
      <p:italic r:id="rId35"/>
      <p:boldItalic r:id="rId3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5760">
          <p15:clr>
            <a:srgbClr val="A4A3A4"/>
          </p15:clr>
        </p15:guide>
        <p15:guide id="2" pos="512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5760" orient="horz"/>
        <p:guide pos="5120"/>
      </p:guideLst>
    </p:cSldViewPr>
  </p:slideViewPr>
</p:viewPr>
</file>

<file path=ppt/_rels/presentation.xml.rels><?xml version="1.0" encoding="UTF-8" standalone="yes"?><Relationships xmlns="http://schemas.openxmlformats.org/package/2006/relationships"><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font" Target="fonts/Roboto-regular.fntdata"/><Relationship Id="rId32" Type="http://schemas.openxmlformats.org/officeDocument/2006/relationships/slide" Target="slides/slide26.xml"/><Relationship Id="rId35" Type="http://schemas.openxmlformats.org/officeDocument/2006/relationships/font" Target="fonts/Roboto-italic.fntdata"/><Relationship Id="rId34" Type="http://schemas.openxmlformats.org/officeDocument/2006/relationships/font" Target="fonts/Roboto-bold.fntdata"/><Relationship Id="rId36" Type="http://schemas.openxmlformats.org/officeDocument/2006/relationships/font" Target="fonts/Roboto-boldItalic.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7043738"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9207500" y="0"/>
            <a:ext cx="7045325"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5384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1625600" y="4400550"/>
            <a:ext cx="130048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7043738"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9207500" y="8685213"/>
            <a:ext cx="7045325"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wikipedia.org/wiki/Carbon" TargetMode="External"/><Relationship Id="rId3" Type="http://schemas.openxmlformats.org/officeDocument/2006/relationships/hyperlink" Target="https://en.wikipedia.org/wiki/Organic_compound" TargetMode="External"/><Relationship Id="rId4" Type="http://schemas.openxmlformats.org/officeDocument/2006/relationships/hyperlink" Target="https://en.wikipedia.org/wiki/Water_quality" TargetMode="External"/><Relationship Id="rId5" Type="http://schemas.openxmlformats.org/officeDocument/2006/relationships/hyperlink" Target="https://en.wikipedia.org/wiki/Soil" TargetMode="External"/><Relationship Id="rId6" Type="http://schemas.openxmlformats.org/officeDocument/2006/relationships/hyperlink" Target="https://en.wikipedia.org/wiki/Geological_formation" TargetMode="External"/><Relationship Id="rId7" Type="http://schemas.openxmlformats.org/officeDocument/2006/relationships/hyperlink" Target="https://en.wikipedia.org/wiki/Source_rock" TargetMode="External"/><Relationship Id="rId8" Type="http://schemas.openxmlformats.org/officeDocument/2006/relationships/hyperlink" Target="https://en.wikipedia.org/wiki/Petroleum_play" TargetMode="Externa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1" name="Shape 971"/>
        <p:cNvGrpSpPr/>
        <p:nvPr/>
      </p:nvGrpSpPr>
      <p:grpSpPr>
        <a:xfrm>
          <a:off x="0" y="0"/>
          <a:ext cx="0" cy="0"/>
          <a:chOff x="0" y="0"/>
          <a:chExt cx="0" cy="0"/>
        </a:xfrm>
      </p:grpSpPr>
      <p:sp>
        <p:nvSpPr>
          <p:cNvPr id="972" name="Google Shape;972;p1:notes"/>
          <p:cNvSpPr txBox="1"/>
          <p:nvPr>
            <p:ph idx="1" type="body"/>
          </p:nvPr>
        </p:nvSpPr>
        <p:spPr>
          <a:xfrm>
            <a:off x="1625600" y="4400550"/>
            <a:ext cx="13004800" cy="360045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en-US"/>
              <a:t>Shales form a particular petroleum system wherein the same rock formation is simultaneously source, reservoir rock, sealing rock and the trap, while gas migration occurs solely in a micro-scale or is absent. Quite a challenge for the petrophysicists who have to use more advanced techniques of research, especially in micro- and nano-scale.</a:t>
            </a:r>
            <a:endParaRPr/>
          </a:p>
          <a:p>
            <a:pPr indent="0" lvl="0" marL="0" rtl="0" algn="l">
              <a:lnSpc>
                <a:spcPct val="115000"/>
              </a:lnSpc>
              <a:spcBef>
                <a:spcPts val="0"/>
              </a:spcBef>
              <a:spcAft>
                <a:spcPts val="0"/>
              </a:spcAft>
              <a:buClr>
                <a:schemeClr val="dk1"/>
              </a:buClr>
              <a:buSzPts val="1100"/>
              <a:buFont typeface="Arial"/>
              <a:buNone/>
            </a:pPr>
            <a:r>
              <a:t/>
            </a:r>
            <a:endParaRPr/>
          </a:p>
          <a:p>
            <a:pPr indent="0" lvl="0" marL="0" rtl="0" algn="l">
              <a:lnSpc>
                <a:spcPct val="115000"/>
              </a:lnSpc>
              <a:spcBef>
                <a:spcPts val="0"/>
              </a:spcBef>
              <a:spcAft>
                <a:spcPts val="0"/>
              </a:spcAft>
              <a:buClr>
                <a:schemeClr val="dk1"/>
              </a:buClr>
              <a:buSzPts val="1100"/>
              <a:buFont typeface="Arial"/>
              <a:buNone/>
            </a:pPr>
            <a:r>
              <a:rPr lang="en-US"/>
              <a:t>Shale properties can be described in  different scales of observation:</a:t>
            </a:r>
            <a:endParaRPr/>
          </a:p>
          <a:p>
            <a:pPr indent="0" lvl="0" marL="0" rtl="0" algn="l">
              <a:lnSpc>
                <a:spcPct val="115000"/>
              </a:lnSpc>
              <a:spcBef>
                <a:spcPts val="0"/>
              </a:spcBef>
              <a:spcAft>
                <a:spcPts val="0"/>
              </a:spcAft>
              <a:buClr>
                <a:schemeClr val="dk1"/>
              </a:buClr>
              <a:buSzPts val="1100"/>
              <a:buFont typeface="Arial"/>
              <a:buNone/>
            </a:pPr>
            <a:r>
              <a:t/>
            </a:r>
            <a:endParaRPr/>
          </a:p>
          <a:p>
            <a:pPr indent="0" lvl="0" marL="0" rtl="0" algn="l">
              <a:lnSpc>
                <a:spcPct val="115000"/>
              </a:lnSpc>
              <a:spcBef>
                <a:spcPts val="0"/>
              </a:spcBef>
              <a:spcAft>
                <a:spcPts val="0"/>
              </a:spcAft>
              <a:buClr>
                <a:schemeClr val="dk1"/>
              </a:buClr>
              <a:buSzPts val="1100"/>
              <a:buFont typeface="Arial"/>
              <a:buNone/>
            </a:pPr>
            <a:r>
              <a:rPr lang="en-US"/>
              <a:t>mineral grains (nano- and micro-scale),</a:t>
            </a:r>
            <a:endParaRPr/>
          </a:p>
          <a:p>
            <a:pPr indent="0" lvl="0" marL="0" rtl="0" algn="l">
              <a:lnSpc>
                <a:spcPct val="115000"/>
              </a:lnSpc>
              <a:spcBef>
                <a:spcPts val="0"/>
              </a:spcBef>
              <a:spcAft>
                <a:spcPts val="0"/>
              </a:spcAft>
              <a:buClr>
                <a:schemeClr val="dk1"/>
              </a:buClr>
              <a:buSzPts val="1100"/>
              <a:buFont typeface="Arial"/>
              <a:buNone/>
            </a:pPr>
            <a:r>
              <a:rPr lang="en-US"/>
              <a:t>packages of lithologically-uniform laminae (millimetre or centimetre scale),</a:t>
            </a:r>
            <a:endParaRPr/>
          </a:p>
          <a:p>
            <a:pPr indent="0" lvl="0" marL="0" rtl="0" algn="l">
              <a:lnSpc>
                <a:spcPct val="115000"/>
              </a:lnSpc>
              <a:spcBef>
                <a:spcPts val="0"/>
              </a:spcBef>
              <a:spcAft>
                <a:spcPts val="0"/>
              </a:spcAft>
              <a:buClr>
                <a:schemeClr val="dk1"/>
              </a:buClr>
              <a:buSzPts val="1100"/>
              <a:buFont typeface="Arial"/>
              <a:buNone/>
            </a:pPr>
            <a:r>
              <a:rPr lang="en-US"/>
              <a:t>higher order sedimentary complexes displaying internal lithological variability and higher order patterns of the sedimentary structure (scale of metres).</a:t>
            </a:r>
            <a:endParaRPr/>
          </a:p>
          <a:p>
            <a:pPr indent="0" lvl="0" marL="0" rtl="0" algn="l">
              <a:spcBef>
                <a:spcPts val="0"/>
              </a:spcBef>
              <a:spcAft>
                <a:spcPts val="0"/>
              </a:spcAft>
              <a:buNone/>
            </a:pPr>
            <a:r>
              <a:t/>
            </a:r>
            <a:endParaRPr/>
          </a:p>
        </p:txBody>
      </p:sp>
      <p:sp>
        <p:nvSpPr>
          <p:cNvPr id="973" name="Google Shape;973;p1:notes"/>
          <p:cNvSpPr/>
          <p:nvPr>
            <p:ph idx="2" type="sldImg"/>
          </p:nvPr>
        </p:nvSpPr>
        <p:spPr>
          <a:xfrm>
            <a:off x="5384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0" name="Shape 1060"/>
        <p:cNvGrpSpPr/>
        <p:nvPr/>
      </p:nvGrpSpPr>
      <p:grpSpPr>
        <a:xfrm>
          <a:off x="0" y="0"/>
          <a:ext cx="0" cy="0"/>
          <a:chOff x="0" y="0"/>
          <a:chExt cx="0" cy="0"/>
        </a:xfrm>
      </p:grpSpPr>
      <p:sp>
        <p:nvSpPr>
          <p:cNvPr id="1061" name="Google Shape;1061;g16c4926cb17_3_48:notes"/>
          <p:cNvSpPr txBox="1"/>
          <p:nvPr>
            <p:ph idx="1" type="body"/>
          </p:nvPr>
        </p:nvSpPr>
        <p:spPr>
          <a:xfrm>
            <a:off x="1625600" y="4400550"/>
            <a:ext cx="13004700" cy="36006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en-US" sz="1800">
                <a:solidFill>
                  <a:srgbClr val="151526"/>
                </a:solidFill>
                <a:latin typeface="Roboto"/>
                <a:ea typeface="Roboto"/>
                <a:cs typeface="Roboto"/>
                <a:sym typeface="Roboto"/>
              </a:rPr>
              <a:t>The most popular methods for porosity measurement in shale rocks called crushing shale methods. The workflow for this experiment shown on this slide</a:t>
            </a:r>
            <a:endParaRPr sz="1800">
              <a:solidFill>
                <a:srgbClr val="151526"/>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US" sz="1800">
                <a:latin typeface="Calibri"/>
                <a:ea typeface="Calibri"/>
                <a:cs typeface="Calibri"/>
                <a:sym typeface="Calibri"/>
              </a:rPr>
              <a:t>We fill reservoir with crushing shale with pressurized helium and use material balance method to measure grain density. Bulk density is usually measured separately using mercury immersion.</a:t>
            </a:r>
            <a:endParaRPr sz="1800">
              <a:latin typeface="Calibri"/>
              <a:ea typeface="Calibri"/>
              <a:cs typeface="Calibri"/>
              <a:sym typeface="Calibri"/>
            </a:endParaRPr>
          </a:p>
          <a:p>
            <a:pPr indent="0" lvl="0" marL="0" rtl="0" algn="l">
              <a:spcBef>
                <a:spcPts val="0"/>
              </a:spcBef>
              <a:spcAft>
                <a:spcPts val="0"/>
              </a:spcAft>
              <a:buNone/>
            </a:pPr>
            <a:r>
              <a:t/>
            </a:r>
            <a:endParaRPr sz="1000"/>
          </a:p>
        </p:txBody>
      </p:sp>
      <p:sp>
        <p:nvSpPr>
          <p:cNvPr id="1062" name="Google Shape;1062;g16c4926cb17_3_48:notes"/>
          <p:cNvSpPr/>
          <p:nvPr>
            <p:ph idx="2" type="sldImg"/>
          </p:nvPr>
        </p:nvSpPr>
        <p:spPr>
          <a:xfrm>
            <a:off x="5384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7" name="Shape 1067"/>
        <p:cNvGrpSpPr/>
        <p:nvPr/>
      </p:nvGrpSpPr>
      <p:grpSpPr>
        <a:xfrm>
          <a:off x="0" y="0"/>
          <a:ext cx="0" cy="0"/>
          <a:chOff x="0" y="0"/>
          <a:chExt cx="0" cy="0"/>
        </a:xfrm>
      </p:grpSpPr>
      <p:sp>
        <p:nvSpPr>
          <p:cNvPr id="1068" name="Google Shape;1068;g16c4926cb17_3_64:notes"/>
          <p:cNvSpPr txBox="1"/>
          <p:nvPr>
            <p:ph idx="1" type="body"/>
          </p:nvPr>
        </p:nvSpPr>
        <p:spPr>
          <a:xfrm>
            <a:off x="1625600" y="4400550"/>
            <a:ext cx="13004700" cy="36006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en-US" sz="1400">
                <a:latin typeface="Roboto"/>
                <a:ea typeface="Roboto"/>
                <a:cs typeface="Roboto"/>
                <a:sym typeface="Roboto"/>
              </a:rPr>
              <a:t>We can see </a:t>
            </a:r>
            <a:r>
              <a:rPr lang="en-US" sz="1400">
                <a:solidFill>
                  <a:srgbClr val="1D75CD"/>
                </a:solidFill>
                <a:latin typeface="Roboto"/>
                <a:ea typeface="Roboto"/>
                <a:cs typeface="Roboto"/>
                <a:sym typeface="Roboto"/>
              </a:rPr>
              <a:t>the setup</a:t>
            </a:r>
            <a:r>
              <a:rPr lang="en-US" sz="1400">
                <a:latin typeface="Roboto"/>
                <a:ea typeface="Roboto"/>
                <a:cs typeface="Roboto"/>
                <a:sym typeface="Roboto"/>
              </a:rPr>
              <a:t> for permeability measure in shale rocks on this slide.. This setup has two </a:t>
            </a:r>
            <a:r>
              <a:rPr lang="en-US" sz="1400">
                <a:solidFill>
                  <a:srgbClr val="1D75CD"/>
                </a:solidFill>
                <a:latin typeface="Roboto"/>
                <a:ea typeface="Roboto"/>
                <a:cs typeface="Roboto"/>
                <a:sym typeface="Roboto"/>
              </a:rPr>
              <a:t>reservoirs</a:t>
            </a:r>
            <a:r>
              <a:rPr lang="en-US" sz="1400">
                <a:latin typeface="Roboto"/>
                <a:ea typeface="Roboto"/>
                <a:cs typeface="Roboto"/>
                <a:sym typeface="Roboto"/>
              </a:rPr>
              <a:t>: upstream and downstream, and two manometer for pressure change registration. We have 3 most popular for permeability measurement which called transient pressure methods </a:t>
            </a:r>
            <a:endParaRPr sz="1400">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US" sz="1400">
                <a:solidFill>
                  <a:srgbClr val="151526"/>
                </a:solidFill>
                <a:latin typeface="Roboto"/>
                <a:ea typeface="Roboto"/>
                <a:cs typeface="Roboto"/>
                <a:sym typeface="Roboto"/>
              </a:rPr>
              <a:t>Pressure build up method, when permeability in upstream reservoir </a:t>
            </a:r>
            <a:r>
              <a:rPr lang="en-US" sz="1400">
                <a:solidFill>
                  <a:srgbClr val="1D75CD"/>
                </a:solidFill>
                <a:latin typeface="Roboto"/>
                <a:ea typeface="Roboto"/>
                <a:cs typeface="Roboto"/>
                <a:sym typeface="Roboto"/>
              </a:rPr>
              <a:t>changes</a:t>
            </a:r>
            <a:r>
              <a:rPr lang="en-US" sz="1400">
                <a:solidFill>
                  <a:srgbClr val="151526"/>
                </a:solidFill>
                <a:latin typeface="Roboto"/>
                <a:ea typeface="Roboto"/>
                <a:cs typeface="Roboto"/>
                <a:sym typeface="Roboto"/>
              </a:rPr>
              <a:t> like this, and </a:t>
            </a:r>
            <a:r>
              <a:rPr lang="en-US" sz="1400">
                <a:solidFill>
                  <a:srgbClr val="1D75CD"/>
                </a:solidFill>
                <a:latin typeface="Roboto"/>
                <a:ea typeface="Roboto"/>
                <a:cs typeface="Roboto"/>
                <a:sym typeface="Roboto"/>
              </a:rPr>
              <a:t>records</a:t>
            </a:r>
            <a:r>
              <a:rPr lang="en-US" sz="1400">
                <a:solidFill>
                  <a:srgbClr val="151526"/>
                </a:solidFill>
                <a:latin typeface="Roboto"/>
                <a:ea typeface="Roboto"/>
                <a:cs typeface="Roboto"/>
                <a:sym typeface="Roboto"/>
              </a:rPr>
              <a:t> pressure reaction in downstream reservoir. Other two methods are similar, but we for pulse-decay method a small pressure pulse is rapidly applied to the upstream side, and </a:t>
            </a:r>
            <a:r>
              <a:rPr lang="en-US" sz="1400">
                <a:solidFill>
                  <a:srgbClr val="1D75CD"/>
                </a:solidFill>
                <a:latin typeface="Roboto"/>
                <a:ea typeface="Roboto"/>
                <a:cs typeface="Roboto"/>
                <a:sym typeface="Roboto"/>
              </a:rPr>
              <a:t>to</a:t>
            </a:r>
            <a:r>
              <a:rPr lang="en-US" sz="1400">
                <a:solidFill>
                  <a:srgbClr val="151526"/>
                </a:solidFill>
                <a:latin typeface="Roboto"/>
                <a:ea typeface="Roboto"/>
                <a:cs typeface="Roboto"/>
                <a:sym typeface="Roboto"/>
              </a:rPr>
              <a:t> the oscillating pulse method a small sinusoidal pressure wave applied. And with some mathematical model we can calculate our pressure</a:t>
            </a:r>
            <a:endParaRPr sz="1400">
              <a:solidFill>
                <a:srgbClr val="151526"/>
              </a:solidFill>
              <a:latin typeface="Roboto"/>
              <a:ea typeface="Roboto"/>
              <a:cs typeface="Roboto"/>
              <a:sym typeface="Roboto"/>
            </a:endParaRPr>
          </a:p>
          <a:p>
            <a:pPr indent="0" lvl="0" marL="0" rtl="0" algn="l">
              <a:spcBef>
                <a:spcPts val="0"/>
              </a:spcBef>
              <a:spcAft>
                <a:spcPts val="0"/>
              </a:spcAft>
              <a:buNone/>
            </a:pPr>
            <a:r>
              <a:t/>
            </a:r>
            <a:endParaRPr/>
          </a:p>
        </p:txBody>
      </p:sp>
      <p:sp>
        <p:nvSpPr>
          <p:cNvPr id="1069" name="Google Shape;1069;g16c4926cb17_3_64:notes"/>
          <p:cNvSpPr/>
          <p:nvPr>
            <p:ph idx="2" type="sldImg"/>
          </p:nvPr>
        </p:nvSpPr>
        <p:spPr>
          <a:xfrm>
            <a:off x="5384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7" name="Shape 1077"/>
        <p:cNvGrpSpPr/>
        <p:nvPr/>
      </p:nvGrpSpPr>
      <p:grpSpPr>
        <a:xfrm>
          <a:off x="0" y="0"/>
          <a:ext cx="0" cy="0"/>
          <a:chOff x="0" y="0"/>
          <a:chExt cx="0" cy="0"/>
        </a:xfrm>
      </p:grpSpPr>
      <p:sp>
        <p:nvSpPr>
          <p:cNvPr id="1078" name="Google Shape;1078;g16c4926cb17_3_84:notes"/>
          <p:cNvSpPr txBox="1"/>
          <p:nvPr>
            <p:ph idx="1" type="body"/>
          </p:nvPr>
        </p:nvSpPr>
        <p:spPr>
          <a:xfrm>
            <a:off x="1625600" y="4400550"/>
            <a:ext cx="13004700" cy="36006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en-US">
                <a:latin typeface="Calibri"/>
                <a:ea typeface="Calibri"/>
                <a:cs typeface="Calibri"/>
                <a:sym typeface="Calibri"/>
              </a:rPr>
              <a:t>This article tells us about formation evaluation and characterization of shale-gas reservoirs by means of core and wire-line data integration. Let start with talking about porosity overestimating. GRI says that often porosity is overestimated, because some share of gas reserves absorbed in organic matter, and we can create chart gas-filled porosity and kerogen volume and draw a red line on this chart whiсh slops depends by kerogen porosity</a:t>
            </a:r>
            <a:endParaRPr>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rPr lang="en-US">
                <a:latin typeface="Calibri"/>
                <a:ea typeface="Calibri"/>
                <a:cs typeface="Calibri"/>
                <a:sym typeface="Calibri"/>
              </a:rPr>
              <a:t>And if the point of this chart located under the line, we don’t count this point when we estimated porosity and free gas located in for the gas-filled porosity we need to consider this limitation</a:t>
            </a:r>
            <a:endParaRPr>
              <a:latin typeface="Calibri"/>
              <a:ea typeface="Calibri"/>
              <a:cs typeface="Calibri"/>
              <a:sym typeface="Calibri"/>
            </a:endParaRPr>
          </a:p>
          <a:p>
            <a:pPr indent="0" lvl="0" marL="0" rtl="0" algn="l">
              <a:spcBef>
                <a:spcPts val="0"/>
              </a:spcBef>
              <a:spcAft>
                <a:spcPts val="0"/>
              </a:spcAft>
              <a:buNone/>
            </a:pPr>
            <a:r>
              <a:t/>
            </a:r>
            <a:endParaRPr/>
          </a:p>
          <a:p>
            <a:pPr indent="0" lvl="0" marL="0" rtl="0" algn="l">
              <a:spcBef>
                <a:spcPts val="0"/>
              </a:spcBef>
              <a:spcAft>
                <a:spcPts val="0"/>
              </a:spcAft>
              <a:buNone/>
            </a:pPr>
            <a:r>
              <a:rPr lang="en-US"/>
              <a:t>#If point lies on this line or under this line, we say that matrix porosity is equal zero</a:t>
            </a:r>
            <a:endParaRPr/>
          </a:p>
        </p:txBody>
      </p:sp>
      <p:sp>
        <p:nvSpPr>
          <p:cNvPr id="1079" name="Google Shape;1079;g16c4926cb17_3_84:notes"/>
          <p:cNvSpPr/>
          <p:nvPr>
            <p:ph idx="2" type="sldImg"/>
          </p:nvPr>
        </p:nvSpPr>
        <p:spPr>
          <a:xfrm>
            <a:off x="5384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8" name="Shape 1088"/>
        <p:cNvGrpSpPr/>
        <p:nvPr/>
      </p:nvGrpSpPr>
      <p:grpSpPr>
        <a:xfrm>
          <a:off x="0" y="0"/>
          <a:ext cx="0" cy="0"/>
          <a:chOff x="0" y="0"/>
          <a:chExt cx="0" cy="0"/>
        </a:xfrm>
      </p:grpSpPr>
      <p:sp>
        <p:nvSpPr>
          <p:cNvPr id="1089" name="Google Shape;1089;g16c4926cb17_3_109:notes"/>
          <p:cNvSpPr txBox="1"/>
          <p:nvPr>
            <p:ph idx="1" type="body"/>
          </p:nvPr>
        </p:nvSpPr>
        <p:spPr>
          <a:xfrm>
            <a:off x="1625600" y="4400550"/>
            <a:ext cx="13004700" cy="36006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en-US">
                <a:latin typeface="Calibri"/>
                <a:ea typeface="Calibri"/>
                <a:cs typeface="Calibri"/>
                <a:sym typeface="Calibri"/>
              </a:rPr>
              <a:t># accurate wireline prediction of TOC is necessary to predict the adsorbed-gas component of the shale gas-in-placevolume</a:t>
            </a:r>
            <a:endParaRPr>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rPr lang="en-US">
                <a:latin typeface="Calibri"/>
                <a:ea typeface="Calibri"/>
                <a:cs typeface="Calibri"/>
                <a:sym typeface="Calibri"/>
              </a:rPr>
              <a:t>The author of the article says that there is a multi mineral method workflow when we use X Roentgen diffraction for estimation grain porosity even rock type. </a:t>
            </a:r>
            <a:endParaRPr>
              <a:latin typeface="Calibri"/>
              <a:ea typeface="Calibri"/>
              <a:cs typeface="Calibri"/>
              <a:sym typeface="Calibri"/>
            </a:endParaRPr>
          </a:p>
          <a:p>
            <a:pPr indent="0" lvl="0" marL="0" rtl="0" algn="l">
              <a:spcBef>
                <a:spcPts val="0"/>
              </a:spcBef>
              <a:spcAft>
                <a:spcPts val="0"/>
              </a:spcAft>
              <a:buNone/>
            </a:pPr>
            <a:r>
              <a:t/>
            </a:r>
            <a:endParaRPr/>
          </a:p>
        </p:txBody>
      </p:sp>
      <p:sp>
        <p:nvSpPr>
          <p:cNvPr id="1090" name="Google Shape;1090;g16c4926cb17_3_109:notes"/>
          <p:cNvSpPr/>
          <p:nvPr>
            <p:ph idx="2" type="sldImg"/>
          </p:nvPr>
        </p:nvSpPr>
        <p:spPr>
          <a:xfrm>
            <a:off x="5384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6" name="Shape 1096"/>
        <p:cNvGrpSpPr/>
        <p:nvPr/>
      </p:nvGrpSpPr>
      <p:grpSpPr>
        <a:xfrm>
          <a:off x="0" y="0"/>
          <a:ext cx="0" cy="0"/>
          <a:chOff x="0" y="0"/>
          <a:chExt cx="0" cy="0"/>
        </a:xfrm>
      </p:grpSpPr>
      <p:sp>
        <p:nvSpPr>
          <p:cNvPr id="1097" name="Google Shape;1097;g16c4926cb17_3_128:notes"/>
          <p:cNvSpPr txBox="1"/>
          <p:nvPr>
            <p:ph idx="1" type="body"/>
          </p:nvPr>
        </p:nvSpPr>
        <p:spPr>
          <a:xfrm>
            <a:off x="1625600" y="4400550"/>
            <a:ext cx="13004700" cy="36006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en-US">
                <a:latin typeface="Calibri"/>
                <a:ea typeface="Calibri"/>
                <a:cs typeface="Calibri"/>
                <a:sym typeface="Calibri"/>
              </a:rPr>
              <a:t>And he was applying this method for Hensville shales and we have good results.</a:t>
            </a:r>
            <a:endParaRPr>
              <a:latin typeface="Calibri"/>
              <a:ea typeface="Calibri"/>
              <a:cs typeface="Calibri"/>
              <a:sym typeface="Calibri"/>
            </a:endParaRPr>
          </a:p>
          <a:p>
            <a:pPr indent="0" lvl="0" marL="0" rtl="0" algn="l">
              <a:spcBef>
                <a:spcPts val="0"/>
              </a:spcBef>
              <a:spcAft>
                <a:spcPts val="0"/>
              </a:spcAft>
              <a:buNone/>
            </a:pPr>
            <a:r>
              <a:t/>
            </a:r>
            <a:endParaRPr/>
          </a:p>
        </p:txBody>
      </p:sp>
      <p:sp>
        <p:nvSpPr>
          <p:cNvPr id="1098" name="Google Shape;1098;g16c4926cb17_3_128:notes"/>
          <p:cNvSpPr/>
          <p:nvPr>
            <p:ph idx="2" type="sldImg"/>
          </p:nvPr>
        </p:nvSpPr>
        <p:spPr>
          <a:xfrm>
            <a:off x="5384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4" name="Shape 1104"/>
        <p:cNvGrpSpPr/>
        <p:nvPr/>
      </p:nvGrpSpPr>
      <p:grpSpPr>
        <a:xfrm>
          <a:off x="0" y="0"/>
          <a:ext cx="0" cy="0"/>
          <a:chOff x="0" y="0"/>
          <a:chExt cx="0" cy="0"/>
        </a:xfrm>
      </p:grpSpPr>
      <p:sp>
        <p:nvSpPr>
          <p:cNvPr id="1105" name="Google Shape;1105;g16c4926cb17_3_143:notes"/>
          <p:cNvSpPr txBox="1"/>
          <p:nvPr>
            <p:ph idx="1" type="body"/>
          </p:nvPr>
        </p:nvSpPr>
        <p:spPr>
          <a:xfrm>
            <a:off x="1625600" y="4400550"/>
            <a:ext cx="13004700" cy="36006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en-US">
                <a:latin typeface="Calibri"/>
                <a:ea typeface="Calibri"/>
                <a:cs typeface="Calibri"/>
                <a:sym typeface="Calibri"/>
              </a:rPr>
              <a:t>Then author compares this method with more simple deterministic methods with the probabilistic approach which assumes a constant grain density. And we have good convergence with this method when rock type is approximately constant. But this method worse then multi mineral model when mineralogy and grain density change quite rapidly</a:t>
            </a:r>
            <a:endParaRPr>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rPr lang="en-US">
                <a:latin typeface="Calibri"/>
                <a:ea typeface="Calibri"/>
                <a:cs typeface="Calibri"/>
                <a:sym typeface="Calibri"/>
              </a:rPr>
              <a:t>#The deterministic approach uses sonic, density, and resistivity data to compute TOC and gas-filled porosity. Again, a constant grain density is assumed, but a correction to grain density is made for pyrite and TOC.</a:t>
            </a:r>
            <a:endParaRPr/>
          </a:p>
        </p:txBody>
      </p:sp>
      <p:sp>
        <p:nvSpPr>
          <p:cNvPr id="1106" name="Google Shape;1106;g16c4926cb17_3_143:notes"/>
          <p:cNvSpPr/>
          <p:nvPr>
            <p:ph idx="2" type="sldImg"/>
          </p:nvPr>
        </p:nvSpPr>
        <p:spPr>
          <a:xfrm>
            <a:off x="5384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1" name="Shape 1111"/>
        <p:cNvGrpSpPr/>
        <p:nvPr/>
      </p:nvGrpSpPr>
      <p:grpSpPr>
        <a:xfrm>
          <a:off x="0" y="0"/>
          <a:ext cx="0" cy="0"/>
          <a:chOff x="0" y="0"/>
          <a:chExt cx="0" cy="0"/>
        </a:xfrm>
      </p:grpSpPr>
      <p:sp>
        <p:nvSpPr>
          <p:cNvPr id="1112" name="Google Shape;1112;g169971d211b_0_34:notes"/>
          <p:cNvSpPr txBox="1"/>
          <p:nvPr>
            <p:ph idx="1" type="body"/>
          </p:nvPr>
        </p:nvSpPr>
        <p:spPr>
          <a:xfrm>
            <a:off x="1625600" y="4400550"/>
            <a:ext cx="130047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The Ordos Basin is located in the central part of China (See Fig. 1a).The distribution of cored wells is shown in Fig. 1c.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Total organic carbon content (TOC) is an important parameter for shale gas resource evaluation. Among the existing TOC prediction methods, ΔlgR method is the most widely used. R is measured resistivity and Δt is acoustic transit time.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There are two main problems in this method: 1) assuming a linear relationship between ΔlgR and TOC; 2) manually determining the baseline and introducing human error. In this case of strong heterogeneity, the relationship between well logs and TOC is complex and nonlinear, which leads to incorrect results for predicting TOC using ΔlgR method.</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 When the resistivity log curve and the acoustic log curve of the non-source rock section overlap, it is the baseline, and the corresponding R_baseline and #Δt_baseline can be obtained. Δt* is the difference.</a:t>
            </a:r>
            <a:endParaRPr/>
          </a:p>
          <a:p>
            <a:pPr indent="0" lvl="0" marL="0" rtl="0" algn="l">
              <a:spcBef>
                <a:spcPts val="0"/>
              </a:spcBef>
              <a:spcAft>
                <a:spcPts val="0"/>
              </a:spcAft>
              <a:buClr>
                <a:schemeClr val="dk1"/>
              </a:buClr>
              <a:buSzPts val="1100"/>
              <a:buFont typeface="Arial"/>
              <a:buNone/>
            </a:pPr>
            <a:r>
              <a:rPr lang="en-US"/>
              <a:t>#Due to the frequent alternating changes in the sedimentary environments of continental shale, the heterogeneity of it is strong. </a:t>
            </a:r>
            <a:endParaRPr/>
          </a:p>
          <a:p>
            <a:pPr indent="0" lvl="0" marL="0" rtl="0" algn="l">
              <a:spcBef>
                <a:spcPts val="0"/>
              </a:spcBef>
              <a:spcAft>
                <a:spcPts val="0"/>
              </a:spcAft>
              <a:buClr>
                <a:schemeClr val="dk1"/>
              </a:buClr>
              <a:buSzPts val="1100"/>
              <a:buFont typeface="Arial"/>
              <a:buNone/>
            </a:pPr>
            <a:r>
              <a:t/>
            </a:r>
            <a:endParaRPr/>
          </a:p>
        </p:txBody>
      </p:sp>
      <p:sp>
        <p:nvSpPr>
          <p:cNvPr id="1113" name="Google Shape;1113;g169971d211b_0_34:notes"/>
          <p:cNvSpPr/>
          <p:nvPr>
            <p:ph idx="2" type="sldImg"/>
          </p:nvPr>
        </p:nvSpPr>
        <p:spPr>
          <a:xfrm>
            <a:off x="5384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9" name="Shape 1119"/>
        <p:cNvGrpSpPr/>
        <p:nvPr/>
      </p:nvGrpSpPr>
      <p:grpSpPr>
        <a:xfrm>
          <a:off x="0" y="0"/>
          <a:ext cx="0" cy="0"/>
          <a:chOff x="0" y="0"/>
          <a:chExt cx="0" cy="0"/>
        </a:xfrm>
      </p:grpSpPr>
      <p:sp>
        <p:nvSpPr>
          <p:cNvPr id="1120" name="Google Shape;1120;p6:notes"/>
          <p:cNvSpPr txBox="1"/>
          <p:nvPr>
            <p:ph idx="1" type="body"/>
          </p:nvPr>
        </p:nvSpPr>
        <p:spPr>
          <a:xfrm>
            <a:off x="1625600" y="4400550"/>
            <a:ext cx="130048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The cored samples were collected from Zhangjiatan shale of Yanchang Formation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This Figure demonstrates the measuring process of TOC values of cored samples.</a:t>
            </a:r>
            <a:endParaRPr/>
          </a:p>
          <a:p>
            <a:pPr indent="0" lvl="0" marL="0" rtl="0" algn="l">
              <a:spcBef>
                <a:spcPts val="0"/>
              </a:spcBef>
              <a:spcAft>
                <a:spcPts val="0"/>
              </a:spcAft>
              <a:buNone/>
            </a:pPr>
            <a:r>
              <a:rPr lang="en-US"/>
              <a:t>Each sample was crushed into powder, taken about 0.1 g and immersed in hydrochloric acid to eliminate carbonate component. Then TOC value was analyzed using the TOC measuring equipment (CM250). A total number of </a:t>
            </a:r>
            <a:r>
              <a:rPr lang="en-US"/>
              <a:t>TOC </a:t>
            </a:r>
            <a:r>
              <a:rPr lang="en-US"/>
              <a:t>measured samples is </a:t>
            </a:r>
            <a:r>
              <a:rPr lang="en-US"/>
              <a:t>364</a:t>
            </a:r>
            <a:r>
              <a:rPr lang="en-US"/>
              <a:t>. The measured TOC values range mainly between 3% and 7% (See Fig. 3).</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121" name="Google Shape;1121;p6:notes"/>
          <p:cNvSpPr/>
          <p:nvPr>
            <p:ph idx="2" type="sldImg"/>
          </p:nvPr>
        </p:nvSpPr>
        <p:spPr>
          <a:xfrm>
            <a:off x="5384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7" name="Shape 1127"/>
        <p:cNvGrpSpPr/>
        <p:nvPr/>
      </p:nvGrpSpPr>
      <p:grpSpPr>
        <a:xfrm>
          <a:off x="0" y="0"/>
          <a:ext cx="0" cy="0"/>
          <a:chOff x="0" y="0"/>
          <a:chExt cx="0" cy="0"/>
        </a:xfrm>
      </p:grpSpPr>
      <p:sp>
        <p:nvSpPr>
          <p:cNvPr id="1128" name="Google Shape;1128;g16b2443219c_1_11:notes"/>
          <p:cNvSpPr txBox="1"/>
          <p:nvPr>
            <p:ph idx="1" type="body"/>
          </p:nvPr>
        </p:nvSpPr>
        <p:spPr>
          <a:xfrm>
            <a:off x="1625600" y="4400550"/>
            <a:ext cx="130047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In order to improve the accuracy of predicting TOC , it is necessary to select well logs that are more sensitive to TOC</a:t>
            </a:r>
            <a:r>
              <a:rPr lang="en-US"/>
              <a:t>. As a result, </a:t>
            </a:r>
            <a:r>
              <a:rPr lang="en-US"/>
              <a:t>natural gamma  </a:t>
            </a:r>
            <a:r>
              <a:rPr lang="en-US"/>
              <a:t>GR, </a:t>
            </a:r>
            <a:r>
              <a:rPr lang="en-US"/>
              <a:t>density </a:t>
            </a:r>
            <a:r>
              <a:rPr lang="en-US"/>
              <a:t>DEN, </a:t>
            </a:r>
            <a:r>
              <a:rPr lang="en-US"/>
              <a:t> acoustic </a:t>
            </a:r>
            <a:r>
              <a:rPr lang="en-US"/>
              <a:t>AC and </a:t>
            </a:r>
            <a:r>
              <a:rPr lang="en-US"/>
              <a:t>uranium</a:t>
            </a:r>
            <a:r>
              <a:rPr lang="en-US"/>
              <a:t> U logs were selected as the input data to establish SVR model</a:t>
            </a:r>
            <a:endParaRPr/>
          </a:p>
        </p:txBody>
      </p:sp>
      <p:sp>
        <p:nvSpPr>
          <p:cNvPr id="1129" name="Google Shape;1129;g16b2443219c_1_11:notes"/>
          <p:cNvSpPr/>
          <p:nvPr>
            <p:ph idx="2" type="sldImg"/>
          </p:nvPr>
        </p:nvSpPr>
        <p:spPr>
          <a:xfrm>
            <a:off x="5384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3" name="Shape 1133"/>
        <p:cNvGrpSpPr/>
        <p:nvPr/>
      </p:nvGrpSpPr>
      <p:grpSpPr>
        <a:xfrm>
          <a:off x="0" y="0"/>
          <a:ext cx="0" cy="0"/>
          <a:chOff x="0" y="0"/>
          <a:chExt cx="0" cy="0"/>
        </a:xfrm>
      </p:grpSpPr>
      <p:sp>
        <p:nvSpPr>
          <p:cNvPr id="1134" name="Google Shape;1134;g169971d211b_0_21:notes"/>
          <p:cNvSpPr txBox="1"/>
          <p:nvPr>
            <p:ph idx="1" type="body"/>
          </p:nvPr>
        </p:nvSpPr>
        <p:spPr>
          <a:xfrm>
            <a:off x="1625600" y="4400550"/>
            <a:ext cx="130047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The objective of this paper is to develop a new empirical method to determine the TOC of continental shale using support vector regression (SVR). Three hundred sixty-four measured TOC samples of Zhangjiatan shale and the corresponding GR, DEN, AC, U logs data were used to construct the SVR model.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The SVR is aimed to obtain a function f as predicted value, where the error between the predicted value f and the true value y is the minimum.</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 Meanwhile the function f is required to be as smooth as possible. If the error between the function f and true value y is within the allowable limit (≤ε), the #predicted result is considered correct.</a:t>
            </a:r>
            <a:endParaRPr/>
          </a:p>
          <a:p>
            <a:pPr indent="0" lvl="0" marL="0" rtl="0" algn="l">
              <a:spcBef>
                <a:spcPts val="0"/>
              </a:spcBef>
              <a:spcAft>
                <a:spcPts val="0"/>
              </a:spcAft>
              <a:buNone/>
            </a:pPr>
            <a:r>
              <a:t/>
            </a:r>
            <a:endParaRPr/>
          </a:p>
        </p:txBody>
      </p:sp>
      <p:sp>
        <p:nvSpPr>
          <p:cNvPr id="1135" name="Google Shape;1135;g169971d211b_0_21:notes"/>
          <p:cNvSpPr/>
          <p:nvPr>
            <p:ph idx="2" type="sldImg"/>
          </p:nvPr>
        </p:nvSpPr>
        <p:spPr>
          <a:xfrm>
            <a:off x="5384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9" name="Shape 979"/>
        <p:cNvGrpSpPr/>
        <p:nvPr/>
      </p:nvGrpSpPr>
      <p:grpSpPr>
        <a:xfrm>
          <a:off x="0" y="0"/>
          <a:ext cx="0" cy="0"/>
          <a:chOff x="0" y="0"/>
          <a:chExt cx="0" cy="0"/>
        </a:xfrm>
      </p:grpSpPr>
      <p:sp>
        <p:nvSpPr>
          <p:cNvPr id="980" name="Google Shape;980;p3:notes"/>
          <p:cNvSpPr txBox="1"/>
          <p:nvPr>
            <p:ph idx="1" type="body"/>
          </p:nvPr>
        </p:nvSpPr>
        <p:spPr>
          <a:xfrm>
            <a:off x="1625600" y="4400550"/>
            <a:ext cx="13004800" cy="3600450"/>
          </a:xfrm>
          <a:prstGeom prst="rect">
            <a:avLst/>
          </a:prstGeom>
        </p:spPr>
        <p:txBody>
          <a:bodyPr anchorCtr="0" anchor="t" bIns="45700" lIns="91425" spcFirstLastPara="1" rIns="91425" wrap="square" tIns="45700">
            <a:noAutofit/>
          </a:bodyPr>
          <a:lstStyle/>
          <a:p>
            <a:pPr indent="0" lvl="0" marL="0" rtl="0" algn="l">
              <a:lnSpc>
                <a:spcPct val="115000"/>
              </a:lnSpc>
              <a:spcBef>
                <a:spcPts val="1200"/>
              </a:spcBef>
              <a:spcAft>
                <a:spcPts val="1200"/>
              </a:spcAft>
              <a:buNone/>
            </a:pPr>
            <a:r>
              <a:rPr lang="en-US" sz="900"/>
              <a:t>Shale is of strong heterogeneity. The mineral composition has a significant influence on the diagenetic evolution, pore network formation, hydrocarbon content, oil mobility, and reservoir stimulation of shale. Accurate mineral analysis of shale is an essential precondition for scientific research and industrial production.</a:t>
            </a:r>
            <a:endParaRPr/>
          </a:p>
        </p:txBody>
      </p:sp>
      <p:sp>
        <p:nvSpPr>
          <p:cNvPr id="981" name="Google Shape;981;p3:notes"/>
          <p:cNvSpPr/>
          <p:nvPr>
            <p:ph idx="2" type="sldImg"/>
          </p:nvPr>
        </p:nvSpPr>
        <p:spPr>
          <a:xfrm>
            <a:off x="5384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2" name="Shape 1142"/>
        <p:cNvGrpSpPr/>
        <p:nvPr/>
      </p:nvGrpSpPr>
      <p:grpSpPr>
        <a:xfrm>
          <a:off x="0" y="0"/>
          <a:ext cx="0" cy="0"/>
          <a:chOff x="0" y="0"/>
          <a:chExt cx="0" cy="0"/>
        </a:xfrm>
      </p:grpSpPr>
      <p:sp>
        <p:nvSpPr>
          <p:cNvPr id="1143" name="Google Shape;1143;g169971d211b_0_5:notes"/>
          <p:cNvSpPr txBox="1"/>
          <p:nvPr>
            <p:ph idx="1" type="body"/>
          </p:nvPr>
        </p:nvSpPr>
        <p:spPr>
          <a:xfrm>
            <a:off x="1625600" y="4400550"/>
            <a:ext cx="130047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Compared with the ΔlgR method, the accuracy of the SVR model to calculate TOC is obviously higher.</a:t>
            </a:r>
            <a:endParaRPr/>
          </a:p>
          <a:p>
            <a:pPr indent="0" lvl="0" marL="0" rtl="0" algn="l">
              <a:spcBef>
                <a:spcPts val="0"/>
              </a:spcBef>
              <a:spcAft>
                <a:spcPts val="0"/>
              </a:spcAft>
              <a:buNone/>
            </a:pPr>
            <a:r>
              <a:rPr lang="en-US"/>
              <a:t>This method is a well-adapted machine learning method, which can fit the nonlinear relationships between log data and TOC well. </a:t>
            </a:r>
            <a:endParaRPr/>
          </a:p>
        </p:txBody>
      </p:sp>
      <p:sp>
        <p:nvSpPr>
          <p:cNvPr id="1144" name="Google Shape;1144;g169971d211b_0_5:notes"/>
          <p:cNvSpPr/>
          <p:nvPr>
            <p:ph idx="2" type="sldImg"/>
          </p:nvPr>
        </p:nvSpPr>
        <p:spPr>
          <a:xfrm>
            <a:off x="5384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2" name="Shape 1152"/>
        <p:cNvGrpSpPr/>
        <p:nvPr/>
      </p:nvGrpSpPr>
      <p:grpSpPr>
        <a:xfrm>
          <a:off x="0" y="0"/>
          <a:ext cx="0" cy="0"/>
          <a:chOff x="0" y="0"/>
          <a:chExt cx="0" cy="0"/>
        </a:xfrm>
      </p:grpSpPr>
      <p:sp>
        <p:nvSpPr>
          <p:cNvPr id="1153" name="Google Shape;1153;g16a11cbb827_1_30:notes"/>
          <p:cNvSpPr txBox="1"/>
          <p:nvPr>
            <p:ph idx="1" type="body"/>
          </p:nvPr>
        </p:nvSpPr>
        <p:spPr>
          <a:xfrm>
            <a:off x="1625600" y="4400550"/>
            <a:ext cx="130047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54" name="Google Shape;1154;g16a11cbb827_1_30:notes"/>
          <p:cNvSpPr/>
          <p:nvPr>
            <p:ph idx="2" type="sldImg"/>
          </p:nvPr>
        </p:nvSpPr>
        <p:spPr>
          <a:xfrm>
            <a:off x="5384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5" name="Shape 1165"/>
        <p:cNvGrpSpPr/>
        <p:nvPr/>
      </p:nvGrpSpPr>
      <p:grpSpPr>
        <a:xfrm>
          <a:off x="0" y="0"/>
          <a:ext cx="0" cy="0"/>
          <a:chOff x="0" y="0"/>
          <a:chExt cx="0" cy="0"/>
        </a:xfrm>
      </p:grpSpPr>
      <p:sp>
        <p:nvSpPr>
          <p:cNvPr id="1166" name="Google Shape;1166;g16a11cbb827_1_52:notes"/>
          <p:cNvSpPr txBox="1"/>
          <p:nvPr>
            <p:ph idx="1" type="body"/>
          </p:nvPr>
        </p:nvSpPr>
        <p:spPr>
          <a:xfrm>
            <a:off x="1625600" y="4400550"/>
            <a:ext cx="130047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67" name="Google Shape;1167;g16a11cbb827_1_52:notes"/>
          <p:cNvSpPr/>
          <p:nvPr>
            <p:ph idx="2" type="sldImg"/>
          </p:nvPr>
        </p:nvSpPr>
        <p:spPr>
          <a:xfrm>
            <a:off x="5384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2" name="Shape 1182"/>
        <p:cNvGrpSpPr/>
        <p:nvPr/>
      </p:nvGrpSpPr>
      <p:grpSpPr>
        <a:xfrm>
          <a:off x="0" y="0"/>
          <a:ext cx="0" cy="0"/>
          <a:chOff x="0" y="0"/>
          <a:chExt cx="0" cy="0"/>
        </a:xfrm>
      </p:grpSpPr>
      <p:sp>
        <p:nvSpPr>
          <p:cNvPr id="1183" name="Google Shape;1183;g16a11cbb827_1_99:notes"/>
          <p:cNvSpPr txBox="1"/>
          <p:nvPr>
            <p:ph idx="1" type="body"/>
          </p:nvPr>
        </p:nvSpPr>
        <p:spPr>
          <a:xfrm>
            <a:off x="1625600" y="4400550"/>
            <a:ext cx="130047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84" name="Google Shape;1184;g16a11cbb827_1_99:notes"/>
          <p:cNvSpPr/>
          <p:nvPr>
            <p:ph idx="2" type="sldImg"/>
          </p:nvPr>
        </p:nvSpPr>
        <p:spPr>
          <a:xfrm>
            <a:off x="5384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2" name="Shape 1192"/>
        <p:cNvGrpSpPr/>
        <p:nvPr/>
      </p:nvGrpSpPr>
      <p:grpSpPr>
        <a:xfrm>
          <a:off x="0" y="0"/>
          <a:ext cx="0" cy="0"/>
          <a:chOff x="0" y="0"/>
          <a:chExt cx="0" cy="0"/>
        </a:xfrm>
      </p:grpSpPr>
      <p:sp>
        <p:nvSpPr>
          <p:cNvPr id="1193" name="Google Shape;1193;g16b2443219c_0_6:notes"/>
          <p:cNvSpPr txBox="1"/>
          <p:nvPr>
            <p:ph idx="1" type="body"/>
          </p:nvPr>
        </p:nvSpPr>
        <p:spPr>
          <a:xfrm>
            <a:off x="1625600" y="4400550"/>
            <a:ext cx="130047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94" name="Google Shape;1194;g16b2443219c_0_6:notes"/>
          <p:cNvSpPr/>
          <p:nvPr>
            <p:ph idx="2" type="sldImg"/>
          </p:nvPr>
        </p:nvSpPr>
        <p:spPr>
          <a:xfrm>
            <a:off x="5384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8" name="Shape 1208"/>
        <p:cNvGrpSpPr/>
        <p:nvPr/>
      </p:nvGrpSpPr>
      <p:grpSpPr>
        <a:xfrm>
          <a:off x="0" y="0"/>
          <a:ext cx="0" cy="0"/>
          <a:chOff x="0" y="0"/>
          <a:chExt cx="0" cy="0"/>
        </a:xfrm>
      </p:grpSpPr>
      <p:sp>
        <p:nvSpPr>
          <p:cNvPr id="1209" name="Google Shape;1209;g16b2443219c_0_24:notes"/>
          <p:cNvSpPr txBox="1"/>
          <p:nvPr>
            <p:ph idx="1" type="body"/>
          </p:nvPr>
        </p:nvSpPr>
        <p:spPr>
          <a:xfrm>
            <a:off x="1625600" y="4400550"/>
            <a:ext cx="130047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10" name="Google Shape;1210;g16b2443219c_0_24:notes"/>
          <p:cNvSpPr/>
          <p:nvPr>
            <p:ph idx="2" type="sldImg"/>
          </p:nvPr>
        </p:nvSpPr>
        <p:spPr>
          <a:xfrm>
            <a:off x="5384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7" name="Shape 1217"/>
        <p:cNvGrpSpPr/>
        <p:nvPr/>
      </p:nvGrpSpPr>
      <p:grpSpPr>
        <a:xfrm>
          <a:off x="0" y="0"/>
          <a:ext cx="0" cy="0"/>
          <a:chOff x="0" y="0"/>
          <a:chExt cx="0" cy="0"/>
        </a:xfrm>
      </p:grpSpPr>
      <p:sp>
        <p:nvSpPr>
          <p:cNvPr id="1218" name="Google Shape;1218;g16cd560b4f0_0_1:notes"/>
          <p:cNvSpPr txBox="1"/>
          <p:nvPr>
            <p:ph idx="1" type="body"/>
          </p:nvPr>
        </p:nvSpPr>
        <p:spPr>
          <a:xfrm>
            <a:off x="1625600" y="4400550"/>
            <a:ext cx="130047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19" name="Google Shape;1219;g16cd560b4f0_0_1:notes"/>
          <p:cNvSpPr/>
          <p:nvPr>
            <p:ph idx="2" type="sldImg"/>
          </p:nvPr>
        </p:nvSpPr>
        <p:spPr>
          <a:xfrm>
            <a:off x="5384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7" name="Shape 987"/>
        <p:cNvGrpSpPr/>
        <p:nvPr/>
      </p:nvGrpSpPr>
      <p:grpSpPr>
        <a:xfrm>
          <a:off x="0" y="0"/>
          <a:ext cx="0" cy="0"/>
          <a:chOff x="0" y="0"/>
          <a:chExt cx="0" cy="0"/>
        </a:xfrm>
      </p:grpSpPr>
      <p:sp>
        <p:nvSpPr>
          <p:cNvPr id="988" name="Google Shape;988;g169d70a8866_0_4:notes"/>
          <p:cNvSpPr txBox="1"/>
          <p:nvPr>
            <p:ph idx="1" type="body"/>
          </p:nvPr>
        </p:nvSpPr>
        <p:spPr>
          <a:xfrm>
            <a:off x="1625600" y="4400550"/>
            <a:ext cx="130047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b="1" lang="en-US" sz="1050">
                <a:solidFill>
                  <a:srgbClr val="202122"/>
                </a:solidFill>
              </a:rPr>
              <a:t>Total organic carbon</a:t>
            </a:r>
            <a:r>
              <a:rPr lang="en-US" sz="1050">
                <a:solidFill>
                  <a:srgbClr val="202122"/>
                </a:solidFill>
                <a:highlight>
                  <a:srgbClr val="FFFFFF"/>
                </a:highlight>
              </a:rPr>
              <a:t> (</a:t>
            </a:r>
            <a:r>
              <a:rPr b="1" lang="en-US" sz="1050">
                <a:solidFill>
                  <a:srgbClr val="202122"/>
                </a:solidFill>
              </a:rPr>
              <a:t>TOC</a:t>
            </a:r>
            <a:r>
              <a:rPr lang="en-US" sz="1050">
                <a:solidFill>
                  <a:srgbClr val="202122"/>
                </a:solidFill>
                <a:highlight>
                  <a:srgbClr val="FFFFFF"/>
                </a:highlight>
              </a:rPr>
              <a:t>) is the amount of </a:t>
            </a:r>
            <a:r>
              <a:rPr lang="en-US" sz="1050">
                <a:solidFill>
                  <a:srgbClr val="0B0080"/>
                </a:solidFill>
                <a:uFill>
                  <a:noFill/>
                </a:uFill>
                <a:hlinkClick r:id="rId2">
                  <a:extLst>
                    <a:ext uri="{A12FA001-AC4F-418D-AE19-62706E023703}">
                      <ahyp:hlinkClr val="tx"/>
                    </a:ext>
                  </a:extLst>
                </a:hlinkClick>
              </a:rPr>
              <a:t>carbon</a:t>
            </a:r>
            <a:r>
              <a:rPr lang="en-US" sz="1050">
                <a:solidFill>
                  <a:srgbClr val="202122"/>
                </a:solidFill>
                <a:highlight>
                  <a:srgbClr val="FFFFFF"/>
                </a:highlight>
              </a:rPr>
              <a:t> found in an </a:t>
            </a:r>
            <a:r>
              <a:rPr lang="en-US" sz="1050">
                <a:solidFill>
                  <a:srgbClr val="0B0080"/>
                </a:solidFill>
                <a:uFill>
                  <a:noFill/>
                </a:uFill>
                <a:hlinkClick r:id="rId3">
                  <a:extLst>
                    <a:ext uri="{A12FA001-AC4F-418D-AE19-62706E023703}">
                      <ahyp:hlinkClr val="tx"/>
                    </a:ext>
                  </a:extLst>
                </a:hlinkClick>
              </a:rPr>
              <a:t>organic compound</a:t>
            </a:r>
            <a:r>
              <a:rPr lang="en-US" sz="1050">
                <a:solidFill>
                  <a:srgbClr val="202122"/>
                </a:solidFill>
                <a:highlight>
                  <a:srgbClr val="FFFFFF"/>
                </a:highlight>
              </a:rPr>
              <a:t> and is often used as a non-specific indicator of </a:t>
            </a:r>
            <a:r>
              <a:rPr lang="en-US" sz="1050">
                <a:solidFill>
                  <a:srgbClr val="0B0080"/>
                </a:solidFill>
                <a:uFill>
                  <a:noFill/>
                </a:uFill>
                <a:hlinkClick r:id="rId4">
                  <a:extLst>
                    <a:ext uri="{A12FA001-AC4F-418D-AE19-62706E023703}">
                      <ahyp:hlinkClr val="tx"/>
                    </a:ext>
                  </a:extLst>
                </a:hlinkClick>
              </a:rPr>
              <a:t>water quality</a:t>
            </a:r>
            <a:r>
              <a:rPr lang="en-US" sz="1050">
                <a:solidFill>
                  <a:srgbClr val="202122"/>
                </a:solidFill>
                <a:highlight>
                  <a:srgbClr val="FFFFFF"/>
                </a:highlight>
              </a:rPr>
              <a:t> or cleanliness of pharmaceutical manufacturing equipment. TOC may also refer to the amount of organic carbon in </a:t>
            </a:r>
            <a:r>
              <a:rPr lang="en-US" sz="1050">
                <a:solidFill>
                  <a:srgbClr val="0B0080"/>
                </a:solidFill>
                <a:uFill>
                  <a:noFill/>
                </a:uFill>
                <a:hlinkClick r:id="rId5">
                  <a:extLst>
                    <a:ext uri="{A12FA001-AC4F-418D-AE19-62706E023703}">
                      <ahyp:hlinkClr val="tx"/>
                    </a:ext>
                  </a:extLst>
                </a:hlinkClick>
              </a:rPr>
              <a:t>soil</a:t>
            </a:r>
            <a:r>
              <a:rPr lang="en-US" sz="1050">
                <a:solidFill>
                  <a:srgbClr val="202122"/>
                </a:solidFill>
                <a:highlight>
                  <a:srgbClr val="FFFFFF"/>
                </a:highlight>
              </a:rPr>
              <a:t>, or in a </a:t>
            </a:r>
            <a:r>
              <a:rPr lang="en-US" sz="1050">
                <a:solidFill>
                  <a:srgbClr val="0B0080"/>
                </a:solidFill>
                <a:uFill>
                  <a:noFill/>
                </a:uFill>
                <a:hlinkClick r:id="rId6">
                  <a:extLst>
                    <a:ext uri="{A12FA001-AC4F-418D-AE19-62706E023703}">
                      <ahyp:hlinkClr val="tx"/>
                    </a:ext>
                  </a:extLst>
                </a:hlinkClick>
              </a:rPr>
              <a:t>geological formation</a:t>
            </a:r>
            <a:r>
              <a:rPr lang="en-US" sz="1050">
                <a:solidFill>
                  <a:srgbClr val="202122"/>
                </a:solidFill>
                <a:highlight>
                  <a:srgbClr val="FFFFFF"/>
                </a:highlight>
              </a:rPr>
              <a:t>, particularly the </a:t>
            </a:r>
            <a:r>
              <a:rPr lang="en-US" sz="1050">
                <a:solidFill>
                  <a:srgbClr val="0B0080"/>
                </a:solidFill>
                <a:uFill>
                  <a:noFill/>
                </a:uFill>
                <a:hlinkClick r:id="rId7">
                  <a:extLst>
                    <a:ext uri="{A12FA001-AC4F-418D-AE19-62706E023703}">
                      <ahyp:hlinkClr val="tx"/>
                    </a:ext>
                  </a:extLst>
                </a:hlinkClick>
              </a:rPr>
              <a:t>source rock</a:t>
            </a:r>
            <a:r>
              <a:rPr lang="en-US" sz="1050">
                <a:solidFill>
                  <a:srgbClr val="202122"/>
                </a:solidFill>
                <a:highlight>
                  <a:srgbClr val="FFFFFF"/>
                </a:highlight>
              </a:rPr>
              <a:t> for a </a:t>
            </a:r>
            <a:r>
              <a:rPr lang="en-US" sz="1050">
                <a:solidFill>
                  <a:srgbClr val="0B0080"/>
                </a:solidFill>
                <a:uFill>
                  <a:noFill/>
                </a:uFill>
                <a:hlinkClick r:id="rId8">
                  <a:extLst>
                    <a:ext uri="{A12FA001-AC4F-418D-AE19-62706E023703}">
                      <ahyp:hlinkClr val="tx"/>
                    </a:ext>
                  </a:extLst>
                </a:hlinkClick>
              </a:rPr>
              <a:t>petroleum play</a:t>
            </a:r>
            <a:r>
              <a:rPr lang="en-US" sz="1050">
                <a:solidFill>
                  <a:srgbClr val="202122"/>
                </a:solidFill>
                <a:highlight>
                  <a:srgbClr val="FFFFFF"/>
                </a:highlight>
              </a:rPr>
              <a:t>; 2% is a rough minimum.For marine surface sediments average TOC content is 0.5% in the deep ocean, and 2% along the eastern margins</a:t>
            </a:r>
            <a:endParaRPr sz="1050">
              <a:solidFill>
                <a:srgbClr val="202122"/>
              </a:solidFill>
              <a:highlight>
                <a:srgbClr val="FFFFFF"/>
              </a:highlight>
            </a:endParaRPr>
          </a:p>
          <a:p>
            <a:pPr indent="0" lvl="0" marL="0" rtl="0" algn="l">
              <a:spcBef>
                <a:spcPts val="0"/>
              </a:spcBef>
              <a:spcAft>
                <a:spcPts val="0"/>
              </a:spcAft>
              <a:buNone/>
            </a:pPr>
            <a:r>
              <a:t/>
            </a:r>
            <a:endParaRPr sz="1050">
              <a:solidFill>
                <a:srgbClr val="202122"/>
              </a:solidFill>
              <a:highlight>
                <a:srgbClr val="FFFFFF"/>
              </a:highlight>
            </a:endParaRPr>
          </a:p>
          <a:p>
            <a:pPr indent="0" lvl="0" marL="0" rtl="0" algn="l">
              <a:spcBef>
                <a:spcPts val="0"/>
              </a:spcBef>
              <a:spcAft>
                <a:spcPts val="0"/>
              </a:spcAft>
              <a:buNone/>
            </a:pPr>
            <a:r>
              <a:rPr lang="en-US" sz="1050">
                <a:solidFill>
                  <a:srgbClr val="202122"/>
                </a:solidFill>
                <a:highlight>
                  <a:srgbClr val="FFFFFF"/>
                </a:highlight>
              </a:rPr>
              <a:t>Shale structure - ultra-low permeability / very high density</a:t>
            </a:r>
            <a:endParaRPr sz="1050">
              <a:solidFill>
                <a:srgbClr val="202122"/>
              </a:solidFill>
              <a:highlight>
                <a:srgbClr val="FFFFFF"/>
              </a:highlight>
            </a:endParaRPr>
          </a:p>
        </p:txBody>
      </p:sp>
      <p:sp>
        <p:nvSpPr>
          <p:cNvPr id="989" name="Google Shape;989;g169d70a8866_0_4:notes"/>
          <p:cNvSpPr/>
          <p:nvPr>
            <p:ph idx="2" type="sldImg"/>
          </p:nvPr>
        </p:nvSpPr>
        <p:spPr>
          <a:xfrm>
            <a:off x="5384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9" name="Shape 999"/>
        <p:cNvGrpSpPr/>
        <p:nvPr/>
      </p:nvGrpSpPr>
      <p:grpSpPr>
        <a:xfrm>
          <a:off x="0" y="0"/>
          <a:ext cx="0" cy="0"/>
          <a:chOff x="0" y="0"/>
          <a:chExt cx="0" cy="0"/>
        </a:xfrm>
      </p:grpSpPr>
      <p:sp>
        <p:nvSpPr>
          <p:cNvPr id="1000" name="Google Shape;1000;g169d70a8866_0_17:notes"/>
          <p:cNvSpPr txBox="1"/>
          <p:nvPr>
            <p:ph idx="1" type="body"/>
          </p:nvPr>
        </p:nvSpPr>
        <p:spPr>
          <a:xfrm>
            <a:off x="1625600" y="4400550"/>
            <a:ext cx="130047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sz="1100"/>
          </a:p>
          <a:p>
            <a:pPr indent="0" lvl="0" marL="0" rtl="0" algn="l">
              <a:spcBef>
                <a:spcPts val="0"/>
              </a:spcBef>
              <a:spcAft>
                <a:spcPts val="0"/>
              </a:spcAft>
              <a:buNone/>
            </a:pPr>
            <a:r>
              <a:rPr b="1" lang="en-US" sz="1100"/>
              <a:t>Sedimentary rocks</a:t>
            </a:r>
            <a:r>
              <a:rPr lang="en-US" sz="1100"/>
              <a:t> Petroleum may occur in any porous rock, but it is usually found in sedimentary rocks such as sandstone or limestone. Sedimentary rocks are grouped into three major classes: clastic, carbonate, and evaporitic.</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rPr lang="en-US"/>
              <a:t>Mineralogy is </a:t>
            </a:r>
            <a:r>
              <a:rPr b="1" lang="en-US"/>
              <a:t>the systematic study that extensively covers description, crystallography, physical, chemical and environmental features of all minerals</a:t>
            </a:r>
            <a:r>
              <a:rPr lang="en-US"/>
              <a:t>.</a:t>
            </a:r>
            <a:endParaRPr sz="1100"/>
          </a:p>
        </p:txBody>
      </p:sp>
      <p:sp>
        <p:nvSpPr>
          <p:cNvPr id="1001" name="Google Shape;1001;g169d70a8866_0_17:notes"/>
          <p:cNvSpPr/>
          <p:nvPr>
            <p:ph idx="2" type="sldImg"/>
          </p:nvPr>
        </p:nvSpPr>
        <p:spPr>
          <a:xfrm>
            <a:off x="5384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8" name="Shape 1008"/>
        <p:cNvGrpSpPr/>
        <p:nvPr/>
      </p:nvGrpSpPr>
      <p:grpSpPr>
        <a:xfrm>
          <a:off x="0" y="0"/>
          <a:ext cx="0" cy="0"/>
          <a:chOff x="0" y="0"/>
          <a:chExt cx="0" cy="0"/>
        </a:xfrm>
      </p:grpSpPr>
      <p:sp>
        <p:nvSpPr>
          <p:cNvPr id="1009" name="Google Shape;1009;g169c771d83b_0_0:notes"/>
          <p:cNvSpPr txBox="1"/>
          <p:nvPr>
            <p:ph idx="1" type="body"/>
          </p:nvPr>
        </p:nvSpPr>
        <p:spPr>
          <a:xfrm>
            <a:off x="1625600" y="4400550"/>
            <a:ext cx="130047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10" name="Google Shape;1010;g169c771d83b_0_0:notes"/>
          <p:cNvSpPr/>
          <p:nvPr>
            <p:ph idx="2" type="sldImg"/>
          </p:nvPr>
        </p:nvSpPr>
        <p:spPr>
          <a:xfrm>
            <a:off x="5384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4" name="Shape 1024"/>
        <p:cNvGrpSpPr/>
        <p:nvPr/>
      </p:nvGrpSpPr>
      <p:grpSpPr>
        <a:xfrm>
          <a:off x="0" y="0"/>
          <a:ext cx="0" cy="0"/>
          <a:chOff x="0" y="0"/>
          <a:chExt cx="0" cy="0"/>
        </a:xfrm>
      </p:grpSpPr>
      <p:sp>
        <p:nvSpPr>
          <p:cNvPr id="1025" name="Google Shape;1025;g169c771d83b_0_37:notes"/>
          <p:cNvSpPr txBox="1"/>
          <p:nvPr>
            <p:ph idx="1" type="body"/>
          </p:nvPr>
        </p:nvSpPr>
        <p:spPr>
          <a:xfrm>
            <a:off x="1625600" y="4400550"/>
            <a:ext cx="130047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26" name="Google Shape;1026;g169c771d83b_0_37:notes"/>
          <p:cNvSpPr/>
          <p:nvPr>
            <p:ph idx="2" type="sldImg"/>
          </p:nvPr>
        </p:nvSpPr>
        <p:spPr>
          <a:xfrm>
            <a:off x="5384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1" name="Shape 1031"/>
        <p:cNvGrpSpPr/>
        <p:nvPr/>
      </p:nvGrpSpPr>
      <p:grpSpPr>
        <a:xfrm>
          <a:off x="0" y="0"/>
          <a:ext cx="0" cy="0"/>
          <a:chOff x="0" y="0"/>
          <a:chExt cx="0" cy="0"/>
        </a:xfrm>
      </p:grpSpPr>
      <p:sp>
        <p:nvSpPr>
          <p:cNvPr id="1032" name="Google Shape;1032;g16b2443219c_0_43:notes"/>
          <p:cNvSpPr txBox="1"/>
          <p:nvPr>
            <p:ph idx="1" type="body"/>
          </p:nvPr>
        </p:nvSpPr>
        <p:spPr>
          <a:xfrm>
            <a:off x="1625600" y="4400550"/>
            <a:ext cx="130047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33" name="Google Shape;1033;g16b2443219c_0_43:notes"/>
          <p:cNvSpPr/>
          <p:nvPr>
            <p:ph idx="2" type="sldImg"/>
          </p:nvPr>
        </p:nvSpPr>
        <p:spPr>
          <a:xfrm>
            <a:off x="5384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0" name="Shape 1040"/>
        <p:cNvGrpSpPr/>
        <p:nvPr/>
      </p:nvGrpSpPr>
      <p:grpSpPr>
        <a:xfrm>
          <a:off x="0" y="0"/>
          <a:ext cx="0" cy="0"/>
          <a:chOff x="0" y="0"/>
          <a:chExt cx="0" cy="0"/>
        </a:xfrm>
      </p:grpSpPr>
      <p:sp>
        <p:nvSpPr>
          <p:cNvPr id="1041" name="Google Shape;1041;g169c771d83b_0_59:notes"/>
          <p:cNvSpPr txBox="1"/>
          <p:nvPr>
            <p:ph idx="1" type="body"/>
          </p:nvPr>
        </p:nvSpPr>
        <p:spPr>
          <a:xfrm>
            <a:off x="1625600" y="4400550"/>
            <a:ext cx="130047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42" name="Google Shape;1042;g169c771d83b_0_59:notes"/>
          <p:cNvSpPr/>
          <p:nvPr>
            <p:ph idx="2" type="sldImg"/>
          </p:nvPr>
        </p:nvSpPr>
        <p:spPr>
          <a:xfrm>
            <a:off x="5384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9" name="Shape 1049"/>
        <p:cNvGrpSpPr/>
        <p:nvPr/>
      </p:nvGrpSpPr>
      <p:grpSpPr>
        <a:xfrm>
          <a:off x="0" y="0"/>
          <a:ext cx="0" cy="0"/>
          <a:chOff x="0" y="0"/>
          <a:chExt cx="0" cy="0"/>
        </a:xfrm>
      </p:grpSpPr>
      <p:sp>
        <p:nvSpPr>
          <p:cNvPr id="1050" name="Google Shape;1050;g16c4926cb17_3_12:notes"/>
          <p:cNvSpPr txBox="1"/>
          <p:nvPr>
            <p:ph idx="1" type="body"/>
          </p:nvPr>
        </p:nvSpPr>
        <p:spPr>
          <a:xfrm>
            <a:off x="1625600" y="4400550"/>
            <a:ext cx="130047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latin typeface="Roboto"/>
                <a:ea typeface="Roboto"/>
                <a:cs typeface="Roboto"/>
                <a:sym typeface="Roboto"/>
              </a:rPr>
              <a:t>There are four reasons why conventional methods are not applicable for the shale rocks. The first, when we extract core plug of the shale rocks from depth, which permeability is very low, the gas expands and creating micro fractions in plugs. The second, if we use methane to measure permeability, it’s absorbed in organic matter, and helium moves easier than methane, and the permeability will be overestimated</a:t>
            </a:r>
            <a:endParaRPr/>
          </a:p>
        </p:txBody>
      </p:sp>
      <p:sp>
        <p:nvSpPr>
          <p:cNvPr id="1051" name="Google Shape;1051;g16c4926cb17_3_12:notes"/>
          <p:cNvSpPr/>
          <p:nvPr>
            <p:ph idx="2" type="sldImg"/>
          </p:nvPr>
        </p:nvSpPr>
        <p:spPr>
          <a:xfrm>
            <a:off x="5384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1">
  <p:cSld name="Cover1">
    <p:bg>
      <p:bgPr>
        <a:solidFill>
          <a:schemeClr val="dk2"/>
        </a:solidFill>
      </p:bgPr>
    </p:bg>
    <p:spTree>
      <p:nvGrpSpPr>
        <p:cNvPr id="20" name="Shape 20"/>
        <p:cNvGrpSpPr/>
        <p:nvPr/>
      </p:nvGrpSpPr>
      <p:grpSpPr>
        <a:xfrm>
          <a:off x="0" y="0"/>
          <a:ext cx="0" cy="0"/>
          <a:chOff x="0" y="0"/>
          <a:chExt cx="0" cy="0"/>
        </a:xfrm>
      </p:grpSpPr>
      <p:sp>
        <p:nvSpPr>
          <p:cNvPr id="21" name="Google Shape;21;p2"/>
          <p:cNvSpPr/>
          <p:nvPr/>
        </p:nvSpPr>
        <p:spPr>
          <a:xfrm>
            <a:off x="508000" y="10744"/>
            <a:ext cx="7772400" cy="8752255"/>
          </a:xfrm>
          <a:custGeom>
            <a:rect b="b" l="l" r="r" t="t"/>
            <a:pathLst>
              <a:path extrusionOk="0" h="11308015" w="10199350">
                <a:moveTo>
                  <a:pt x="3017532" y="8290495"/>
                </a:moveTo>
                <a:lnTo>
                  <a:pt x="12" y="8290495"/>
                </a:lnTo>
                <a:lnTo>
                  <a:pt x="0" y="11308015"/>
                </a:lnTo>
                <a:lnTo>
                  <a:pt x="3017532" y="11308015"/>
                </a:lnTo>
                <a:lnTo>
                  <a:pt x="3017532" y="8290495"/>
                </a:lnTo>
                <a:close/>
              </a:path>
              <a:path extrusionOk="0" h="11308015" w="10199350">
                <a:moveTo>
                  <a:pt x="10199350" y="24613"/>
                </a:moveTo>
                <a:lnTo>
                  <a:pt x="3159758" y="0"/>
                </a:lnTo>
                <a:lnTo>
                  <a:pt x="12" y="8290495"/>
                </a:lnTo>
                <a:lnTo>
                  <a:pt x="10199350" y="24613"/>
                </a:lnTo>
                <a:close/>
              </a:path>
            </a:pathLst>
          </a:custGeom>
          <a:solidFill>
            <a:schemeClr val="lt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b="0" i="0" sz="1800">
              <a:solidFill>
                <a:schemeClr val="dk1"/>
              </a:solidFill>
              <a:latin typeface="Arial"/>
              <a:ea typeface="Arial"/>
              <a:cs typeface="Arial"/>
              <a:sym typeface="Arial"/>
            </a:endParaRPr>
          </a:p>
        </p:txBody>
      </p:sp>
      <p:sp>
        <p:nvSpPr>
          <p:cNvPr id="22" name="Google Shape;22;p2"/>
          <p:cNvSpPr/>
          <p:nvPr>
            <p:ph idx="2" type="pic"/>
          </p:nvPr>
        </p:nvSpPr>
        <p:spPr>
          <a:xfrm>
            <a:off x="520700" y="6400800"/>
            <a:ext cx="2273300" cy="2362200"/>
          </a:xfrm>
          <a:prstGeom prst="rect">
            <a:avLst/>
          </a:prstGeom>
          <a:noFill/>
          <a:ln>
            <a:noFill/>
          </a:ln>
        </p:spPr>
      </p:sp>
      <p:sp>
        <p:nvSpPr>
          <p:cNvPr id="23" name="Google Shape;23;p2"/>
          <p:cNvSpPr txBox="1"/>
          <p:nvPr>
            <p:ph idx="1" type="body"/>
          </p:nvPr>
        </p:nvSpPr>
        <p:spPr>
          <a:xfrm>
            <a:off x="508000" y="313467"/>
            <a:ext cx="3581399" cy="1286733"/>
          </a:xfrm>
          <a:prstGeom prst="rect">
            <a:avLst/>
          </a:prstGeom>
          <a:noFill/>
          <a:ln>
            <a:noFill/>
          </a:ln>
        </p:spPr>
        <p:txBody>
          <a:bodyPr anchorCtr="0" anchor="t" bIns="0" lIns="0" spcFirstLastPara="1" rIns="0" wrap="square" tIns="0">
            <a:noAutofit/>
          </a:bodyPr>
          <a:lstStyle>
            <a:lvl1pPr indent="-228600" lvl="0" marL="457200" marR="0" rtl="0" algn="l">
              <a:lnSpc>
                <a:spcPct val="90000"/>
              </a:lnSpc>
              <a:spcBef>
                <a:spcPts val="0"/>
              </a:spcBef>
              <a:spcAft>
                <a:spcPts val="0"/>
              </a:spcAft>
              <a:buClr>
                <a:schemeClr val="lt1"/>
              </a:buClr>
              <a:buSzPts val="2400"/>
              <a:buFont typeface="Arial"/>
              <a:buNone/>
              <a:defRPr b="1" i="0" sz="2400" u="none" cap="none" strike="noStrike">
                <a:solidFill>
                  <a:schemeClr val="lt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4" name="Google Shape;24;p2"/>
          <p:cNvSpPr txBox="1"/>
          <p:nvPr>
            <p:ph idx="3" type="body"/>
          </p:nvPr>
        </p:nvSpPr>
        <p:spPr>
          <a:xfrm>
            <a:off x="508000" y="1901310"/>
            <a:ext cx="3581400" cy="2927350"/>
          </a:xfrm>
          <a:prstGeom prst="rect">
            <a:avLst/>
          </a:prstGeom>
          <a:noFill/>
          <a:ln>
            <a:noFill/>
          </a:ln>
        </p:spPr>
        <p:txBody>
          <a:bodyPr anchorCtr="0" anchor="t" bIns="0" lIns="0" spcFirstLastPara="1" rIns="0" wrap="square" tIns="0">
            <a:noAutofit/>
          </a:bodyPr>
          <a:lstStyle>
            <a:lvl1pPr indent="-228600" lvl="0" marL="457200" marR="0" rtl="0" algn="l">
              <a:lnSpc>
                <a:spcPct val="90000"/>
              </a:lnSpc>
              <a:spcBef>
                <a:spcPts val="0"/>
              </a:spcBef>
              <a:spcAft>
                <a:spcPts val="0"/>
              </a:spcAft>
              <a:buClr>
                <a:schemeClr val="lt1"/>
              </a:buClr>
              <a:buSzPts val="2400"/>
              <a:buFont typeface="Arial"/>
              <a:buNone/>
              <a:defRPr b="1" i="0" sz="2400" u="none" cap="none" strike="noStrike">
                <a:solidFill>
                  <a:schemeClr val="lt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5" name="Google Shape;25;p2"/>
          <p:cNvSpPr txBox="1"/>
          <p:nvPr>
            <p:ph type="title"/>
          </p:nvPr>
        </p:nvSpPr>
        <p:spPr>
          <a:xfrm>
            <a:off x="8280400" y="313466"/>
            <a:ext cx="7467600" cy="1286734"/>
          </a:xfrm>
          <a:prstGeom prst="rect">
            <a:avLst/>
          </a:prstGeom>
          <a:noFill/>
          <a:ln>
            <a:noFill/>
          </a:ln>
        </p:spPr>
        <p:txBody>
          <a:bodyPr anchorCtr="0" anchor="t" bIns="45700" lIns="91425" spcFirstLastPara="1" rIns="91425" wrap="square" tIns="45700">
            <a:noAutofit/>
          </a:bodyPr>
          <a:lstStyle>
            <a:lvl1pPr lvl="0" algn="l">
              <a:lnSpc>
                <a:spcPct val="90000"/>
              </a:lnSpc>
              <a:spcBef>
                <a:spcPts val="0"/>
              </a:spcBef>
              <a:spcAft>
                <a:spcPts val="0"/>
              </a:spcAft>
              <a:buClr>
                <a:schemeClr val="lt1"/>
              </a:buClr>
              <a:buSzPts val="6600"/>
              <a:buFont typeface="Arial"/>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st (1-2)/X">
  <p:cSld name="List (1-2)/X">
    <p:spTree>
      <p:nvGrpSpPr>
        <p:cNvPr id="120" name="Shape 120"/>
        <p:cNvGrpSpPr/>
        <p:nvPr/>
      </p:nvGrpSpPr>
      <p:grpSpPr>
        <a:xfrm>
          <a:off x="0" y="0"/>
          <a:ext cx="0" cy="0"/>
          <a:chOff x="0" y="0"/>
          <a:chExt cx="0" cy="0"/>
        </a:xfrm>
      </p:grpSpPr>
      <p:sp>
        <p:nvSpPr>
          <p:cNvPr id="121" name="Google Shape;121;p12"/>
          <p:cNvSpPr txBox="1"/>
          <p:nvPr>
            <p:ph type="title"/>
          </p:nvPr>
        </p:nvSpPr>
        <p:spPr>
          <a:xfrm>
            <a:off x="508000" y="313466"/>
            <a:ext cx="15240000" cy="1286734"/>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dk1"/>
              </a:buClr>
              <a:buSzPts val="44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2" name="Google Shape;122;p12"/>
          <p:cNvSpPr txBox="1"/>
          <p:nvPr>
            <p:ph idx="11" type="ftr"/>
          </p:nvPr>
        </p:nvSpPr>
        <p:spPr>
          <a:xfrm>
            <a:off x="3098800" y="8458200"/>
            <a:ext cx="8763000" cy="3048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p12"/>
          <p:cNvSpPr txBox="1"/>
          <p:nvPr>
            <p:ph idx="12" type="sldNum"/>
          </p:nvPr>
        </p:nvSpPr>
        <p:spPr>
          <a:xfrm>
            <a:off x="508000" y="8475422"/>
            <a:ext cx="990600" cy="287578"/>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
        <p:nvSpPr>
          <p:cNvPr id="124" name="Google Shape;124;p12"/>
          <p:cNvSpPr/>
          <p:nvPr>
            <p:ph idx="2" type="pic"/>
          </p:nvPr>
        </p:nvSpPr>
        <p:spPr>
          <a:xfrm>
            <a:off x="3098800" y="2819401"/>
            <a:ext cx="990600" cy="990600"/>
          </a:xfrm>
          <a:prstGeom prst="rect">
            <a:avLst/>
          </a:prstGeom>
          <a:noFill/>
          <a:ln>
            <a:noFill/>
          </a:ln>
        </p:spPr>
      </p:sp>
      <p:sp>
        <p:nvSpPr>
          <p:cNvPr id="125" name="Google Shape;125;p12"/>
          <p:cNvSpPr txBox="1"/>
          <p:nvPr>
            <p:ph idx="1" type="body"/>
          </p:nvPr>
        </p:nvSpPr>
        <p:spPr>
          <a:xfrm>
            <a:off x="508000" y="2819400"/>
            <a:ext cx="993192" cy="990600"/>
          </a:xfrm>
          <a:prstGeom prst="rect">
            <a:avLst/>
          </a:prstGeom>
          <a:noFill/>
          <a:ln>
            <a:noFill/>
          </a:ln>
        </p:spPr>
        <p:txBody>
          <a:bodyPr anchorCtr="0" anchor="t" bIns="0" lIns="72000" spcFirstLastPara="1" rIns="72000" wrap="square" tIns="0">
            <a:noAutofit/>
          </a:bodyPr>
          <a:lstStyle>
            <a:lvl1pPr indent="-228600" lvl="0" marL="457200" marR="0" rtl="0" algn="l">
              <a:lnSpc>
                <a:spcPct val="90000"/>
              </a:lnSpc>
              <a:spcBef>
                <a:spcPts val="0"/>
              </a:spcBef>
              <a:spcAft>
                <a:spcPts val="0"/>
              </a:spcAft>
              <a:buClr>
                <a:schemeClr val="dk1"/>
              </a:buClr>
              <a:buSzPts val="3200"/>
              <a:buFont typeface="Arial"/>
              <a:buNone/>
              <a:defRPr b="1" i="0" sz="32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6" name="Google Shape;126;p12"/>
          <p:cNvSpPr txBox="1"/>
          <p:nvPr>
            <p:ph idx="3" type="body"/>
          </p:nvPr>
        </p:nvSpPr>
        <p:spPr>
          <a:xfrm>
            <a:off x="4394200" y="5334000"/>
            <a:ext cx="11353800" cy="2209800"/>
          </a:xfrm>
          <a:prstGeom prst="rect">
            <a:avLst/>
          </a:prstGeom>
          <a:noFill/>
          <a:ln>
            <a:noFill/>
          </a:ln>
        </p:spPr>
        <p:txBody>
          <a:bodyPr anchorCtr="0" anchor="t" bIns="0" lIns="72000" spcFirstLastPara="1" rIns="72000" wrap="square" tIns="0">
            <a:noAutofit/>
          </a:bodyPr>
          <a:lstStyle>
            <a:lvl1pPr indent="-228600" lvl="0" marL="457200" marR="0" rtl="0" algn="l">
              <a:lnSpc>
                <a:spcPct val="90000"/>
              </a:lnSpc>
              <a:spcBef>
                <a:spcPts val="1000"/>
              </a:spcBef>
              <a:spcAft>
                <a:spcPts val="0"/>
              </a:spcAft>
              <a:buClr>
                <a:schemeClr val="dk1"/>
              </a:buClr>
              <a:buSzPts val="2200"/>
              <a:buFont typeface="Arial"/>
              <a:buNone/>
              <a:defRPr b="0" i="0" sz="22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7" name="Google Shape;127;p12"/>
          <p:cNvSpPr/>
          <p:nvPr>
            <p:ph idx="4" type="pic"/>
          </p:nvPr>
        </p:nvSpPr>
        <p:spPr>
          <a:xfrm>
            <a:off x="3098800" y="5334001"/>
            <a:ext cx="990600" cy="990600"/>
          </a:xfrm>
          <a:prstGeom prst="rect">
            <a:avLst/>
          </a:prstGeom>
          <a:noFill/>
          <a:ln>
            <a:noFill/>
          </a:ln>
        </p:spPr>
      </p:sp>
      <p:sp>
        <p:nvSpPr>
          <p:cNvPr id="128" name="Google Shape;128;p12"/>
          <p:cNvSpPr txBox="1"/>
          <p:nvPr>
            <p:ph idx="5" type="body"/>
          </p:nvPr>
        </p:nvSpPr>
        <p:spPr>
          <a:xfrm>
            <a:off x="508000" y="5334000"/>
            <a:ext cx="990600" cy="990600"/>
          </a:xfrm>
          <a:prstGeom prst="rect">
            <a:avLst/>
          </a:prstGeom>
          <a:noFill/>
          <a:ln>
            <a:noFill/>
          </a:ln>
        </p:spPr>
        <p:txBody>
          <a:bodyPr anchorCtr="0" anchor="t" bIns="0" lIns="72000" spcFirstLastPara="1" rIns="72000" wrap="square" tIns="0">
            <a:noAutofit/>
          </a:bodyPr>
          <a:lstStyle>
            <a:lvl1pPr indent="-228600" lvl="0" marL="457200" marR="0" rtl="0" algn="l">
              <a:lnSpc>
                <a:spcPct val="90000"/>
              </a:lnSpc>
              <a:spcBef>
                <a:spcPts val="0"/>
              </a:spcBef>
              <a:spcAft>
                <a:spcPts val="0"/>
              </a:spcAft>
              <a:buClr>
                <a:schemeClr val="dk1"/>
              </a:buClr>
              <a:buSzPts val="3200"/>
              <a:buFont typeface="Arial"/>
              <a:buNone/>
              <a:defRPr b="1" i="0" sz="32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9" name="Google Shape;129;p12"/>
          <p:cNvSpPr txBox="1"/>
          <p:nvPr>
            <p:ph idx="6" type="body"/>
          </p:nvPr>
        </p:nvSpPr>
        <p:spPr>
          <a:xfrm>
            <a:off x="4394200" y="2819400"/>
            <a:ext cx="11353800" cy="2209800"/>
          </a:xfrm>
          <a:prstGeom prst="rect">
            <a:avLst/>
          </a:prstGeom>
          <a:noFill/>
          <a:ln>
            <a:noFill/>
          </a:ln>
        </p:spPr>
        <p:txBody>
          <a:bodyPr anchorCtr="0" anchor="t" bIns="0" lIns="72000" spcFirstLastPara="1" rIns="72000" wrap="square" tIns="0">
            <a:noAutofit/>
          </a:bodyPr>
          <a:lstStyle>
            <a:lvl1pPr indent="-228600" lvl="0" marL="457200" marR="0" rtl="0" algn="l">
              <a:lnSpc>
                <a:spcPct val="90000"/>
              </a:lnSpc>
              <a:spcBef>
                <a:spcPts val="1000"/>
              </a:spcBef>
              <a:spcAft>
                <a:spcPts val="0"/>
              </a:spcAft>
              <a:buClr>
                <a:schemeClr val="dk1"/>
              </a:buClr>
              <a:buSzPts val="2200"/>
              <a:buFont typeface="Arial"/>
              <a:buNone/>
              <a:defRPr b="0" i="0" sz="22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st (1-3)/X">
  <p:cSld name="List (1-3)/X">
    <p:spTree>
      <p:nvGrpSpPr>
        <p:cNvPr id="130" name="Shape 130"/>
        <p:cNvGrpSpPr/>
        <p:nvPr/>
      </p:nvGrpSpPr>
      <p:grpSpPr>
        <a:xfrm>
          <a:off x="0" y="0"/>
          <a:ext cx="0" cy="0"/>
          <a:chOff x="0" y="0"/>
          <a:chExt cx="0" cy="0"/>
        </a:xfrm>
      </p:grpSpPr>
      <p:sp>
        <p:nvSpPr>
          <p:cNvPr id="131" name="Google Shape;131;p13"/>
          <p:cNvSpPr txBox="1"/>
          <p:nvPr>
            <p:ph type="title"/>
          </p:nvPr>
        </p:nvSpPr>
        <p:spPr>
          <a:xfrm>
            <a:off x="508000" y="313466"/>
            <a:ext cx="15240000" cy="1286734"/>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dk1"/>
              </a:buClr>
              <a:buSzPts val="44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2" name="Google Shape;132;p13"/>
          <p:cNvSpPr txBox="1"/>
          <p:nvPr>
            <p:ph idx="11" type="ftr"/>
          </p:nvPr>
        </p:nvSpPr>
        <p:spPr>
          <a:xfrm>
            <a:off x="3098800" y="8458200"/>
            <a:ext cx="8763000" cy="3048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 name="Google Shape;133;p13"/>
          <p:cNvSpPr txBox="1"/>
          <p:nvPr>
            <p:ph idx="12" type="sldNum"/>
          </p:nvPr>
        </p:nvSpPr>
        <p:spPr>
          <a:xfrm>
            <a:off x="508000" y="8475422"/>
            <a:ext cx="990600" cy="287578"/>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
        <p:nvSpPr>
          <p:cNvPr id="134" name="Google Shape;134;p13"/>
          <p:cNvSpPr/>
          <p:nvPr>
            <p:ph idx="2" type="pic"/>
          </p:nvPr>
        </p:nvSpPr>
        <p:spPr>
          <a:xfrm>
            <a:off x="3098800" y="2819401"/>
            <a:ext cx="980831" cy="990600"/>
          </a:xfrm>
          <a:prstGeom prst="rect">
            <a:avLst/>
          </a:prstGeom>
          <a:noFill/>
          <a:ln>
            <a:noFill/>
          </a:ln>
        </p:spPr>
      </p:sp>
      <p:sp>
        <p:nvSpPr>
          <p:cNvPr id="135" name="Google Shape;135;p13"/>
          <p:cNvSpPr txBox="1"/>
          <p:nvPr>
            <p:ph idx="1" type="body"/>
          </p:nvPr>
        </p:nvSpPr>
        <p:spPr>
          <a:xfrm>
            <a:off x="493739" y="2819400"/>
            <a:ext cx="1007453" cy="990600"/>
          </a:xfrm>
          <a:prstGeom prst="rect">
            <a:avLst/>
          </a:prstGeom>
          <a:noFill/>
          <a:ln>
            <a:noFill/>
          </a:ln>
        </p:spPr>
        <p:txBody>
          <a:bodyPr anchorCtr="0" anchor="t" bIns="0" lIns="72000" spcFirstLastPara="1" rIns="72000" wrap="square" tIns="0">
            <a:noAutofit/>
          </a:bodyPr>
          <a:lstStyle>
            <a:lvl1pPr indent="-228600" lvl="0" marL="457200" marR="0" rtl="0" algn="l">
              <a:lnSpc>
                <a:spcPct val="90000"/>
              </a:lnSpc>
              <a:spcBef>
                <a:spcPts val="0"/>
              </a:spcBef>
              <a:spcAft>
                <a:spcPts val="0"/>
              </a:spcAft>
              <a:buClr>
                <a:schemeClr val="dk1"/>
              </a:buClr>
              <a:buSzPts val="3200"/>
              <a:buFont typeface="Arial"/>
              <a:buNone/>
              <a:defRPr b="1" i="0" sz="32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36" name="Google Shape;136;p13"/>
          <p:cNvSpPr txBox="1"/>
          <p:nvPr>
            <p:ph idx="3" type="body"/>
          </p:nvPr>
        </p:nvSpPr>
        <p:spPr>
          <a:xfrm>
            <a:off x="4394200" y="4721468"/>
            <a:ext cx="11353800" cy="1374531"/>
          </a:xfrm>
          <a:prstGeom prst="rect">
            <a:avLst/>
          </a:prstGeom>
          <a:noFill/>
          <a:ln>
            <a:noFill/>
          </a:ln>
        </p:spPr>
        <p:txBody>
          <a:bodyPr anchorCtr="0" anchor="t" bIns="0" lIns="72000" spcFirstLastPara="1" rIns="72000" wrap="square" tIns="0">
            <a:noAutofit/>
          </a:bodyPr>
          <a:lstStyle>
            <a:lvl1pPr indent="-228600" lvl="0" marL="457200" marR="0" rtl="0" algn="l">
              <a:lnSpc>
                <a:spcPct val="90000"/>
              </a:lnSpc>
              <a:spcBef>
                <a:spcPts val="1000"/>
              </a:spcBef>
              <a:spcAft>
                <a:spcPts val="0"/>
              </a:spcAft>
              <a:buClr>
                <a:schemeClr val="dk1"/>
              </a:buClr>
              <a:buSzPts val="2200"/>
              <a:buFont typeface="Arial"/>
              <a:buNone/>
              <a:defRPr b="0" i="0" sz="22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37" name="Google Shape;137;p13"/>
          <p:cNvSpPr/>
          <p:nvPr>
            <p:ph idx="4" type="pic"/>
          </p:nvPr>
        </p:nvSpPr>
        <p:spPr>
          <a:xfrm>
            <a:off x="3098800" y="4721469"/>
            <a:ext cx="989896" cy="999755"/>
          </a:xfrm>
          <a:prstGeom prst="rect">
            <a:avLst/>
          </a:prstGeom>
          <a:noFill/>
          <a:ln>
            <a:noFill/>
          </a:ln>
        </p:spPr>
      </p:sp>
      <p:sp>
        <p:nvSpPr>
          <p:cNvPr id="138" name="Google Shape;138;p13"/>
          <p:cNvSpPr txBox="1"/>
          <p:nvPr>
            <p:ph idx="5" type="body"/>
          </p:nvPr>
        </p:nvSpPr>
        <p:spPr>
          <a:xfrm>
            <a:off x="508000" y="4721469"/>
            <a:ext cx="990600" cy="990600"/>
          </a:xfrm>
          <a:prstGeom prst="rect">
            <a:avLst/>
          </a:prstGeom>
          <a:noFill/>
          <a:ln>
            <a:noFill/>
          </a:ln>
        </p:spPr>
        <p:txBody>
          <a:bodyPr anchorCtr="0" anchor="t" bIns="0" lIns="72000" spcFirstLastPara="1" rIns="72000" wrap="square" tIns="0">
            <a:noAutofit/>
          </a:bodyPr>
          <a:lstStyle>
            <a:lvl1pPr indent="-228600" lvl="0" marL="457200" marR="0" rtl="0" algn="l">
              <a:lnSpc>
                <a:spcPct val="90000"/>
              </a:lnSpc>
              <a:spcBef>
                <a:spcPts val="0"/>
              </a:spcBef>
              <a:spcAft>
                <a:spcPts val="0"/>
              </a:spcAft>
              <a:buClr>
                <a:schemeClr val="dk1"/>
              </a:buClr>
              <a:buSzPts val="3200"/>
              <a:buFont typeface="Arial"/>
              <a:buNone/>
              <a:defRPr b="1" i="0" sz="32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39" name="Google Shape;139;p13"/>
          <p:cNvSpPr txBox="1"/>
          <p:nvPr>
            <p:ph idx="6" type="body"/>
          </p:nvPr>
        </p:nvSpPr>
        <p:spPr>
          <a:xfrm>
            <a:off x="4394200" y="2819400"/>
            <a:ext cx="11353800" cy="1295400"/>
          </a:xfrm>
          <a:prstGeom prst="rect">
            <a:avLst/>
          </a:prstGeom>
          <a:noFill/>
          <a:ln>
            <a:noFill/>
          </a:ln>
        </p:spPr>
        <p:txBody>
          <a:bodyPr anchorCtr="0" anchor="t" bIns="0" lIns="72000" spcFirstLastPara="1" rIns="72000" wrap="square" tIns="0">
            <a:noAutofit/>
          </a:bodyPr>
          <a:lstStyle>
            <a:lvl1pPr indent="-228600" lvl="0" marL="457200" marR="0" rtl="0" algn="l">
              <a:lnSpc>
                <a:spcPct val="90000"/>
              </a:lnSpc>
              <a:spcBef>
                <a:spcPts val="1000"/>
              </a:spcBef>
              <a:spcAft>
                <a:spcPts val="0"/>
              </a:spcAft>
              <a:buClr>
                <a:schemeClr val="dk1"/>
              </a:buClr>
              <a:buSzPts val="2200"/>
              <a:buFont typeface="Arial"/>
              <a:buNone/>
              <a:defRPr b="0" i="0" sz="22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40" name="Google Shape;140;p13"/>
          <p:cNvSpPr txBox="1"/>
          <p:nvPr>
            <p:ph idx="7" type="body"/>
          </p:nvPr>
        </p:nvSpPr>
        <p:spPr>
          <a:xfrm>
            <a:off x="4394200" y="6629400"/>
            <a:ext cx="11353800" cy="1225062"/>
          </a:xfrm>
          <a:prstGeom prst="rect">
            <a:avLst/>
          </a:prstGeom>
          <a:noFill/>
          <a:ln>
            <a:noFill/>
          </a:ln>
        </p:spPr>
        <p:txBody>
          <a:bodyPr anchorCtr="0" anchor="t" bIns="0" lIns="72000" spcFirstLastPara="1" rIns="72000" wrap="square" tIns="0">
            <a:noAutofit/>
          </a:bodyPr>
          <a:lstStyle>
            <a:lvl1pPr indent="-228600" lvl="0" marL="457200" marR="0" rtl="0" algn="l">
              <a:lnSpc>
                <a:spcPct val="90000"/>
              </a:lnSpc>
              <a:spcBef>
                <a:spcPts val="1000"/>
              </a:spcBef>
              <a:spcAft>
                <a:spcPts val="0"/>
              </a:spcAft>
              <a:buClr>
                <a:schemeClr val="dk1"/>
              </a:buClr>
              <a:buSzPts val="2200"/>
              <a:buFont typeface="Arial"/>
              <a:buNone/>
              <a:defRPr b="0" i="0" sz="22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41" name="Google Shape;141;p13"/>
          <p:cNvSpPr/>
          <p:nvPr>
            <p:ph idx="8" type="pic"/>
          </p:nvPr>
        </p:nvSpPr>
        <p:spPr>
          <a:xfrm>
            <a:off x="3098800" y="6629400"/>
            <a:ext cx="989896" cy="999755"/>
          </a:xfrm>
          <a:prstGeom prst="rect">
            <a:avLst/>
          </a:prstGeom>
          <a:noFill/>
          <a:ln>
            <a:noFill/>
          </a:ln>
        </p:spPr>
      </p:sp>
      <p:sp>
        <p:nvSpPr>
          <p:cNvPr id="142" name="Google Shape;142;p13"/>
          <p:cNvSpPr txBox="1"/>
          <p:nvPr>
            <p:ph idx="9" type="body"/>
          </p:nvPr>
        </p:nvSpPr>
        <p:spPr>
          <a:xfrm>
            <a:off x="508000" y="6629400"/>
            <a:ext cx="990600" cy="990600"/>
          </a:xfrm>
          <a:prstGeom prst="rect">
            <a:avLst/>
          </a:prstGeom>
          <a:noFill/>
          <a:ln>
            <a:noFill/>
          </a:ln>
        </p:spPr>
        <p:txBody>
          <a:bodyPr anchorCtr="0" anchor="t" bIns="0" lIns="72000" spcFirstLastPara="1" rIns="72000" wrap="square" tIns="0">
            <a:noAutofit/>
          </a:bodyPr>
          <a:lstStyle>
            <a:lvl1pPr indent="-228600" lvl="0" marL="457200" marR="0" rtl="0" algn="l">
              <a:lnSpc>
                <a:spcPct val="90000"/>
              </a:lnSpc>
              <a:spcBef>
                <a:spcPts val="0"/>
              </a:spcBef>
              <a:spcAft>
                <a:spcPts val="0"/>
              </a:spcAft>
              <a:buClr>
                <a:schemeClr val="dk1"/>
              </a:buClr>
              <a:buSzPts val="3200"/>
              <a:buFont typeface="Arial"/>
              <a:buNone/>
              <a:defRPr b="1" i="0" sz="32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st 3-4 + 2 pictures">
  <p:cSld name="List 3-4 + 2 pictures">
    <p:spTree>
      <p:nvGrpSpPr>
        <p:cNvPr id="143" name="Shape 143"/>
        <p:cNvGrpSpPr/>
        <p:nvPr/>
      </p:nvGrpSpPr>
      <p:grpSpPr>
        <a:xfrm>
          <a:off x="0" y="0"/>
          <a:ext cx="0" cy="0"/>
          <a:chOff x="0" y="0"/>
          <a:chExt cx="0" cy="0"/>
        </a:xfrm>
      </p:grpSpPr>
      <p:sp>
        <p:nvSpPr>
          <p:cNvPr id="144" name="Google Shape;144;p14"/>
          <p:cNvSpPr txBox="1"/>
          <p:nvPr>
            <p:ph type="title"/>
          </p:nvPr>
        </p:nvSpPr>
        <p:spPr>
          <a:xfrm>
            <a:off x="507999" y="336348"/>
            <a:ext cx="7467600" cy="1249997"/>
          </a:xfrm>
          <a:prstGeom prst="rect">
            <a:avLst/>
          </a:prstGeom>
          <a:noFill/>
          <a:ln>
            <a:noFill/>
          </a:ln>
        </p:spPr>
        <p:txBody>
          <a:bodyPr anchorCtr="0" anchor="t" bIns="45700" lIns="72000" spcFirstLastPara="1" rIns="90000" wrap="square" tIns="45700">
            <a:noAutofit/>
          </a:bodyPr>
          <a:lstStyle>
            <a:lvl1pPr lvl="0" algn="l">
              <a:lnSpc>
                <a:spcPct val="90000"/>
              </a:lnSpc>
              <a:spcBef>
                <a:spcPts val="0"/>
              </a:spcBef>
              <a:spcAft>
                <a:spcPts val="0"/>
              </a:spcAft>
              <a:buClr>
                <a:schemeClr val="dk1"/>
              </a:buClr>
              <a:buSzPts val="3200"/>
              <a:buFont typeface="Arial"/>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5" name="Google Shape;145;p14"/>
          <p:cNvSpPr/>
          <p:nvPr>
            <p:ph idx="2" type="pic"/>
          </p:nvPr>
        </p:nvSpPr>
        <p:spPr>
          <a:xfrm>
            <a:off x="8280400" y="4648200"/>
            <a:ext cx="7467600" cy="3505200"/>
          </a:xfrm>
          <a:prstGeom prst="rect">
            <a:avLst/>
          </a:prstGeom>
          <a:solidFill>
            <a:srgbClr val="C7C7C7"/>
          </a:solidFill>
          <a:ln cap="flat" cmpd="sng" w="9525">
            <a:solidFill>
              <a:srgbClr val="FFFFFF"/>
            </a:solidFill>
            <a:prstDash val="solid"/>
            <a:round/>
            <a:headEnd len="sm" w="sm" type="none"/>
            <a:tailEnd len="sm" w="sm" type="none"/>
          </a:ln>
        </p:spPr>
      </p:sp>
      <p:sp>
        <p:nvSpPr>
          <p:cNvPr id="146" name="Google Shape;146;p14"/>
          <p:cNvSpPr/>
          <p:nvPr>
            <p:ph idx="3" type="pic"/>
          </p:nvPr>
        </p:nvSpPr>
        <p:spPr>
          <a:xfrm>
            <a:off x="8280400" y="304800"/>
            <a:ext cx="7467600" cy="4343400"/>
          </a:xfrm>
          <a:prstGeom prst="rect">
            <a:avLst/>
          </a:prstGeom>
          <a:solidFill>
            <a:srgbClr val="C7C7C7"/>
          </a:solidFill>
          <a:ln cap="flat" cmpd="sng" w="9525">
            <a:solidFill>
              <a:srgbClr val="FFFFFF"/>
            </a:solidFill>
            <a:prstDash val="solid"/>
            <a:round/>
            <a:headEnd len="sm" w="sm" type="none"/>
            <a:tailEnd len="sm" w="sm" type="none"/>
          </a:ln>
        </p:spPr>
      </p:sp>
      <p:sp>
        <p:nvSpPr>
          <p:cNvPr id="147" name="Google Shape;147;p14"/>
          <p:cNvSpPr txBox="1"/>
          <p:nvPr>
            <p:ph idx="12" type="sldNum"/>
          </p:nvPr>
        </p:nvSpPr>
        <p:spPr>
          <a:xfrm>
            <a:off x="508000" y="8475422"/>
            <a:ext cx="990600" cy="287578"/>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
        <p:nvSpPr>
          <p:cNvPr id="148" name="Google Shape;148;p14"/>
          <p:cNvSpPr txBox="1"/>
          <p:nvPr>
            <p:ph idx="1" type="body"/>
          </p:nvPr>
        </p:nvSpPr>
        <p:spPr>
          <a:xfrm>
            <a:off x="507999" y="3532973"/>
            <a:ext cx="3581401" cy="1235997"/>
          </a:xfrm>
          <a:prstGeom prst="rect">
            <a:avLst/>
          </a:prstGeom>
          <a:noFill/>
          <a:ln>
            <a:noFill/>
          </a:ln>
        </p:spPr>
        <p:txBody>
          <a:bodyPr anchorCtr="0" anchor="t" bIns="0" lIns="90000" spcFirstLastPara="1" rIns="90000" wrap="square" tIns="0">
            <a:noAutofit/>
          </a:bodyPr>
          <a:lstStyle>
            <a:lvl1pPr indent="-228600" lvl="0" marL="457200" marR="0" rtl="0" algn="l">
              <a:lnSpc>
                <a:spcPct val="90000"/>
              </a:lnSpc>
              <a:spcBef>
                <a:spcPts val="0"/>
              </a:spcBef>
              <a:spcAft>
                <a:spcPts val="0"/>
              </a:spcAft>
              <a:buClr>
                <a:schemeClr val="dk1"/>
              </a:buClr>
              <a:buSzPts val="2200"/>
              <a:buFont typeface="Arial"/>
              <a:buNone/>
              <a:defRPr b="0" i="0" sz="22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49" name="Google Shape;149;p14"/>
          <p:cNvSpPr txBox="1"/>
          <p:nvPr>
            <p:ph idx="4" type="body"/>
          </p:nvPr>
        </p:nvSpPr>
        <p:spPr>
          <a:xfrm>
            <a:off x="4394200" y="3532973"/>
            <a:ext cx="3564983" cy="1235997"/>
          </a:xfrm>
          <a:prstGeom prst="rect">
            <a:avLst/>
          </a:prstGeom>
          <a:noFill/>
          <a:ln>
            <a:noFill/>
          </a:ln>
        </p:spPr>
        <p:txBody>
          <a:bodyPr anchorCtr="0" anchor="t" bIns="0" lIns="90000" spcFirstLastPara="1" rIns="90000" wrap="square" tIns="0">
            <a:noAutofit/>
          </a:bodyPr>
          <a:lstStyle>
            <a:lvl1pPr indent="-228600" lvl="0" marL="457200" marR="0" rtl="0" algn="l">
              <a:lnSpc>
                <a:spcPct val="90000"/>
              </a:lnSpc>
              <a:spcBef>
                <a:spcPts val="0"/>
              </a:spcBef>
              <a:spcAft>
                <a:spcPts val="0"/>
              </a:spcAft>
              <a:buClr>
                <a:schemeClr val="dk1"/>
              </a:buClr>
              <a:buSzPts val="2200"/>
              <a:buFont typeface="Arial"/>
              <a:buNone/>
              <a:defRPr b="0" i="0" sz="22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50" name="Google Shape;150;p14"/>
          <p:cNvSpPr txBox="1"/>
          <p:nvPr>
            <p:ph idx="5" type="body"/>
          </p:nvPr>
        </p:nvSpPr>
        <p:spPr>
          <a:xfrm>
            <a:off x="507999" y="6384003"/>
            <a:ext cx="3581401" cy="1235997"/>
          </a:xfrm>
          <a:prstGeom prst="rect">
            <a:avLst/>
          </a:prstGeom>
          <a:noFill/>
          <a:ln>
            <a:noFill/>
          </a:ln>
        </p:spPr>
        <p:txBody>
          <a:bodyPr anchorCtr="0" anchor="t" bIns="0" lIns="90000" spcFirstLastPara="1" rIns="90000" wrap="square" tIns="0">
            <a:noAutofit/>
          </a:bodyPr>
          <a:lstStyle>
            <a:lvl1pPr indent="-228600" lvl="0" marL="457200" marR="0" rtl="0" algn="l">
              <a:lnSpc>
                <a:spcPct val="90000"/>
              </a:lnSpc>
              <a:spcBef>
                <a:spcPts val="0"/>
              </a:spcBef>
              <a:spcAft>
                <a:spcPts val="0"/>
              </a:spcAft>
              <a:buClr>
                <a:schemeClr val="dk1"/>
              </a:buClr>
              <a:buSzPts val="2200"/>
              <a:buFont typeface="Arial"/>
              <a:buNone/>
              <a:defRPr b="0" i="0" sz="22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51" name="Google Shape;151;p14"/>
          <p:cNvSpPr txBox="1"/>
          <p:nvPr>
            <p:ph idx="6" type="body"/>
          </p:nvPr>
        </p:nvSpPr>
        <p:spPr>
          <a:xfrm>
            <a:off x="4394200" y="6384003"/>
            <a:ext cx="3564983" cy="1235997"/>
          </a:xfrm>
          <a:prstGeom prst="rect">
            <a:avLst/>
          </a:prstGeom>
          <a:noFill/>
          <a:ln>
            <a:noFill/>
          </a:ln>
        </p:spPr>
        <p:txBody>
          <a:bodyPr anchorCtr="0" anchor="t" bIns="0" lIns="90000" spcFirstLastPara="1" rIns="90000" wrap="square" tIns="0">
            <a:noAutofit/>
          </a:bodyPr>
          <a:lstStyle>
            <a:lvl1pPr indent="-228600" lvl="0" marL="457200" marR="0" rtl="0" algn="l">
              <a:lnSpc>
                <a:spcPct val="90000"/>
              </a:lnSpc>
              <a:spcBef>
                <a:spcPts val="0"/>
              </a:spcBef>
              <a:spcAft>
                <a:spcPts val="0"/>
              </a:spcAft>
              <a:buClr>
                <a:schemeClr val="dk1"/>
              </a:buClr>
              <a:buSzPts val="2200"/>
              <a:buFont typeface="Arial"/>
              <a:buNone/>
              <a:defRPr b="0" i="0" sz="22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52" name="Google Shape;152;p14"/>
          <p:cNvSpPr/>
          <p:nvPr>
            <p:ph idx="7" type="pic"/>
          </p:nvPr>
        </p:nvSpPr>
        <p:spPr>
          <a:xfrm>
            <a:off x="508000" y="2209801"/>
            <a:ext cx="990600" cy="992949"/>
          </a:xfrm>
          <a:prstGeom prst="rect">
            <a:avLst/>
          </a:prstGeom>
          <a:noFill/>
          <a:ln>
            <a:noFill/>
          </a:ln>
        </p:spPr>
      </p:sp>
      <p:sp>
        <p:nvSpPr>
          <p:cNvPr id="153" name="Google Shape;153;p14"/>
          <p:cNvSpPr/>
          <p:nvPr>
            <p:ph idx="8" type="pic"/>
          </p:nvPr>
        </p:nvSpPr>
        <p:spPr>
          <a:xfrm>
            <a:off x="4394200" y="2209802"/>
            <a:ext cx="990600" cy="992949"/>
          </a:xfrm>
          <a:prstGeom prst="rect">
            <a:avLst/>
          </a:prstGeom>
          <a:noFill/>
          <a:ln>
            <a:noFill/>
          </a:ln>
        </p:spPr>
      </p:sp>
      <p:sp>
        <p:nvSpPr>
          <p:cNvPr id="154" name="Google Shape;154;p14"/>
          <p:cNvSpPr/>
          <p:nvPr>
            <p:ph idx="9" type="pic"/>
          </p:nvPr>
        </p:nvSpPr>
        <p:spPr>
          <a:xfrm>
            <a:off x="508000" y="5105401"/>
            <a:ext cx="990600" cy="992949"/>
          </a:xfrm>
          <a:prstGeom prst="rect">
            <a:avLst/>
          </a:prstGeom>
          <a:noFill/>
          <a:ln>
            <a:noFill/>
          </a:ln>
        </p:spPr>
      </p:sp>
      <p:sp>
        <p:nvSpPr>
          <p:cNvPr id="155" name="Google Shape;155;p14"/>
          <p:cNvSpPr/>
          <p:nvPr>
            <p:ph idx="13" type="pic"/>
          </p:nvPr>
        </p:nvSpPr>
        <p:spPr>
          <a:xfrm>
            <a:off x="4394200" y="5105402"/>
            <a:ext cx="990600" cy="992949"/>
          </a:xfrm>
          <a:prstGeom prst="rect">
            <a:avLst/>
          </a:prstGeom>
          <a:noFill/>
          <a:ln>
            <a:noFill/>
          </a:ln>
        </p:spPr>
      </p:sp>
      <p:sp>
        <p:nvSpPr>
          <p:cNvPr id="156" name="Google Shape;156;p14"/>
          <p:cNvSpPr txBox="1"/>
          <p:nvPr>
            <p:ph idx="11" type="ftr"/>
          </p:nvPr>
        </p:nvSpPr>
        <p:spPr>
          <a:xfrm>
            <a:off x="3098800" y="8458200"/>
            <a:ext cx="8763000" cy="3048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st 3-4 + 1 picture">
  <p:cSld name="List 3-4 + 1 picture">
    <p:spTree>
      <p:nvGrpSpPr>
        <p:cNvPr id="157" name="Shape 157"/>
        <p:cNvGrpSpPr/>
        <p:nvPr/>
      </p:nvGrpSpPr>
      <p:grpSpPr>
        <a:xfrm>
          <a:off x="0" y="0"/>
          <a:ext cx="0" cy="0"/>
          <a:chOff x="0" y="0"/>
          <a:chExt cx="0" cy="0"/>
        </a:xfrm>
      </p:grpSpPr>
      <p:sp>
        <p:nvSpPr>
          <p:cNvPr id="158" name="Google Shape;158;p15"/>
          <p:cNvSpPr txBox="1"/>
          <p:nvPr>
            <p:ph type="title"/>
          </p:nvPr>
        </p:nvSpPr>
        <p:spPr>
          <a:xfrm>
            <a:off x="507999" y="336348"/>
            <a:ext cx="7467600" cy="1249997"/>
          </a:xfrm>
          <a:prstGeom prst="rect">
            <a:avLst/>
          </a:prstGeom>
          <a:noFill/>
          <a:ln>
            <a:noFill/>
          </a:ln>
        </p:spPr>
        <p:txBody>
          <a:bodyPr anchorCtr="0" anchor="t" bIns="45700" lIns="72000" spcFirstLastPara="1" rIns="90000" wrap="square" tIns="45700">
            <a:noAutofit/>
          </a:bodyPr>
          <a:lstStyle>
            <a:lvl1pPr lvl="0" algn="l">
              <a:lnSpc>
                <a:spcPct val="90000"/>
              </a:lnSpc>
              <a:spcBef>
                <a:spcPts val="0"/>
              </a:spcBef>
              <a:spcAft>
                <a:spcPts val="0"/>
              </a:spcAft>
              <a:buClr>
                <a:schemeClr val="dk1"/>
              </a:buClr>
              <a:buSzPts val="3200"/>
              <a:buFont typeface="Arial"/>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9" name="Google Shape;159;p15"/>
          <p:cNvSpPr/>
          <p:nvPr>
            <p:ph idx="2" type="pic"/>
          </p:nvPr>
        </p:nvSpPr>
        <p:spPr>
          <a:xfrm>
            <a:off x="8280400" y="304800"/>
            <a:ext cx="7467600" cy="7848600"/>
          </a:xfrm>
          <a:prstGeom prst="rect">
            <a:avLst/>
          </a:prstGeom>
          <a:solidFill>
            <a:srgbClr val="C7C7C7"/>
          </a:solidFill>
          <a:ln cap="flat" cmpd="sng" w="9525">
            <a:solidFill>
              <a:srgbClr val="FFFFFF"/>
            </a:solidFill>
            <a:prstDash val="solid"/>
            <a:round/>
            <a:headEnd len="sm" w="sm" type="none"/>
            <a:tailEnd len="sm" w="sm" type="none"/>
          </a:ln>
        </p:spPr>
      </p:sp>
      <p:sp>
        <p:nvSpPr>
          <p:cNvPr id="160" name="Google Shape;160;p15"/>
          <p:cNvSpPr txBox="1"/>
          <p:nvPr>
            <p:ph idx="12" type="sldNum"/>
          </p:nvPr>
        </p:nvSpPr>
        <p:spPr>
          <a:xfrm>
            <a:off x="508000" y="8475422"/>
            <a:ext cx="990600" cy="287578"/>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
        <p:nvSpPr>
          <p:cNvPr id="161" name="Google Shape;161;p15"/>
          <p:cNvSpPr txBox="1"/>
          <p:nvPr>
            <p:ph idx="1" type="body"/>
          </p:nvPr>
        </p:nvSpPr>
        <p:spPr>
          <a:xfrm>
            <a:off x="507999" y="3532973"/>
            <a:ext cx="3581401" cy="1235997"/>
          </a:xfrm>
          <a:prstGeom prst="rect">
            <a:avLst/>
          </a:prstGeom>
          <a:noFill/>
          <a:ln>
            <a:noFill/>
          </a:ln>
        </p:spPr>
        <p:txBody>
          <a:bodyPr anchorCtr="0" anchor="t" bIns="0" lIns="90000" spcFirstLastPara="1" rIns="90000" wrap="square" tIns="0">
            <a:noAutofit/>
          </a:bodyPr>
          <a:lstStyle>
            <a:lvl1pPr indent="-228600" lvl="0" marL="457200" marR="0" rtl="0" algn="l">
              <a:lnSpc>
                <a:spcPct val="90000"/>
              </a:lnSpc>
              <a:spcBef>
                <a:spcPts val="0"/>
              </a:spcBef>
              <a:spcAft>
                <a:spcPts val="0"/>
              </a:spcAft>
              <a:buClr>
                <a:schemeClr val="dk1"/>
              </a:buClr>
              <a:buSzPts val="2200"/>
              <a:buFont typeface="Arial"/>
              <a:buNone/>
              <a:defRPr b="0" i="0" sz="22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62" name="Google Shape;162;p15"/>
          <p:cNvSpPr txBox="1"/>
          <p:nvPr>
            <p:ph idx="3" type="body"/>
          </p:nvPr>
        </p:nvSpPr>
        <p:spPr>
          <a:xfrm>
            <a:off x="4394200" y="3532973"/>
            <a:ext cx="3564983" cy="1235997"/>
          </a:xfrm>
          <a:prstGeom prst="rect">
            <a:avLst/>
          </a:prstGeom>
          <a:noFill/>
          <a:ln>
            <a:noFill/>
          </a:ln>
        </p:spPr>
        <p:txBody>
          <a:bodyPr anchorCtr="0" anchor="t" bIns="0" lIns="90000" spcFirstLastPara="1" rIns="90000" wrap="square" tIns="0">
            <a:noAutofit/>
          </a:bodyPr>
          <a:lstStyle>
            <a:lvl1pPr indent="-228600" lvl="0" marL="457200" marR="0" rtl="0" algn="l">
              <a:lnSpc>
                <a:spcPct val="90000"/>
              </a:lnSpc>
              <a:spcBef>
                <a:spcPts val="0"/>
              </a:spcBef>
              <a:spcAft>
                <a:spcPts val="0"/>
              </a:spcAft>
              <a:buClr>
                <a:schemeClr val="dk1"/>
              </a:buClr>
              <a:buSzPts val="2200"/>
              <a:buFont typeface="Arial"/>
              <a:buNone/>
              <a:defRPr b="0" i="0" sz="22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63" name="Google Shape;163;p15"/>
          <p:cNvSpPr txBox="1"/>
          <p:nvPr>
            <p:ph idx="4" type="body"/>
          </p:nvPr>
        </p:nvSpPr>
        <p:spPr>
          <a:xfrm>
            <a:off x="507999" y="6384003"/>
            <a:ext cx="3581401" cy="1235997"/>
          </a:xfrm>
          <a:prstGeom prst="rect">
            <a:avLst/>
          </a:prstGeom>
          <a:noFill/>
          <a:ln>
            <a:noFill/>
          </a:ln>
        </p:spPr>
        <p:txBody>
          <a:bodyPr anchorCtr="0" anchor="t" bIns="0" lIns="90000" spcFirstLastPara="1" rIns="90000" wrap="square" tIns="0">
            <a:noAutofit/>
          </a:bodyPr>
          <a:lstStyle>
            <a:lvl1pPr indent="-228600" lvl="0" marL="457200" marR="0" rtl="0" algn="l">
              <a:lnSpc>
                <a:spcPct val="90000"/>
              </a:lnSpc>
              <a:spcBef>
                <a:spcPts val="0"/>
              </a:spcBef>
              <a:spcAft>
                <a:spcPts val="0"/>
              </a:spcAft>
              <a:buClr>
                <a:schemeClr val="dk1"/>
              </a:buClr>
              <a:buSzPts val="2200"/>
              <a:buFont typeface="Arial"/>
              <a:buNone/>
              <a:defRPr b="0" i="0" sz="22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64" name="Google Shape;164;p15"/>
          <p:cNvSpPr txBox="1"/>
          <p:nvPr>
            <p:ph idx="5" type="body"/>
          </p:nvPr>
        </p:nvSpPr>
        <p:spPr>
          <a:xfrm>
            <a:off x="4394200" y="6384003"/>
            <a:ext cx="3564983" cy="1235997"/>
          </a:xfrm>
          <a:prstGeom prst="rect">
            <a:avLst/>
          </a:prstGeom>
          <a:noFill/>
          <a:ln>
            <a:noFill/>
          </a:ln>
        </p:spPr>
        <p:txBody>
          <a:bodyPr anchorCtr="0" anchor="t" bIns="0" lIns="90000" spcFirstLastPara="1" rIns="90000" wrap="square" tIns="0">
            <a:noAutofit/>
          </a:bodyPr>
          <a:lstStyle>
            <a:lvl1pPr indent="-228600" lvl="0" marL="457200" marR="0" rtl="0" algn="l">
              <a:lnSpc>
                <a:spcPct val="90000"/>
              </a:lnSpc>
              <a:spcBef>
                <a:spcPts val="0"/>
              </a:spcBef>
              <a:spcAft>
                <a:spcPts val="0"/>
              </a:spcAft>
              <a:buClr>
                <a:schemeClr val="dk1"/>
              </a:buClr>
              <a:buSzPts val="2200"/>
              <a:buFont typeface="Arial"/>
              <a:buNone/>
              <a:defRPr b="0" i="0" sz="22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65" name="Google Shape;165;p15"/>
          <p:cNvSpPr/>
          <p:nvPr>
            <p:ph idx="6" type="pic"/>
          </p:nvPr>
        </p:nvSpPr>
        <p:spPr>
          <a:xfrm>
            <a:off x="508000" y="2209801"/>
            <a:ext cx="990600" cy="992949"/>
          </a:xfrm>
          <a:prstGeom prst="rect">
            <a:avLst/>
          </a:prstGeom>
          <a:noFill/>
          <a:ln>
            <a:noFill/>
          </a:ln>
        </p:spPr>
      </p:sp>
      <p:sp>
        <p:nvSpPr>
          <p:cNvPr id="166" name="Google Shape;166;p15"/>
          <p:cNvSpPr/>
          <p:nvPr>
            <p:ph idx="7" type="pic"/>
          </p:nvPr>
        </p:nvSpPr>
        <p:spPr>
          <a:xfrm>
            <a:off x="4394200" y="2209802"/>
            <a:ext cx="990600" cy="992949"/>
          </a:xfrm>
          <a:prstGeom prst="rect">
            <a:avLst/>
          </a:prstGeom>
          <a:noFill/>
          <a:ln>
            <a:noFill/>
          </a:ln>
        </p:spPr>
      </p:sp>
      <p:sp>
        <p:nvSpPr>
          <p:cNvPr id="167" name="Google Shape;167;p15"/>
          <p:cNvSpPr/>
          <p:nvPr>
            <p:ph idx="8" type="pic"/>
          </p:nvPr>
        </p:nvSpPr>
        <p:spPr>
          <a:xfrm>
            <a:off x="508000" y="5105401"/>
            <a:ext cx="990600" cy="992949"/>
          </a:xfrm>
          <a:prstGeom prst="rect">
            <a:avLst/>
          </a:prstGeom>
          <a:noFill/>
          <a:ln>
            <a:noFill/>
          </a:ln>
        </p:spPr>
      </p:sp>
      <p:sp>
        <p:nvSpPr>
          <p:cNvPr id="168" name="Google Shape;168;p15"/>
          <p:cNvSpPr/>
          <p:nvPr>
            <p:ph idx="9" type="pic"/>
          </p:nvPr>
        </p:nvSpPr>
        <p:spPr>
          <a:xfrm>
            <a:off x="4394200" y="5105402"/>
            <a:ext cx="990600" cy="992949"/>
          </a:xfrm>
          <a:prstGeom prst="rect">
            <a:avLst/>
          </a:prstGeom>
          <a:noFill/>
          <a:ln>
            <a:noFill/>
          </a:ln>
        </p:spPr>
      </p:sp>
      <p:sp>
        <p:nvSpPr>
          <p:cNvPr id="169" name="Google Shape;169;p15"/>
          <p:cNvSpPr txBox="1"/>
          <p:nvPr>
            <p:ph idx="11" type="ftr"/>
          </p:nvPr>
        </p:nvSpPr>
        <p:spPr>
          <a:xfrm>
            <a:off x="3098800" y="8458200"/>
            <a:ext cx="8763000" cy="3048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st + 1 picture">
  <p:cSld name="List + 1 picture">
    <p:spTree>
      <p:nvGrpSpPr>
        <p:cNvPr id="170" name="Shape 170"/>
        <p:cNvGrpSpPr/>
        <p:nvPr/>
      </p:nvGrpSpPr>
      <p:grpSpPr>
        <a:xfrm>
          <a:off x="0" y="0"/>
          <a:ext cx="0" cy="0"/>
          <a:chOff x="0" y="0"/>
          <a:chExt cx="0" cy="0"/>
        </a:xfrm>
      </p:grpSpPr>
      <p:sp>
        <p:nvSpPr>
          <p:cNvPr id="171" name="Google Shape;171;p16"/>
          <p:cNvSpPr txBox="1"/>
          <p:nvPr>
            <p:ph type="title"/>
          </p:nvPr>
        </p:nvSpPr>
        <p:spPr>
          <a:xfrm>
            <a:off x="507999" y="336348"/>
            <a:ext cx="7467600" cy="1249997"/>
          </a:xfrm>
          <a:prstGeom prst="rect">
            <a:avLst/>
          </a:prstGeom>
          <a:noFill/>
          <a:ln>
            <a:noFill/>
          </a:ln>
        </p:spPr>
        <p:txBody>
          <a:bodyPr anchorCtr="0" anchor="t" bIns="45700" lIns="72000" spcFirstLastPara="1" rIns="90000" wrap="square" tIns="45700">
            <a:noAutofit/>
          </a:bodyPr>
          <a:lstStyle>
            <a:lvl1pPr lvl="0" algn="l">
              <a:lnSpc>
                <a:spcPct val="90000"/>
              </a:lnSpc>
              <a:spcBef>
                <a:spcPts val="0"/>
              </a:spcBef>
              <a:spcAft>
                <a:spcPts val="0"/>
              </a:spcAft>
              <a:buClr>
                <a:schemeClr val="dk1"/>
              </a:buClr>
              <a:buSzPts val="3200"/>
              <a:buFont typeface="Arial"/>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2" name="Google Shape;172;p16"/>
          <p:cNvSpPr/>
          <p:nvPr>
            <p:ph idx="2" type="pic"/>
          </p:nvPr>
        </p:nvSpPr>
        <p:spPr>
          <a:xfrm>
            <a:off x="8280400" y="304800"/>
            <a:ext cx="7467600" cy="7848600"/>
          </a:xfrm>
          <a:prstGeom prst="rect">
            <a:avLst/>
          </a:prstGeom>
          <a:solidFill>
            <a:srgbClr val="C7C7C7"/>
          </a:solidFill>
          <a:ln cap="flat" cmpd="sng" w="9525">
            <a:solidFill>
              <a:srgbClr val="FFFFFF"/>
            </a:solidFill>
            <a:prstDash val="solid"/>
            <a:round/>
            <a:headEnd len="sm" w="sm" type="none"/>
            <a:tailEnd len="sm" w="sm" type="none"/>
          </a:ln>
        </p:spPr>
      </p:sp>
      <p:sp>
        <p:nvSpPr>
          <p:cNvPr id="173" name="Google Shape;173;p16"/>
          <p:cNvSpPr txBox="1"/>
          <p:nvPr>
            <p:ph idx="12" type="sldNum"/>
          </p:nvPr>
        </p:nvSpPr>
        <p:spPr>
          <a:xfrm>
            <a:off x="508000" y="8475422"/>
            <a:ext cx="990600" cy="287578"/>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
        <p:nvSpPr>
          <p:cNvPr id="174" name="Google Shape;174;p16"/>
          <p:cNvSpPr txBox="1"/>
          <p:nvPr>
            <p:ph idx="1" type="body"/>
          </p:nvPr>
        </p:nvSpPr>
        <p:spPr>
          <a:xfrm>
            <a:off x="508000" y="2219498"/>
            <a:ext cx="7467600" cy="5943600"/>
          </a:xfrm>
          <a:prstGeom prst="rect">
            <a:avLst/>
          </a:prstGeom>
          <a:noFill/>
          <a:ln>
            <a:noFill/>
          </a:ln>
        </p:spPr>
        <p:txBody>
          <a:bodyPr anchorCtr="0" anchor="t" bIns="0" lIns="0" spcFirstLastPara="1" rIns="0" wrap="square" tIns="0">
            <a:noAutofit/>
          </a:bodyPr>
          <a:lstStyle>
            <a:lvl1pPr indent="-368300" lvl="0" marL="457200" marR="0" rtl="0" algn="l">
              <a:lnSpc>
                <a:spcPct val="90000"/>
              </a:lnSpc>
              <a:spcBef>
                <a:spcPts val="1000"/>
              </a:spcBef>
              <a:spcAft>
                <a:spcPts val="0"/>
              </a:spcAft>
              <a:buClr>
                <a:srgbClr val="000000"/>
              </a:buClr>
              <a:buSzPts val="2200"/>
              <a:buFont typeface="Noto Sans Symbols"/>
              <a:buChar char="▪"/>
              <a:defRPr b="0" i="0" sz="2200" u="none" cap="none" strike="noStrike">
                <a:solidFill>
                  <a:srgbClr val="000000"/>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75" name="Google Shape;175;p16"/>
          <p:cNvSpPr txBox="1"/>
          <p:nvPr>
            <p:ph idx="11" type="ftr"/>
          </p:nvPr>
        </p:nvSpPr>
        <p:spPr>
          <a:xfrm>
            <a:off x="3098800" y="8458200"/>
            <a:ext cx="8763000" cy="3048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st 3-4 + Conclusion">
  <p:cSld name="List 3-4 + Conclusion">
    <p:spTree>
      <p:nvGrpSpPr>
        <p:cNvPr id="176" name="Shape 176"/>
        <p:cNvGrpSpPr/>
        <p:nvPr/>
      </p:nvGrpSpPr>
      <p:grpSpPr>
        <a:xfrm>
          <a:off x="0" y="0"/>
          <a:ext cx="0" cy="0"/>
          <a:chOff x="0" y="0"/>
          <a:chExt cx="0" cy="0"/>
        </a:xfrm>
      </p:grpSpPr>
      <p:sp>
        <p:nvSpPr>
          <p:cNvPr id="177" name="Google Shape;177;p17"/>
          <p:cNvSpPr txBox="1"/>
          <p:nvPr>
            <p:ph type="title"/>
          </p:nvPr>
        </p:nvSpPr>
        <p:spPr>
          <a:xfrm>
            <a:off x="507999" y="336348"/>
            <a:ext cx="7467600" cy="1249997"/>
          </a:xfrm>
          <a:prstGeom prst="rect">
            <a:avLst/>
          </a:prstGeom>
          <a:noFill/>
          <a:ln>
            <a:noFill/>
          </a:ln>
        </p:spPr>
        <p:txBody>
          <a:bodyPr anchorCtr="0" anchor="t" bIns="45700" lIns="72000" spcFirstLastPara="1" rIns="90000" wrap="square" tIns="45700">
            <a:noAutofit/>
          </a:bodyPr>
          <a:lstStyle>
            <a:lvl1pPr lvl="0" algn="l">
              <a:lnSpc>
                <a:spcPct val="90000"/>
              </a:lnSpc>
              <a:spcBef>
                <a:spcPts val="0"/>
              </a:spcBef>
              <a:spcAft>
                <a:spcPts val="0"/>
              </a:spcAft>
              <a:buClr>
                <a:schemeClr val="dk1"/>
              </a:buClr>
              <a:buSzPts val="3200"/>
              <a:buFont typeface="Arial"/>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8" name="Google Shape;178;p17"/>
          <p:cNvSpPr txBox="1"/>
          <p:nvPr>
            <p:ph idx="12" type="sldNum"/>
          </p:nvPr>
        </p:nvSpPr>
        <p:spPr>
          <a:xfrm>
            <a:off x="508000" y="8475422"/>
            <a:ext cx="990600" cy="287578"/>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
        <p:nvSpPr>
          <p:cNvPr id="179" name="Google Shape;179;p17"/>
          <p:cNvSpPr txBox="1"/>
          <p:nvPr>
            <p:ph idx="1" type="body"/>
          </p:nvPr>
        </p:nvSpPr>
        <p:spPr>
          <a:xfrm>
            <a:off x="507999" y="3532973"/>
            <a:ext cx="3581401" cy="1235997"/>
          </a:xfrm>
          <a:prstGeom prst="rect">
            <a:avLst/>
          </a:prstGeom>
          <a:noFill/>
          <a:ln>
            <a:noFill/>
          </a:ln>
        </p:spPr>
        <p:txBody>
          <a:bodyPr anchorCtr="0" anchor="t" bIns="0" lIns="90000" spcFirstLastPara="1" rIns="90000" wrap="square" tIns="0">
            <a:noAutofit/>
          </a:bodyPr>
          <a:lstStyle>
            <a:lvl1pPr indent="-228600" lvl="0" marL="457200" marR="0" rtl="0" algn="l">
              <a:lnSpc>
                <a:spcPct val="90000"/>
              </a:lnSpc>
              <a:spcBef>
                <a:spcPts val="0"/>
              </a:spcBef>
              <a:spcAft>
                <a:spcPts val="0"/>
              </a:spcAft>
              <a:buClr>
                <a:schemeClr val="dk1"/>
              </a:buClr>
              <a:buSzPts val="2200"/>
              <a:buFont typeface="Arial"/>
              <a:buNone/>
              <a:defRPr b="0" i="0" sz="22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80" name="Google Shape;180;p17"/>
          <p:cNvSpPr txBox="1"/>
          <p:nvPr>
            <p:ph idx="2" type="body"/>
          </p:nvPr>
        </p:nvSpPr>
        <p:spPr>
          <a:xfrm>
            <a:off x="4394200" y="3532973"/>
            <a:ext cx="3564983" cy="1235997"/>
          </a:xfrm>
          <a:prstGeom prst="rect">
            <a:avLst/>
          </a:prstGeom>
          <a:noFill/>
          <a:ln>
            <a:noFill/>
          </a:ln>
        </p:spPr>
        <p:txBody>
          <a:bodyPr anchorCtr="0" anchor="t" bIns="0" lIns="90000" spcFirstLastPara="1" rIns="90000" wrap="square" tIns="0">
            <a:noAutofit/>
          </a:bodyPr>
          <a:lstStyle>
            <a:lvl1pPr indent="-228600" lvl="0" marL="457200" marR="0" rtl="0" algn="l">
              <a:lnSpc>
                <a:spcPct val="90000"/>
              </a:lnSpc>
              <a:spcBef>
                <a:spcPts val="0"/>
              </a:spcBef>
              <a:spcAft>
                <a:spcPts val="0"/>
              </a:spcAft>
              <a:buClr>
                <a:schemeClr val="dk1"/>
              </a:buClr>
              <a:buSzPts val="2200"/>
              <a:buFont typeface="Arial"/>
              <a:buNone/>
              <a:defRPr b="0" i="0" sz="22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81" name="Google Shape;181;p17"/>
          <p:cNvSpPr txBox="1"/>
          <p:nvPr>
            <p:ph idx="3" type="body"/>
          </p:nvPr>
        </p:nvSpPr>
        <p:spPr>
          <a:xfrm>
            <a:off x="507999" y="6384003"/>
            <a:ext cx="3581401" cy="1235997"/>
          </a:xfrm>
          <a:prstGeom prst="rect">
            <a:avLst/>
          </a:prstGeom>
          <a:noFill/>
          <a:ln>
            <a:noFill/>
          </a:ln>
        </p:spPr>
        <p:txBody>
          <a:bodyPr anchorCtr="0" anchor="t" bIns="0" lIns="90000" spcFirstLastPara="1" rIns="90000" wrap="square" tIns="0">
            <a:noAutofit/>
          </a:bodyPr>
          <a:lstStyle>
            <a:lvl1pPr indent="-228600" lvl="0" marL="457200" marR="0" rtl="0" algn="l">
              <a:lnSpc>
                <a:spcPct val="90000"/>
              </a:lnSpc>
              <a:spcBef>
                <a:spcPts val="0"/>
              </a:spcBef>
              <a:spcAft>
                <a:spcPts val="0"/>
              </a:spcAft>
              <a:buClr>
                <a:schemeClr val="dk1"/>
              </a:buClr>
              <a:buSzPts val="2200"/>
              <a:buFont typeface="Arial"/>
              <a:buNone/>
              <a:defRPr b="0" i="0" sz="22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82" name="Google Shape;182;p17"/>
          <p:cNvSpPr txBox="1"/>
          <p:nvPr>
            <p:ph idx="4" type="body"/>
          </p:nvPr>
        </p:nvSpPr>
        <p:spPr>
          <a:xfrm>
            <a:off x="4394200" y="6384003"/>
            <a:ext cx="3564983" cy="1235997"/>
          </a:xfrm>
          <a:prstGeom prst="rect">
            <a:avLst/>
          </a:prstGeom>
          <a:noFill/>
          <a:ln>
            <a:noFill/>
          </a:ln>
        </p:spPr>
        <p:txBody>
          <a:bodyPr anchorCtr="0" anchor="t" bIns="0" lIns="90000" spcFirstLastPara="1" rIns="90000" wrap="square" tIns="0">
            <a:noAutofit/>
          </a:bodyPr>
          <a:lstStyle>
            <a:lvl1pPr indent="-228600" lvl="0" marL="457200" marR="0" rtl="0" algn="l">
              <a:lnSpc>
                <a:spcPct val="90000"/>
              </a:lnSpc>
              <a:spcBef>
                <a:spcPts val="0"/>
              </a:spcBef>
              <a:spcAft>
                <a:spcPts val="0"/>
              </a:spcAft>
              <a:buClr>
                <a:schemeClr val="dk1"/>
              </a:buClr>
              <a:buSzPts val="2200"/>
              <a:buFont typeface="Arial"/>
              <a:buNone/>
              <a:defRPr b="0" i="0" sz="22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83" name="Google Shape;183;p17"/>
          <p:cNvSpPr/>
          <p:nvPr>
            <p:ph idx="5" type="pic"/>
          </p:nvPr>
        </p:nvSpPr>
        <p:spPr>
          <a:xfrm>
            <a:off x="508000" y="2209801"/>
            <a:ext cx="990600" cy="992949"/>
          </a:xfrm>
          <a:prstGeom prst="rect">
            <a:avLst/>
          </a:prstGeom>
          <a:noFill/>
          <a:ln>
            <a:noFill/>
          </a:ln>
        </p:spPr>
      </p:sp>
      <p:sp>
        <p:nvSpPr>
          <p:cNvPr id="184" name="Google Shape;184;p17"/>
          <p:cNvSpPr/>
          <p:nvPr>
            <p:ph idx="6" type="pic"/>
          </p:nvPr>
        </p:nvSpPr>
        <p:spPr>
          <a:xfrm>
            <a:off x="4394200" y="2209802"/>
            <a:ext cx="990600" cy="992949"/>
          </a:xfrm>
          <a:prstGeom prst="rect">
            <a:avLst/>
          </a:prstGeom>
          <a:noFill/>
          <a:ln>
            <a:noFill/>
          </a:ln>
        </p:spPr>
      </p:sp>
      <p:sp>
        <p:nvSpPr>
          <p:cNvPr id="185" name="Google Shape;185;p17"/>
          <p:cNvSpPr/>
          <p:nvPr>
            <p:ph idx="7" type="pic"/>
          </p:nvPr>
        </p:nvSpPr>
        <p:spPr>
          <a:xfrm>
            <a:off x="508000" y="5105401"/>
            <a:ext cx="990600" cy="992949"/>
          </a:xfrm>
          <a:prstGeom prst="rect">
            <a:avLst/>
          </a:prstGeom>
          <a:noFill/>
          <a:ln>
            <a:noFill/>
          </a:ln>
        </p:spPr>
      </p:sp>
      <p:sp>
        <p:nvSpPr>
          <p:cNvPr id="186" name="Google Shape;186;p17"/>
          <p:cNvSpPr/>
          <p:nvPr>
            <p:ph idx="8" type="pic"/>
          </p:nvPr>
        </p:nvSpPr>
        <p:spPr>
          <a:xfrm>
            <a:off x="4394200" y="5105402"/>
            <a:ext cx="990600" cy="992949"/>
          </a:xfrm>
          <a:prstGeom prst="rect">
            <a:avLst/>
          </a:prstGeom>
          <a:noFill/>
          <a:ln>
            <a:noFill/>
          </a:ln>
        </p:spPr>
      </p:sp>
      <p:sp>
        <p:nvSpPr>
          <p:cNvPr id="187" name="Google Shape;187;p17"/>
          <p:cNvSpPr/>
          <p:nvPr/>
        </p:nvSpPr>
        <p:spPr>
          <a:xfrm>
            <a:off x="8280401" y="0"/>
            <a:ext cx="7975600" cy="9144000"/>
          </a:xfrm>
          <a:custGeom>
            <a:rect b="b" l="l" r="r" t="t"/>
            <a:pathLst>
              <a:path extrusionOk="0" h="9144000" w="4406900">
                <a:moveTo>
                  <a:pt x="4406887" y="0"/>
                </a:moveTo>
                <a:lnTo>
                  <a:pt x="0" y="0"/>
                </a:lnTo>
                <a:lnTo>
                  <a:pt x="0" y="9144000"/>
                </a:lnTo>
                <a:lnTo>
                  <a:pt x="4406887" y="9144000"/>
                </a:lnTo>
                <a:lnTo>
                  <a:pt x="4406887" y="0"/>
                </a:lnTo>
                <a:close/>
              </a:path>
            </a:pathLst>
          </a:custGeom>
          <a:solidFill>
            <a:schemeClr val="dk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b="0" i="0" sz="1800">
              <a:solidFill>
                <a:schemeClr val="dk1"/>
              </a:solidFill>
              <a:latin typeface="Arial"/>
              <a:ea typeface="Arial"/>
              <a:cs typeface="Arial"/>
              <a:sym typeface="Arial"/>
            </a:endParaRPr>
          </a:p>
        </p:txBody>
      </p:sp>
      <p:sp>
        <p:nvSpPr>
          <p:cNvPr id="188" name="Google Shape;188;p17"/>
          <p:cNvSpPr txBox="1"/>
          <p:nvPr>
            <p:ph idx="9" type="body"/>
          </p:nvPr>
        </p:nvSpPr>
        <p:spPr>
          <a:xfrm>
            <a:off x="9575801" y="2209800"/>
            <a:ext cx="6172199" cy="5665413"/>
          </a:xfrm>
          <a:prstGeom prst="rect">
            <a:avLst/>
          </a:prstGeom>
          <a:noFill/>
          <a:ln>
            <a:noFill/>
          </a:ln>
        </p:spPr>
        <p:txBody>
          <a:bodyPr anchorCtr="0" anchor="t" bIns="0" lIns="0" spcFirstLastPara="1" rIns="0" wrap="square" tIns="0">
            <a:noAutofit/>
          </a:bodyPr>
          <a:lstStyle>
            <a:lvl1pPr indent="-228600" lvl="0" marL="457200" marR="5080" rtl="0" algn="l">
              <a:lnSpc>
                <a:spcPct val="100000"/>
              </a:lnSpc>
              <a:spcBef>
                <a:spcPts val="100"/>
              </a:spcBef>
              <a:spcAft>
                <a:spcPts val="0"/>
              </a:spcAft>
              <a:buClr>
                <a:schemeClr val="lt1"/>
              </a:buClr>
              <a:buSzPts val="3200"/>
              <a:buFont typeface="Arial"/>
              <a:buNone/>
              <a:defRPr b="1" i="0" sz="3200" u="none" cap="none" strike="noStrike">
                <a:solidFill>
                  <a:schemeClr val="lt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89" name="Google Shape;189;p17"/>
          <p:cNvSpPr/>
          <p:nvPr/>
        </p:nvSpPr>
        <p:spPr>
          <a:xfrm rot="5400000">
            <a:off x="8155432" y="2258568"/>
            <a:ext cx="707136" cy="457200"/>
          </a:xfrm>
          <a:prstGeom prst="triangle">
            <a:avLst>
              <a:gd fmla="val 50000" name="adj"/>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a:solidFill>
                <a:schemeClr val="lt1"/>
              </a:solidFill>
              <a:latin typeface="Arial"/>
              <a:ea typeface="Arial"/>
              <a:cs typeface="Arial"/>
              <a:sym typeface="Arial"/>
            </a:endParaRPr>
          </a:p>
        </p:txBody>
      </p:sp>
      <p:grpSp>
        <p:nvGrpSpPr>
          <p:cNvPr id="190" name="Google Shape;190;p17"/>
          <p:cNvGrpSpPr/>
          <p:nvPr/>
        </p:nvGrpSpPr>
        <p:grpSpPr>
          <a:xfrm>
            <a:off x="14452600" y="8547494"/>
            <a:ext cx="1295400" cy="215506"/>
            <a:chOff x="14294536" y="8436933"/>
            <a:chExt cx="1501942" cy="249867"/>
          </a:xfrm>
        </p:grpSpPr>
        <p:sp>
          <p:nvSpPr>
            <p:cNvPr id="191" name="Google Shape;191;p17"/>
            <p:cNvSpPr/>
            <p:nvPr/>
          </p:nvSpPr>
          <p:spPr>
            <a:xfrm>
              <a:off x="14294536" y="8436933"/>
              <a:ext cx="210239" cy="249867"/>
            </a:xfrm>
            <a:custGeom>
              <a:rect b="b" l="l" r="r" t="t"/>
              <a:pathLst>
                <a:path extrusionOk="0" h="2138045" w="1798954">
                  <a:moveTo>
                    <a:pt x="893597" y="0"/>
                  </a:moveTo>
                  <a:lnTo>
                    <a:pt x="824723" y="1351"/>
                  </a:lnTo>
                  <a:lnTo>
                    <a:pt x="759023" y="5341"/>
                  </a:lnTo>
                  <a:lnTo>
                    <a:pt x="696458" y="11872"/>
                  </a:lnTo>
                  <a:lnTo>
                    <a:pt x="636988" y="20846"/>
                  </a:lnTo>
                  <a:lnTo>
                    <a:pt x="580577" y="32166"/>
                  </a:lnTo>
                  <a:lnTo>
                    <a:pt x="527185" y="45734"/>
                  </a:lnTo>
                  <a:lnTo>
                    <a:pt x="476773" y="61452"/>
                  </a:lnTo>
                  <a:lnTo>
                    <a:pt x="429303" y="79224"/>
                  </a:lnTo>
                  <a:lnTo>
                    <a:pt x="384737" y="98951"/>
                  </a:lnTo>
                  <a:lnTo>
                    <a:pt x="343035" y="120537"/>
                  </a:lnTo>
                  <a:lnTo>
                    <a:pt x="304160" y="143882"/>
                  </a:lnTo>
                  <a:lnTo>
                    <a:pt x="268072" y="168891"/>
                  </a:lnTo>
                  <a:lnTo>
                    <a:pt x="234734" y="195465"/>
                  </a:lnTo>
                  <a:lnTo>
                    <a:pt x="204106" y="223507"/>
                  </a:lnTo>
                  <a:lnTo>
                    <a:pt x="176149" y="252919"/>
                  </a:lnTo>
                  <a:lnTo>
                    <a:pt x="150827" y="283605"/>
                  </a:lnTo>
                  <a:lnTo>
                    <a:pt x="128099" y="315465"/>
                  </a:lnTo>
                  <a:lnTo>
                    <a:pt x="107927" y="348403"/>
                  </a:lnTo>
                  <a:lnTo>
                    <a:pt x="90273" y="382321"/>
                  </a:lnTo>
                  <a:lnTo>
                    <a:pt x="62363" y="452708"/>
                  </a:lnTo>
                  <a:lnTo>
                    <a:pt x="44061" y="525845"/>
                  </a:lnTo>
                  <a:lnTo>
                    <a:pt x="35058" y="600952"/>
                  </a:lnTo>
                  <a:lnTo>
                    <a:pt x="33947" y="639000"/>
                  </a:lnTo>
                  <a:lnTo>
                    <a:pt x="36891" y="703709"/>
                  </a:lnTo>
                  <a:lnTo>
                    <a:pt x="45383" y="763158"/>
                  </a:lnTo>
                  <a:lnTo>
                    <a:pt x="58908" y="817583"/>
                  </a:lnTo>
                  <a:lnTo>
                    <a:pt x="76950" y="867222"/>
                  </a:lnTo>
                  <a:lnTo>
                    <a:pt x="98997" y="912313"/>
                  </a:lnTo>
                  <a:lnTo>
                    <a:pt x="124533" y="953093"/>
                  </a:lnTo>
                  <a:lnTo>
                    <a:pt x="153045" y="989798"/>
                  </a:lnTo>
                  <a:lnTo>
                    <a:pt x="184018" y="1022668"/>
                  </a:lnTo>
                  <a:lnTo>
                    <a:pt x="216938" y="1051938"/>
                  </a:lnTo>
                  <a:lnTo>
                    <a:pt x="251290" y="1077847"/>
                  </a:lnTo>
                  <a:lnTo>
                    <a:pt x="286560" y="1100632"/>
                  </a:lnTo>
                  <a:lnTo>
                    <a:pt x="322235" y="1120530"/>
                  </a:lnTo>
                  <a:lnTo>
                    <a:pt x="357799" y="1137778"/>
                  </a:lnTo>
                  <a:lnTo>
                    <a:pt x="426539" y="1165278"/>
                  </a:lnTo>
                  <a:lnTo>
                    <a:pt x="488667" y="1185028"/>
                  </a:lnTo>
                  <a:lnTo>
                    <a:pt x="1040638" y="1329004"/>
                  </a:lnTo>
                  <a:lnTo>
                    <a:pt x="1100708" y="1349747"/>
                  </a:lnTo>
                  <a:lnTo>
                    <a:pt x="1146350" y="1375286"/>
                  </a:lnTo>
                  <a:lnTo>
                    <a:pt x="1179128" y="1405696"/>
                  </a:lnTo>
                  <a:lnTo>
                    <a:pt x="1200605" y="1441053"/>
                  </a:lnTo>
                  <a:lnTo>
                    <a:pt x="1212344" y="1481431"/>
                  </a:lnTo>
                  <a:lnTo>
                    <a:pt x="1215910" y="1526908"/>
                  </a:lnTo>
                  <a:lnTo>
                    <a:pt x="1209946" y="1584569"/>
                  </a:lnTo>
                  <a:lnTo>
                    <a:pt x="1193440" y="1631778"/>
                  </a:lnTo>
                  <a:lnTo>
                    <a:pt x="1168470" y="1669580"/>
                  </a:lnTo>
                  <a:lnTo>
                    <a:pt x="1137113" y="1699020"/>
                  </a:lnTo>
                  <a:lnTo>
                    <a:pt x="1101447" y="1721144"/>
                  </a:lnTo>
                  <a:lnTo>
                    <a:pt x="1063550" y="1736996"/>
                  </a:lnTo>
                  <a:lnTo>
                    <a:pt x="1025501" y="1747623"/>
                  </a:lnTo>
                  <a:lnTo>
                    <a:pt x="957255" y="1757378"/>
                  </a:lnTo>
                  <a:lnTo>
                    <a:pt x="913333" y="1758772"/>
                  </a:lnTo>
                  <a:lnTo>
                    <a:pt x="841399" y="1754783"/>
                  </a:lnTo>
                  <a:lnTo>
                    <a:pt x="780321" y="1743521"/>
                  </a:lnTo>
                  <a:lnTo>
                    <a:pt x="729200" y="1726045"/>
                  </a:lnTo>
                  <a:lnTo>
                    <a:pt x="687140" y="1703411"/>
                  </a:lnTo>
                  <a:lnTo>
                    <a:pt x="653245" y="1676677"/>
                  </a:lnTo>
                  <a:lnTo>
                    <a:pt x="626617" y="1646900"/>
                  </a:lnTo>
                  <a:lnTo>
                    <a:pt x="591576" y="1582450"/>
                  </a:lnTo>
                  <a:lnTo>
                    <a:pt x="574842" y="1518521"/>
                  </a:lnTo>
                  <a:lnTo>
                    <a:pt x="569242" y="1463572"/>
                  </a:lnTo>
                  <a:lnTo>
                    <a:pt x="568375" y="1442110"/>
                  </a:lnTo>
                  <a:lnTo>
                    <a:pt x="0" y="1442110"/>
                  </a:lnTo>
                  <a:lnTo>
                    <a:pt x="2894" y="1507095"/>
                  </a:lnTo>
                  <a:lnTo>
                    <a:pt x="6534" y="1547515"/>
                  </a:lnTo>
                  <a:lnTo>
                    <a:pt x="12816" y="1592021"/>
                  </a:lnTo>
                  <a:lnTo>
                    <a:pt x="22621" y="1639714"/>
                  </a:lnTo>
                  <a:lnTo>
                    <a:pt x="36835" y="1689694"/>
                  </a:lnTo>
                  <a:lnTo>
                    <a:pt x="56341" y="1741061"/>
                  </a:lnTo>
                  <a:lnTo>
                    <a:pt x="82022" y="1792917"/>
                  </a:lnTo>
                  <a:lnTo>
                    <a:pt x="114763" y="1844362"/>
                  </a:lnTo>
                  <a:lnTo>
                    <a:pt x="155447" y="1894497"/>
                  </a:lnTo>
                  <a:lnTo>
                    <a:pt x="192206" y="1931723"/>
                  </a:lnTo>
                  <a:lnTo>
                    <a:pt x="232189" y="1965043"/>
                  </a:lnTo>
                  <a:lnTo>
                    <a:pt x="274978" y="1994666"/>
                  </a:lnTo>
                  <a:lnTo>
                    <a:pt x="320156" y="2020799"/>
                  </a:lnTo>
                  <a:lnTo>
                    <a:pt x="367305" y="2043649"/>
                  </a:lnTo>
                  <a:lnTo>
                    <a:pt x="416005" y="2063423"/>
                  </a:lnTo>
                  <a:lnTo>
                    <a:pt x="465839" y="2080330"/>
                  </a:lnTo>
                  <a:lnTo>
                    <a:pt x="516389" y="2094576"/>
                  </a:lnTo>
                  <a:lnTo>
                    <a:pt x="567237" y="2106369"/>
                  </a:lnTo>
                  <a:lnTo>
                    <a:pt x="617965" y="2115916"/>
                  </a:lnTo>
                  <a:lnTo>
                    <a:pt x="668155" y="2123426"/>
                  </a:lnTo>
                  <a:lnTo>
                    <a:pt x="717387" y="2129104"/>
                  </a:lnTo>
                  <a:lnTo>
                    <a:pt x="765246" y="2133160"/>
                  </a:lnTo>
                  <a:lnTo>
                    <a:pt x="811311" y="2135800"/>
                  </a:lnTo>
                  <a:lnTo>
                    <a:pt x="855165" y="2137232"/>
                  </a:lnTo>
                  <a:lnTo>
                    <a:pt x="896391" y="2137664"/>
                  </a:lnTo>
                  <a:lnTo>
                    <a:pt x="950751" y="2136883"/>
                  </a:lnTo>
                  <a:lnTo>
                    <a:pt x="1004108" y="2134531"/>
                  </a:lnTo>
                  <a:lnTo>
                    <a:pt x="1056387" y="2130595"/>
                  </a:lnTo>
                  <a:lnTo>
                    <a:pt x="1107515" y="2125063"/>
                  </a:lnTo>
                  <a:lnTo>
                    <a:pt x="1157418" y="2117920"/>
                  </a:lnTo>
                  <a:lnTo>
                    <a:pt x="1206024" y="2109153"/>
                  </a:lnTo>
                  <a:lnTo>
                    <a:pt x="1253258" y="2098750"/>
                  </a:lnTo>
                  <a:lnTo>
                    <a:pt x="1299048" y="2086697"/>
                  </a:lnTo>
                  <a:lnTo>
                    <a:pt x="1343320" y="2072982"/>
                  </a:lnTo>
                  <a:lnTo>
                    <a:pt x="1386000" y="2057590"/>
                  </a:lnTo>
                  <a:lnTo>
                    <a:pt x="1427016" y="2040508"/>
                  </a:lnTo>
                  <a:lnTo>
                    <a:pt x="1466293" y="2021724"/>
                  </a:lnTo>
                  <a:lnTo>
                    <a:pt x="1503759" y="2001225"/>
                  </a:lnTo>
                  <a:lnTo>
                    <a:pt x="1539340" y="1978996"/>
                  </a:lnTo>
                  <a:lnTo>
                    <a:pt x="1572962" y="1955025"/>
                  </a:lnTo>
                  <a:lnTo>
                    <a:pt x="1604552" y="1929299"/>
                  </a:lnTo>
                  <a:lnTo>
                    <a:pt x="1634036" y="1901805"/>
                  </a:lnTo>
                  <a:lnTo>
                    <a:pt x="1661342" y="1872529"/>
                  </a:lnTo>
                  <a:lnTo>
                    <a:pt x="1686396" y="1841458"/>
                  </a:lnTo>
                  <a:lnTo>
                    <a:pt x="1709125" y="1808579"/>
                  </a:lnTo>
                  <a:lnTo>
                    <a:pt x="1729454" y="1773879"/>
                  </a:lnTo>
                  <a:lnTo>
                    <a:pt x="1747311" y="1737344"/>
                  </a:lnTo>
                  <a:lnTo>
                    <a:pt x="1762622" y="1698962"/>
                  </a:lnTo>
                  <a:lnTo>
                    <a:pt x="1775314" y="1658719"/>
                  </a:lnTo>
                  <a:lnTo>
                    <a:pt x="1785313" y="1616602"/>
                  </a:lnTo>
                  <a:lnTo>
                    <a:pt x="1792546" y="1572598"/>
                  </a:lnTo>
                  <a:lnTo>
                    <a:pt x="1796940" y="1526694"/>
                  </a:lnTo>
                  <a:lnTo>
                    <a:pt x="1798421" y="1478876"/>
                  </a:lnTo>
                  <a:lnTo>
                    <a:pt x="1796269" y="1419396"/>
                  </a:lnTo>
                  <a:lnTo>
                    <a:pt x="1789973" y="1364433"/>
                  </a:lnTo>
                  <a:lnTo>
                    <a:pt x="1779776" y="1313770"/>
                  </a:lnTo>
                  <a:lnTo>
                    <a:pt x="1765919" y="1267192"/>
                  </a:lnTo>
                  <a:lnTo>
                    <a:pt x="1748644" y="1224481"/>
                  </a:lnTo>
                  <a:lnTo>
                    <a:pt x="1728192" y="1185423"/>
                  </a:lnTo>
                  <a:lnTo>
                    <a:pt x="1704805" y="1149800"/>
                  </a:lnTo>
                  <a:lnTo>
                    <a:pt x="1678725" y="1117397"/>
                  </a:lnTo>
                  <a:lnTo>
                    <a:pt x="1650194" y="1087996"/>
                  </a:lnTo>
                  <a:lnTo>
                    <a:pt x="1619454" y="1061382"/>
                  </a:lnTo>
                  <a:lnTo>
                    <a:pt x="1586745" y="1037339"/>
                  </a:lnTo>
                  <a:lnTo>
                    <a:pt x="1552310" y="1015650"/>
                  </a:lnTo>
                  <a:lnTo>
                    <a:pt x="1516390" y="996099"/>
                  </a:lnTo>
                  <a:lnTo>
                    <a:pt x="1479228" y="978469"/>
                  </a:lnTo>
                  <a:lnTo>
                    <a:pt x="1441064" y="962545"/>
                  </a:lnTo>
                  <a:lnTo>
                    <a:pt x="1402141" y="948110"/>
                  </a:lnTo>
                  <a:lnTo>
                    <a:pt x="1362700" y="934948"/>
                  </a:lnTo>
                  <a:lnTo>
                    <a:pt x="1322984" y="922842"/>
                  </a:lnTo>
                  <a:lnTo>
                    <a:pt x="1283233" y="911576"/>
                  </a:lnTo>
                  <a:lnTo>
                    <a:pt x="1243689" y="900935"/>
                  </a:lnTo>
                  <a:lnTo>
                    <a:pt x="822883" y="791692"/>
                  </a:lnTo>
                  <a:lnTo>
                    <a:pt x="785624" y="780842"/>
                  </a:lnTo>
                  <a:lnTo>
                    <a:pt x="746092" y="766536"/>
                  </a:lnTo>
                  <a:lnTo>
                    <a:pt x="707204" y="747039"/>
                  </a:lnTo>
                  <a:lnTo>
                    <a:pt x="671879" y="720618"/>
                  </a:lnTo>
                  <a:lnTo>
                    <a:pt x="643035" y="685539"/>
                  </a:lnTo>
                  <a:lnTo>
                    <a:pt x="623588" y="640068"/>
                  </a:lnTo>
                  <a:lnTo>
                    <a:pt x="616457" y="582472"/>
                  </a:lnTo>
                  <a:lnTo>
                    <a:pt x="621275" y="538331"/>
                  </a:lnTo>
                  <a:lnTo>
                    <a:pt x="635372" y="497607"/>
                  </a:lnTo>
                  <a:lnTo>
                    <a:pt x="658216" y="461061"/>
                  </a:lnTo>
                  <a:lnTo>
                    <a:pt x="689275" y="429453"/>
                  </a:lnTo>
                  <a:lnTo>
                    <a:pt x="728016" y="403545"/>
                  </a:lnTo>
                  <a:lnTo>
                    <a:pt x="773908" y="384098"/>
                  </a:lnTo>
                  <a:lnTo>
                    <a:pt x="826417" y="371871"/>
                  </a:lnTo>
                  <a:lnTo>
                    <a:pt x="885012" y="367626"/>
                  </a:lnTo>
                  <a:lnTo>
                    <a:pt x="952469" y="372810"/>
                  </a:lnTo>
                  <a:lnTo>
                    <a:pt x="1007577" y="387221"/>
                  </a:lnTo>
                  <a:lnTo>
                    <a:pt x="1051583" y="409153"/>
                  </a:lnTo>
                  <a:lnTo>
                    <a:pt x="1085735" y="436895"/>
                  </a:lnTo>
                  <a:lnTo>
                    <a:pt x="1111283" y="468742"/>
                  </a:lnTo>
                  <a:lnTo>
                    <a:pt x="1129475" y="502983"/>
                  </a:lnTo>
                  <a:lnTo>
                    <a:pt x="1148785" y="571818"/>
                  </a:lnTo>
                  <a:lnTo>
                    <a:pt x="1153654" y="629735"/>
                  </a:lnTo>
                  <a:lnTo>
                    <a:pt x="1153795" y="650328"/>
                  </a:lnTo>
                  <a:lnTo>
                    <a:pt x="1727708" y="650328"/>
                  </a:lnTo>
                  <a:lnTo>
                    <a:pt x="1726442" y="602432"/>
                  </a:lnTo>
                  <a:lnTo>
                    <a:pt x="1722847" y="549677"/>
                  </a:lnTo>
                  <a:lnTo>
                    <a:pt x="1715481" y="493337"/>
                  </a:lnTo>
                  <a:lnTo>
                    <a:pt x="1702903" y="434687"/>
                  </a:lnTo>
                  <a:lnTo>
                    <a:pt x="1683671" y="375002"/>
                  </a:lnTo>
                  <a:lnTo>
                    <a:pt x="1656345" y="315556"/>
                  </a:lnTo>
                  <a:lnTo>
                    <a:pt x="1619483" y="257623"/>
                  </a:lnTo>
                  <a:lnTo>
                    <a:pt x="1571644" y="202477"/>
                  </a:lnTo>
                  <a:lnTo>
                    <a:pt x="1543158" y="176348"/>
                  </a:lnTo>
                  <a:lnTo>
                    <a:pt x="1511387" y="151394"/>
                  </a:lnTo>
                  <a:lnTo>
                    <a:pt x="1476151" y="127774"/>
                  </a:lnTo>
                  <a:lnTo>
                    <a:pt x="1437271" y="105648"/>
                  </a:lnTo>
                  <a:lnTo>
                    <a:pt x="1394565" y="85174"/>
                  </a:lnTo>
                  <a:lnTo>
                    <a:pt x="1347854" y="66512"/>
                  </a:lnTo>
                  <a:lnTo>
                    <a:pt x="1296957" y="49822"/>
                  </a:lnTo>
                  <a:lnTo>
                    <a:pt x="1241695" y="35262"/>
                  </a:lnTo>
                  <a:lnTo>
                    <a:pt x="1181888" y="22992"/>
                  </a:lnTo>
                  <a:lnTo>
                    <a:pt x="1117354" y="13172"/>
                  </a:lnTo>
                  <a:lnTo>
                    <a:pt x="1047915" y="5960"/>
                  </a:lnTo>
                  <a:lnTo>
                    <a:pt x="973389" y="1516"/>
                  </a:lnTo>
                  <a:lnTo>
                    <a:pt x="893597" y="0"/>
                  </a:lnTo>
                  <a:close/>
                </a:path>
              </a:pathLst>
            </a:custGeom>
            <a:solidFill>
              <a:schemeClr val="lt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92" name="Google Shape;192;p17"/>
            <p:cNvSpPr/>
            <p:nvPr/>
          </p:nvSpPr>
          <p:spPr>
            <a:xfrm>
              <a:off x="14543672" y="8448213"/>
              <a:ext cx="194655" cy="238587"/>
            </a:xfrm>
            <a:custGeom>
              <a:rect b="b" l="l" r="r" t="t"/>
              <a:pathLst>
                <a:path extrusionOk="0" h="2041525" w="1665604">
                  <a:moveTo>
                    <a:pt x="520319" y="0"/>
                  </a:moveTo>
                  <a:lnTo>
                    <a:pt x="0" y="0"/>
                  </a:lnTo>
                  <a:lnTo>
                    <a:pt x="0" y="2041525"/>
                  </a:lnTo>
                  <a:lnTo>
                    <a:pt x="520319" y="2041525"/>
                  </a:lnTo>
                  <a:lnTo>
                    <a:pt x="520319" y="1252639"/>
                  </a:lnTo>
                  <a:lnTo>
                    <a:pt x="1026413" y="2041525"/>
                  </a:lnTo>
                  <a:lnTo>
                    <a:pt x="1665516" y="2041525"/>
                  </a:lnTo>
                  <a:lnTo>
                    <a:pt x="1111250" y="1221574"/>
                  </a:lnTo>
                  <a:lnTo>
                    <a:pt x="1594802" y="622084"/>
                  </a:lnTo>
                  <a:lnTo>
                    <a:pt x="1006678" y="622084"/>
                  </a:lnTo>
                  <a:lnTo>
                    <a:pt x="520319" y="1249870"/>
                  </a:lnTo>
                  <a:lnTo>
                    <a:pt x="520319" y="0"/>
                  </a:lnTo>
                  <a:close/>
                </a:path>
              </a:pathLst>
            </a:custGeom>
            <a:solidFill>
              <a:schemeClr val="lt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93" name="Google Shape;193;p17"/>
            <p:cNvSpPr/>
            <p:nvPr/>
          </p:nvSpPr>
          <p:spPr>
            <a:xfrm>
              <a:off x="14745615" y="8511292"/>
              <a:ext cx="193022" cy="175508"/>
            </a:xfrm>
            <a:custGeom>
              <a:rect b="b" l="l" r="r" t="t"/>
              <a:pathLst>
                <a:path extrusionOk="0" h="1501775" w="1651634">
                  <a:moveTo>
                    <a:pt x="831316" y="0"/>
                  </a:moveTo>
                  <a:lnTo>
                    <a:pt x="772161" y="1202"/>
                  </a:lnTo>
                  <a:lnTo>
                    <a:pt x="715248" y="4774"/>
                  </a:lnTo>
                  <a:lnTo>
                    <a:pt x="660571" y="10662"/>
                  </a:lnTo>
                  <a:lnTo>
                    <a:pt x="608122" y="18811"/>
                  </a:lnTo>
                  <a:lnTo>
                    <a:pt x="557895" y="29167"/>
                  </a:lnTo>
                  <a:lnTo>
                    <a:pt x="509882" y="41676"/>
                  </a:lnTo>
                  <a:lnTo>
                    <a:pt x="464077" y="56285"/>
                  </a:lnTo>
                  <a:lnTo>
                    <a:pt x="420473" y="72938"/>
                  </a:lnTo>
                  <a:lnTo>
                    <a:pt x="379063" y="91583"/>
                  </a:lnTo>
                  <a:lnTo>
                    <a:pt x="339841" y="112164"/>
                  </a:lnTo>
                  <a:lnTo>
                    <a:pt x="302798" y="134628"/>
                  </a:lnTo>
                  <a:lnTo>
                    <a:pt x="267929" y="158921"/>
                  </a:lnTo>
                  <a:lnTo>
                    <a:pt x="235227" y="184989"/>
                  </a:lnTo>
                  <a:lnTo>
                    <a:pt x="204684" y="212777"/>
                  </a:lnTo>
                  <a:lnTo>
                    <a:pt x="176294" y="242232"/>
                  </a:lnTo>
                  <a:lnTo>
                    <a:pt x="150050" y="273299"/>
                  </a:lnTo>
                  <a:lnTo>
                    <a:pt x="125945" y="305924"/>
                  </a:lnTo>
                  <a:lnTo>
                    <a:pt x="103972" y="340054"/>
                  </a:lnTo>
                  <a:lnTo>
                    <a:pt x="84124" y="375634"/>
                  </a:lnTo>
                  <a:lnTo>
                    <a:pt x="66395" y="412611"/>
                  </a:lnTo>
                  <a:lnTo>
                    <a:pt x="50777" y="450929"/>
                  </a:lnTo>
                  <a:lnTo>
                    <a:pt x="37265" y="490536"/>
                  </a:lnTo>
                  <a:lnTo>
                    <a:pt x="25849" y="531376"/>
                  </a:lnTo>
                  <a:lnTo>
                    <a:pt x="16525" y="573396"/>
                  </a:lnTo>
                  <a:lnTo>
                    <a:pt x="9285" y="616542"/>
                  </a:lnTo>
                  <a:lnTo>
                    <a:pt x="4122" y="660760"/>
                  </a:lnTo>
                  <a:lnTo>
                    <a:pt x="1029" y="705996"/>
                  </a:lnTo>
                  <a:lnTo>
                    <a:pt x="0" y="752195"/>
                  </a:lnTo>
                  <a:lnTo>
                    <a:pt x="873" y="796084"/>
                  </a:lnTo>
                  <a:lnTo>
                    <a:pt x="3690" y="841289"/>
                  </a:lnTo>
                  <a:lnTo>
                    <a:pt x="8746" y="887475"/>
                  </a:lnTo>
                  <a:lnTo>
                    <a:pt x="16335" y="934309"/>
                  </a:lnTo>
                  <a:lnTo>
                    <a:pt x="26753" y="981457"/>
                  </a:lnTo>
                  <a:lnTo>
                    <a:pt x="40293" y="1028584"/>
                  </a:lnTo>
                  <a:lnTo>
                    <a:pt x="57252" y="1075356"/>
                  </a:lnTo>
                  <a:lnTo>
                    <a:pt x="77923" y="1121439"/>
                  </a:lnTo>
                  <a:lnTo>
                    <a:pt x="102602" y="1166499"/>
                  </a:lnTo>
                  <a:lnTo>
                    <a:pt x="131583" y="1210201"/>
                  </a:lnTo>
                  <a:lnTo>
                    <a:pt x="165161" y="1252213"/>
                  </a:lnTo>
                  <a:lnTo>
                    <a:pt x="203631" y="1292199"/>
                  </a:lnTo>
                  <a:lnTo>
                    <a:pt x="234343" y="1319807"/>
                  </a:lnTo>
                  <a:lnTo>
                    <a:pt x="267141" y="1345642"/>
                  </a:lnTo>
                  <a:lnTo>
                    <a:pt x="302125" y="1369661"/>
                  </a:lnTo>
                  <a:lnTo>
                    <a:pt x="339395" y="1391819"/>
                  </a:lnTo>
                  <a:lnTo>
                    <a:pt x="379049" y="1412074"/>
                  </a:lnTo>
                  <a:lnTo>
                    <a:pt x="421187" y="1430382"/>
                  </a:lnTo>
                  <a:lnTo>
                    <a:pt x="465909" y="1446699"/>
                  </a:lnTo>
                  <a:lnTo>
                    <a:pt x="513313" y="1460982"/>
                  </a:lnTo>
                  <a:lnTo>
                    <a:pt x="563500" y="1473187"/>
                  </a:lnTo>
                  <a:lnTo>
                    <a:pt x="616569" y="1483271"/>
                  </a:lnTo>
                  <a:lnTo>
                    <a:pt x="672619" y="1491190"/>
                  </a:lnTo>
                  <a:lnTo>
                    <a:pt x="731749" y="1496900"/>
                  </a:lnTo>
                  <a:lnTo>
                    <a:pt x="794060" y="1500358"/>
                  </a:lnTo>
                  <a:lnTo>
                    <a:pt x="859650" y="1501521"/>
                  </a:lnTo>
                  <a:lnTo>
                    <a:pt x="924832" y="1499990"/>
                  </a:lnTo>
                  <a:lnTo>
                    <a:pt x="986060" y="1495508"/>
                  </a:lnTo>
                  <a:lnTo>
                    <a:pt x="1043495" y="1488236"/>
                  </a:lnTo>
                  <a:lnTo>
                    <a:pt x="1097300" y="1478338"/>
                  </a:lnTo>
                  <a:lnTo>
                    <a:pt x="1147637" y="1465976"/>
                  </a:lnTo>
                  <a:lnTo>
                    <a:pt x="1194669" y="1451313"/>
                  </a:lnTo>
                  <a:lnTo>
                    <a:pt x="1238558" y="1434511"/>
                  </a:lnTo>
                  <a:lnTo>
                    <a:pt x="1279467" y="1415733"/>
                  </a:lnTo>
                  <a:lnTo>
                    <a:pt x="1317558" y="1395142"/>
                  </a:lnTo>
                  <a:lnTo>
                    <a:pt x="1352994" y="1372901"/>
                  </a:lnTo>
                  <a:lnTo>
                    <a:pt x="1385936" y="1349172"/>
                  </a:lnTo>
                  <a:lnTo>
                    <a:pt x="1416549" y="1324118"/>
                  </a:lnTo>
                  <a:lnTo>
                    <a:pt x="1444993" y="1297901"/>
                  </a:lnTo>
                  <a:lnTo>
                    <a:pt x="1479937" y="1259886"/>
                  </a:lnTo>
                  <a:lnTo>
                    <a:pt x="1511329" y="1219505"/>
                  </a:lnTo>
                  <a:lnTo>
                    <a:pt x="1521124" y="1204595"/>
                  </a:lnTo>
                  <a:lnTo>
                    <a:pt x="825792" y="1204595"/>
                  </a:lnTo>
                  <a:lnTo>
                    <a:pt x="791826" y="1203143"/>
                  </a:lnTo>
                  <a:lnTo>
                    <a:pt x="750244" y="1195717"/>
                  </a:lnTo>
                  <a:lnTo>
                    <a:pt x="704996" y="1177706"/>
                  </a:lnTo>
                  <a:lnTo>
                    <a:pt x="660028" y="1144499"/>
                  </a:lnTo>
                  <a:lnTo>
                    <a:pt x="619290" y="1091488"/>
                  </a:lnTo>
                  <a:lnTo>
                    <a:pt x="596863" y="1044787"/>
                  </a:lnTo>
                  <a:lnTo>
                    <a:pt x="579923" y="995323"/>
                  </a:lnTo>
                  <a:lnTo>
                    <a:pt x="567728" y="944480"/>
                  </a:lnTo>
                  <a:lnTo>
                    <a:pt x="559535" y="893640"/>
                  </a:lnTo>
                  <a:lnTo>
                    <a:pt x="554603" y="844186"/>
                  </a:lnTo>
                  <a:lnTo>
                    <a:pt x="552188" y="797499"/>
                  </a:lnTo>
                  <a:lnTo>
                    <a:pt x="551548" y="754964"/>
                  </a:lnTo>
                  <a:lnTo>
                    <a:pt x="552291" y="709182"/>
                  </a:lnTo>
                  <a:lnTo>
                    <a:pt x="554730" y="663124"/>
                  </a:lnTo>
                  <a:lnTo>
                    <a:pt x="559182" y="617376"/>
                  </a:lnTo>
                  <a:lnTo>
                    <a:pt x="565962" y="572527"/>
                  </a:lnTo>
                  <a:lnTo>
                    <a:pt x="575386" y="529162"/>
                  </a:lnTo>
                  <a:lnTo>
                    <a:pt x="587770" y="487870"/>
                  </a:lnTo>
                  <a:lnTo>
                    <a:pt x="603430" y="449237"/>
                  </a:lnTo>
                  <a:lnTo>
                    <a:pt x="622683" y="413850"/>
                  </a:lnTo>
                  <a:lnTo>
                    <a:pt x="645843" y="382296"/>
                  </a:lnTo>
                  <a:lnTo>
                    <a:pt x="673226" y="355163"/>
                  </a:lnTo>
                  <a:lnTo>
                    <a:pt x="705149" y="333037"/>
                  </a:lnTo>
                  <a:lnTo>
                    <a:pt x="741928" y="316506"/>
                  </a:lnTo>
                  <a:lnTo>
                    <a:pt x="783879" y="306157"/>
                  </a:lnTo>
                  <a:lnTo>
                    <a:pt x="831316" y="302577"/>
                  </a:lnTo>
                  <a:lnTo>
                    <a:pt x="1528453" y="302577"/>
                  </a:lnTo>
                  <a:lnTo>
                    <a:pt x="1516669" y="285651"/>
                  </a:lnTo>
                  <a:lnTo>
                    <a:pt x="1489959" y="252519"/>
                  </a:lnTo>
                  <a:lnTo>
                    <a:pt x="1461157" y="221488"/>
                  </a:lnTo>
                  <a:lnTo>
                    <a:pt x="1430340" y="192546"/>
                  </a:lnTo>
                  <a:lnTo>
                    <a:pt x="1397586" y="165682"/>
                  </a:lnTo>
                  <a:lnTo>
                    <a:pt x="1362976" y="140883"/>
                  </a:lnTo>
                  <a:lnTo>
                    <a:pt x="1326586" y="118138"/>
                  </a:lnTo>
                  <a:lnTo>
                    <a:pt x="1288495" y="97433"/>
                  </a:lnTo>
                  <a:lnTo>
                    <a:pt x="1248783" y="78758"/>
                  </a:lnTo>
                  <a:lnTo>
                    <a:pt x="1207526" y="62100"/>
                  </a:lnTo>
                  <a:lnTo>
                    <a:pt x="1164804" y="47446"/>
                  </a:lnTo>
                  <a:lnTo>
                    <a:pt x="1120696" y="34786"/>
                  </a:lnTo>
                  <a:lnTo>
                    <a:pt x="1075279" y="24107"/>
                  </a:lnTo>
                  <a:lnTo>
                    <a:pt x="1028632" y="15396"/>
                  </a:lnTo>
                  <a:lnTo>
                    <a:pt x="980834" y="8642"/>
                  </a:lnTo>
                  <a:lnTo>
                    <a:pt x="931963" y="3832"/>
                  </a:lnTo>
                  <a:lnTo>
                    <a:pt x="882098" y="956"/>
                  </a:lnTo>
                  <a:lnTo>
                    <a:pt x="831316" y="0"/>
                  </a:lnTo>
                  <a:close/>
                </a:path>
                <a:path extrusionOk="0" h="1501775" w="1651634">
                  <a:moveTo>
                    <a:pt x="1528453" y="302577"/>
                  </a:moveTo>
                  <a:lnTo>
                    <a:pt x="831316" y="302577"/>
                  </a:lnTo>
                  <a:lnTo>
                    <a:pt x="877597" y="306166"/>
                  </a:lnTo>
                  <a:lnTo>
                    <a:pt x="918711" y="316628"/>
                  </a:lnTo>
                  <a:lnTo>
                    <a:pt x="954913" y="333507"/>
                  </a:lnTo>
                  <a:lnTo>
                    <a:pt x="986458" y="356348"/>
                  </a:lnTo>
                  <a:lnTo>
                    <a:pt x="1013600" y="384694"/>
                  </a:lnTo>
                  <a:lnTo>
                    <a:pt x="1036595" y="418090"/>
                  </a:lnTo>
                  <a:lnTo>
                    <a:pt x="1055696" y="456081"/>
                  </a:lnTo>
                  <a:lnTo>
                    <a:pt x="1071160" y="498209"/>
                  </a:lnTo>
                  <a:lnTo>
                    <a:pt x="1083241" y="544019"/>
                  </a:lnTo>
                  <a:lnTo>
                    <a:pt x="1092193" y="593056"/>
                  </a:lnTo>
                  <a:lnTo>
                    <a:pt x="1098272" y="644862"/>
                  </a:lnTo>
                  <a:lnTo>
                    <a:pt x="1101733" y="698984"/>
                  </a:lnTo>
                  <a:lnTo>
                    <a:pt x="1102829" y="754964"/>
                  </a:lnTo>
                  <a:lnTo>
                    <a:pt x="1101962" y="801468"/>
                  </a:lnTo>
                  <a:lnTo>
                    <a:pt x="1099102" y="849043"/>
                  </a:lnTo>
                  <a:lnTo>
                    <a:pt x="1093864" y="896854"/>
                  </a:lnTo>
                  <a:lnTo>
                    <a:pt x="1085862" y="944070"/>
                  </a:lnTo>
                  <a:lnTo>
                    <a:pt x="1074709" y="989855"/>
                  </a:lnTo>
                  <a:lnTo>
                    <a:pt x="1060021" y="1033376"/>
                  </a:lnTo>
                  <a:lnTo>
                    <a:pt x="1041412" y="1073799"/>
                  </a:lnTo>
                  <a:lnTo>
                    <a:pt x="1018495" y="1110290"/>
                  </a:lnTo>
                  <a:lnTo>
                    <a:pt x="990884" y="1142016"/>
                  </a:lnTo>
                  <a:lnTo>
                    <a:pt x="958194" y="1168144"/>
                  </a:lnTo>
                  <a:lnTo>
                    <a:pt x="920040" y="1187838"/>
                  </a:lnTo>
                  <a:lnTo>
                    <a:pt x="876034" y="1200267"/>
                  </a:lnTo>
                  <a:lnTo>
                    <a:pt x="825792" y="1204595"/>
                  </a:lnTo>
                  <a:lnTo>
                    <a:pt x="1521124" y="1204595"/>
                  </a:lnTo>
                  <a:lnTo>
                    <a:pt x="1563844" y="1132546"/>
                  </a:lnTo>
                  <a:lnTo>
                    <a:pt x="1585164" y="1086421"/>
                  </a:lnTo>
                  <a:lnTo>
                    <a:pt x="1603324" y="1038833"/>
                  </a:lnTo>
                  <a:lnTo>
                    <a:pt x="1618457" y="989855"/>
                  </a:lnTo>
                  <a:lnTo>
                    <a:pt x="1630552" y="940169"/>
                  </a:lnTo>
                  <a:lnTo>
                    <a:pt x="1639817" y="889545"/>
                  </a:lnTo>
                  <a:lnTo>
                    <a:pt x="1646314" y="838361"/>
                  </a:lnTo>
                  <a:lnTo>
                    <a:pt x="1650140" y="786843"/>
                  </a:lnTo>
                  <a:lnTo>
                    <a:pt x="1651393" y="735215"/>
                  </a:lnTo>
                  <a:lnTo>
                    <a:pt x="1649928" y="680404"/>
                  </a:lnTo>
                  <a:lnTo>
                    <a:pt x="1645586" y="627814"/>
                  </a:lnTo>
                  <a:lnTo>
                    <a:pt x="1638444" y="577435"/>
                  </a:lnTo>
                  <a:lnTo>
                    <a:pt x="1628557" y="529162"/>
                  </a:lnTo>
                  <a:lnTo>
                    <a:pt x="1616078" y="483259"/>
                  </a:lnTo>
                  <a:lnTo>
                    <a:pt x="1601009" y="439438"/>
                  </a:lnTo>
                  <a:lnTo>
                    <a:pt x="1583456" y="397779"/>
                  </a:lnTo>
                  <a:lnTo>
                    <a:pt x="1563496" y="358269"/>
                  </a:lnTo>
                  <a:lnTo>
                    <a:pt x="1541208" y="320897"/>
                  </a:lnTo>
                  <a:lnTo>
                    <a:pt x="1528453" y="302577"/>
                  </a:lnTo>
                  <a:close/>
                </a:path>
              </a:pathLst>
            </a:custGeom>
            <a:solidFill>
              <a:schemeClr val="lt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94" name="Google Shape;194;p17"/>
            <p:cNvSpPr/>
            <p:nvPr/>
          </p:nvSpPr>
          <p:spPr>
            <a:xfrm>
              <a:off x="14976246" y="8448139"/>
              <a:ext cx="62189" cy="238661"/>
            </a:xfrm>
            <a:custGeom>
              <a:rect b="b" l="l" r="r" t="t"/>
              <a:pathLst>
                <a:path extrusionOk="0" h="2042160" w="532129">
                  <a:moveTo>
                    <a:pt x="531622" y="0"/>
                  </a:moveTo>
                  <a:lnTo>
                    <a:pt x="0" y="0"/>
                  </a:lnTo>
                  <a:lnTo>
                    <a:pt x="0" y="2041613"/>
                  </a:lnTo>
                  <a:lnTo>
                    <a:pt x="531622" y="2041613"/>
                  </a:lnTo>
                  <a:lnTo>
                    <a:pt x="531622" y="0"/>
                  </a:lnTo>
                  <a:close/>
                </a:path>
              </a:pathLst>
            </a:custGeom>
            <a:solidFill>
              <a:schemeClr val="lt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95" name="Google Shape;195;p17"/>
            <p:cNvSpPr/>
            <p:nvPr/>
          </p:nvSpPr>
          <p:spPr>
            <a:xfrm>
              <a:off x="15067761" y="8469289"/>
              <a:ext cx="131576" cy="217511"/>
            </a:xfrm>
            <a:custGeom>
              <a:rect b="b" l="l" r="r" t="t"/>
              <a:pathLst>
                <a:path extrusionOk="0" h="1861185" w="1125854">
                  <a:moveTo>
                    <a:pt x="789025" y="0"/>
                  </a:moveTo>
                  <a:lnTo>
                    <a:pt x="277126" y="203530"/>
                  </a:lnTo>
                  <a:lnTo>
                    <a:pt x="277126" y="424078"/>
                  </a:lnTo>
                  <a:lnTo>
                    <a:pt x="0" y="424078"/>
                  </a:lnTo>
                  <a:lnTo>
                    <a:pt x="0" y="763447"/>
                  </a:lnTo>
                  <a:lnTo>
                    <a:pt x="268706" y="763447"/>
                  </a:lnTo>
                  <a:lnTo>
                    <a:pt x="268706" y="1444879"/>
                  </a:lnTo>
                  <a:lnTo>
                    <a:pt x="269639" y="1491885"/>
                  </a:lnTo>
                  <a:lnTo>
                    <a:pt x="272643" y="1536128"/>
                  </a:lnTo>
                  <a:lnTo>
                    <a:pt x="278031" y="1577597"/>
                  </a:lnTo>
                  <a:lnTo>
                    <a:pt x="286112" y="1616280"/>
                  </a:lnTo>
                  <a:lnTo>
                    <a:pt x="311598" y="1685246"/>
                  </a:lnTo>
                  <a:lnTo>
                    <a:pt x="351590" y="1742938"/>
                  </a:lnTo>
                  <a:lnTo>
                    <a:pt x="408572" y="1789267"/>
                  </a:lnTo>
                  <a:lnTo>
                    <a:pt x="444211" y="1808143"/>
                  </a:lnTo>
                  <a:lnTo>
                    <a:pt x="485031" y="1824145"/>
                  </a:lnTo>
                  <a:lnTo>
                    <a:pt x="531341" y="1837262"/>
                  </a:lnTo>
                  <a:lnTo>
                    <a:pt x="583454" y="1847484"/>
                  </a:lnTo>
                  <a:lnTo>
                    <a:pt x="641679" y="1854799"/>
                  </a:lnTo>
                  <a:lnTo>
                    <a:pt x="706327" y="1859196"/>
                  </a:lnTo>
                  <a:lnTo>
                    <a:pt x="777709" y="1860664"/>
                  </a:lnTo>
                  <a:lnTo>
                    <a:pt x="850061" y="1859843"/>
                  </a:lnTo>
                  <a:lnTo>
                    <a:pt x="912828" y="1857580"/>
                  </a:lnTo>
                  <a:lnTo>
                    <a:pt x="967143" y="1854173"/>
                  </a:lnTo>
                  <a:lnTo>
                    <a:pt x="1014140" y="1849918"/>
                  </a:lnTo>
                  <a:lnTo>
                    <a:pt x="1054954" y="1845114"/>
                  </a:lnTo>
                  <a:lnTo>
                    <a:pt x="1122565" y="1835048"/>
                  </a:lnTo>
                  <a:lnTo>
                    <a:pt x="1122565" y="1501470"/>
                  </a:lnTo>
                  <a:lnTo>
                    <a:pt x="1080377" y="1506330"/>
                  </a:lnTo>
                  <a:lnTo>
                    <a:pt x="1047702" y="1508826"/>
                  </a:lnTo>
                  <a:lnTo>
                    <a:pt x="1019270" y="1509746"/>
                  </a:lnTo>
                  <a:lnTo>
                    <a:pt x="989812" y="1509877"/>
                  </a:lnTo>
                  <a:lnTo>
                    <a:pt x="929175" y="1506923"/>
                  </a:lnTo>
                  <a:lnTo>
                    <a:pt x="881927" y="1497967"/>
                  </a:lnTo>
                  <a:lnTo>
                    <a:pt x="846370" y="1482869"/>
                  </a:lnTo>
                  <a:lnTo>
                    <a:pt x="803533" y="1433679"/>
                  </a:lnTo>
                  <a:lnTo>
                    <a:pt x="787073" y="1358226"/>
                  </a:lnTo>
                  <a:lnTo>
                    <a:pt x="784487" y="1310298"/>
                  </a:lnTo>
                  <a:lnTo>
                    <a:pt x="783399" y="1255382"/>
                  </a:lnTo>
                  <a:lnTo>
                    <a:pt x="783399" y="763447"/>
                  </a:lnTo>
                  <a:lnTo>
                    <a:pt x="1125448" y="763447"/>
                  </a:lnTo>
                  <a:lnTo>
                    <a:pt x="1125448" y="424078"/>
                  </a:lnTo>
                  <a:lnTo>
                    <a:pt x="789025" y="424078"/>
                  </a:lnTo>
                  <a:lnTo>
                    <a:pt x="789025" y="0"/>
                  </a:lnTo>
                  <a:close/>
                </a:path>
              </a:pathLst>
            </a:custGeom>
            <a:solidFill>
              <a:schemeClr val="lt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96" name="Google Shape;196;p17"/>
            <p:cNvSpPr/>
            <p:nvPr/>
          </p:nvSpPr>
          <p:spPr>
            <a:xfrm>
              <a:off x="15222399" y="8511292"/>
              <a:ext cx="176547" cy="175508"/>
            </a:xfrm>
            <a:custGeom>
              <a:rect b="b" l="l" r="r" t="t"/>
              <a:pathLst>
                <a:path extrusionOk="0" h="1501775" w="1510665">
                  <a:moveTo>
                    <a:pt x="754989" y="0"/>
                  </a:moveTo>
                  <a:lnTo>
                    <a:pt x="698067" y="1261"/>
                  </a:lnTo>
                  <a:lnTo>
                    <a:pt x="643524" y="5016"/>
                  </a:lnTo>
                  <a:lnTo>
                    <a:pt x="591340" y="11222"/>
                  </a:lnTo>
                  <a:lnTo>
                    <a:pt x="541498" y="19835"/>
                  </a:lnTo>
                  <a:lnTo>
                    <a:pt x="493980" y="30813"/>
                  </a:lnTo>
                  <a:lnTo>
                    <a:pt x="448767" y="44113"/>
                  </a:lnTo>
                  <a:lnTo>
                    <a:pt x="405843" y="59690"/>
                  </a:lnTo>
                  <a:lnTo>
                    <a:pt x="365188" y="77503"/>
                  </a:lnTo>
                  <a:lnTo>
                    <a:pt x="326785" y="97508"/>
                  </a:lnTo>
                  <a:lnTo>
                    <a:pt x="290615" y="119662"/>
                  </a:lnTo>
                  <a:lnTo>
                    <a:pt x="256661" y="143922"/>
                  </a:lnTo>
                  <a:lnTo>
                    <a:pt x="224904" y="170244"/>
                  </a:lnTo>
                  <a:lnTo>
                    <a:pt x="195328" y="198586"/>
                  </a:lnTo>
                  <a:lnTo>
                    <a:pt x="167912" y="228904"/>
                  </a:lnTo>
                  <a:lnTo>
                    <a:pt x="142640" y="261156"/>
                  </a:lnTo>
                  <a:lnTo>
                    <a:pt x="119493" y="295298"/>
                  </a:lnTo>
                  <a:lnTo>
                    <a:pt x="98366" y="331462"/>
                  </a:lnTo>
                  <a:lnTo>
                    <a:pt x="79504" y="369080"/>
                  </a:lnTo>
                  <a:lnTo>
                    <a:pt x="62626" y="408634"/>
                  </a:lnTo>
                  <a:lnTo>
                    <a:pt x="47800" y="449906"/>
                  </a:lnTo>
                  <a:lnTo>
                    <a:pt x="35010" y="492853"/>
                  </a:lnTo>
                  <a:lnTo>
                    <a:pt x="24237" y="537431"/>
                  </a:lnTo>
                  <a:lnTo>
                    <a:pt x="15464" y="583597"/>
                  </a:lnTo>
                  <a:lnTo>
                    <a:pt x="8671" y="631309"/>
                  </a:lnTo>
                  <a:lnTo>
                    <a:pt x="3841" y="680523"/>
                  </a:lnTo>
                  <a:lnTo>
                    <a:pt x="957" y="731196"/>
                  </a:lnTo>
                  <a:lnTo>
                    <a:pt x="0" y="783285"/>
                  </a:lnTo>
                  <a:lnTo>
                    <a:pt x="1177" y="836479"/>
                  </a:lnTo>
                  <a:lnTo>
                    <a:pt x="4703" y="887704"/>
                  </a:lnTo>
                  <a:lnTo>
                    <a:pt x="10563" y="936951"/>
                  </a:lnTo>
                  <a:lnTo>
                    <a:pt x="18745" y="984211"/>
                  </a:lnTo>
                  <a:lnTo>
                    <a:pt x="29236" y="1029473"/>
                  </a:lnTo>
                  <a:lnTo>
                    <a:pt x="42025" y="1072727"/>
                  </a:lnTo>
                  <a:lnTo>
                    <a:pt x="57097" y="1113966"/>
                  </a:lnTo>
                  <a:lnTo>
                    <a:pt x="74441" y="1153178"/>
                  </a:lnTo>
                  <a:lnTo>
                    <a:pt x="94043" y="1190354"/>
                  </a:lnTo>
                  <a:lnTo>
                    <a:pt x="115892" y="1225485"/>
                  </a:lnTo>
                  <a:lnTo>
                    <a:pt x="139974" y="1258561"/>
                  </a:lnTo>
                  <a:lnTo>
                    <a:pt x="166277" y="1289573"/>
                  </a:lnTo>
                  <a:lnTo>
                    <a:pt x="194787" y="1318510"/>
                  </a:lnTo>
                  <a:lnTo>
                    <a:pt x="225494" y="1345364"/>
                  </a:lnTo>
                  <a:lnTo>
                    <a:pt x="258383" y="1370125"/>
                  </a:lnTo>
                  <a:lnTo>
                    <a:pt x="293442" y="1392782"/>
                  </a:lnTo>
                  <a:lnTo>
                    <a:pt x="330658" y="1413328"/>
                  </a:lnTo>
                  <a:lnTo>
                    <a:pt x="370020" y="1431751"/>
                  </a:lnTo>
                  <a:lnTo>
                    <a:pt x="411513" y="1448043"/>
                  </a:lnTo>
                  <a:lnTo>
                    <a:pt x="455126" y="1462194"/>
                  </a:lnTo>
                  <a:lnTo>
                    <a:pt x="500846" y="1474194"/>
                  </a:lnTo>
                  <a:lnTo>
                    <a:pt x="548659" y="1484033"/>
                  </a:lnTo>
                  <a:lnTo>
                    <a:pt x="598555" y="1491703"/>
                  </a:lnTo>
                  <a:lnTo>
                    <a:pt x="650519" y="1497193"/>
                  </a:lnTo>
                  <a:lnTo>
                    <a:pt x="704539" y="1500494"/>
                  </a:lnTo>
                  <a:lnTo>
                    <a:pt x="760602" y="1501597"/>
                  </a:lnTo>
                  <a:lnTo>
                    <a:pt x="812866" y="1500645"/>
                  </a:lnTo>
                  <a:lnTo>
                    <a:pt x="864499" y="1497757"/>
                  </a:lnTo>
                  <a:lnTo>
                    <a:pt x="915332" y="1492880"/>
                  </a:lnTo>
                  <a:lnTo>
                    <a:pt x="965196" y="1485964"/>
                  </a:lnTo>
                  <a:lnTo>
                    <a:pt x="1013925" y="1476956"/>
                  </a:lnTo>
                  <a:lnTo>
                    <a:pt x="1061348" y="1465807"/>
                  </a:lnTo>
                  <a:lnTo>
                    <a:pt x="1107298" y="1452465"/>
                  </a:lnTo>
                  <a:lnTo>
                    <a:pt x="1151607" y="1436878"/>
                  </a:lnTo>
                  <a:lnTo>
                    <a:pt x="1194106" y="1418995"/>
                  </a:lnTo>
                  <a:lnTo>
                    <a:pt x="1234627" y="1398765"/>
                  </a:lnTo>
                  <a:lnTo>
                    <a:pt x="1273001" y="1376137"/>
                  </a:lnTo>
                  <a:lnTo>
                    <a:pt x="1309060" y="1351059"/>
                  </a:lnTo>
                  <a:lnTo>
                    <a:pt x="1342636" y="1323481"/>
                  </a:lnTo>
                  <a:lnTo>
                    <a:pt x="1373561" y="1293351"/>
                  </a:lnTo>
                  <a:lnTo>
                    <a:pt x="1401666" y="1260617"/>
                  </a:lnTo>
                  <a:lnTo>
                    <a:pt x="1426782" y="1225229"/>
                  </a:lnTo>
                  <a:lnTo>
                    <a:pt x="1433742" y="1213154"/>
                  </a:lnTo>
                  <a:lnTo>
                    <a:pt x="763498" y="1213154"/>
                  </a:lnTo>
                  <a:lnTo>
                    <a:pt x="701140" y="1207825"/>
                  </a:lnTo>
                  <a:lnTo>
                    <a:pt x="649148" y="1192902"/>
                  </a:lnTo>
                  <a:lnTo>
                    <a:pt x="606581" y="1169988"/>
                  </a:lnTo>
                  <a:lnTo>
                    <a:pt x="572496" y="1140681"/>
                  </a:lnTo>
                  <a:lnTo>
                    <a:pt x="545950" y="1106583"/>
                  </a:lnTo>
                  <a:lnTo>
                    <a:pt x="526002" y="1069293"/>
                  </a:lnTo>
                  <a:lnTo>
                    <a:pt x="511708" y="1030413"/>
                  </a:lnTo>
                  <a:lnTo>
                    <a:pt x="502126" y="991542"/>
                  </a:lnTo>
                  <a:lnTo>
                    <a:pt x="493330" y="920230"/>
                  </a:lnTo>
                  <a:lnTo>
                    <a:pt x="492074" y="868159"/>
                  </a:lnTo>
                  <a:lnTo>
                    <a:pt x="1510055" y="868159"/>
                  </a:lnTo>
                  <a:lnTo>
                    <a:pt x="1509516" y="796801"/>
                  </a:lnTo>
                  <a:lnTo>
                    <a:pt x="1507764" y="731196"/>
                  </a:lnTo>
                  <a:lnTo>
                    <a:pt x="1504697" y="672070"/>
                  </a:lnTo>
                  <a:lnTo>
                    <a:pt x="1500079" y="617510"/>
                  </a:lnTo>
                  <a:lnTo>
                    <a:pt x="1495316" y="579704"/>
                  </a:lnTo>
                  <a:lnTo>
                    <a:pt x="497763" y="579704"/>
                  </a:lnTo>
                  <a:lnTo>
                    <a:pt x="500069" y="554915"/>
                  </a:lnTo>
                  <a:lnTo>
                    <a:pt x="511975" y="485679"/>
                  </a:lnTo>
                  <a:lnTo>
                    <a:pt x="523951" y="445916"/>
                  </a:lnTo>
                  <a:lnTo>
                    <a:pt x="541527" y="405845"/>
                  </a:lnTo>
                  <a:lnTo>
                    <a:pt x="565892" y="367809"/>
                  </a:lnTo>
                  <a:lnTo>
                    <a:pt x="598232" y="334148"/>
                  </a:lnTo>
                  <a:lnTo>
                    <a:pt x="639736" y="307206"/>
                  </a:lnTo>
                  <a:lnTo>
                    <a:pt x="691592" y="289323"/>
                  </a:lnTo>
                  <a:lnTo>
                    <a:pt x="754989" y="282841"/>
                  </a:lnTo>
                  <a:lnTo>
                    <a:pt x="1386240" y="282841"/>
                  </a:lnTo>
                  <a:lnTo>
                    <a:pt x="1371020" y="260068"/>
                  </a:lnTo>
                  <a:lnTo>
                    <a:pt x="1346757" y="228435"/>
                  </a:lnTo>
                  <a:lnTo>
                    <a:pt x="1320065" y="198215"/>
                  </a:lnTo>
                  <a:lnTo>
                    <a:pt x="1290792" y="169557"/>
                  </a:lnTo>
                  <a:lnTo>
                    <a:pt x="1258786" y="142610"/>
                  </a:lnTo>
                  <a:lnTo>
                    <a:pt x="1223895" y="117523"/>
                  </a:lnTo>
                  <a:lnTo>
                    <a:pt x="1185967" y="94445"/>
                  </a:lnTo>
                  <a:lnTo>
                    <a:pt x="1144851" y="73525"/>
                  </a:lnTo>
                  <a:lnTo>
                    <a:pt x="1100394" y="54911"/>
                  </a:lnTo>
                  <a:lnTo>
                    <a:pt x="1052444" y="38753"/>
                  </a:lnTo>
                  <a:lnTo>
                    <a:pt x="1000850" y="25198"/>
                  </a:lnTo>
                  <a:lnTo>
                    <a:pt x="945460" y="14397"/>
                  </a:lnTo>
                  <a:lnTo>
                    <a:pt x="886120" y="6498"/>
                  </a:lnTo>
                  <a:lnTo>
                    <a:pt x="822681" y="1649"/>
                  </a:lnTo>
                  <a:lnTo>
                    <a:pt x="754989" y="0"/>
                  </a:lnTo>
                  <a:close/>
                </a:path>
                <a:path extrusionOk="0" h="1501775" w="1510665">
                  <a:moveTo>
                    <a:pt x="1501647" y="1006678"/>
                  </a:moveTo>
                  <a:lnTo>
                    <a:pt x="1006589" y="1006678"/>
                  </a:lnTo>
                  <a:lnTo>
                    <a:pt x="997911" y="1053723"/>
                  </a:lnTo>
                  <a:lnTo>
                    <a:pt x="982559" y="1095031"/>
                  </a:lnTo>
                  <a:lnTo>
                    <a:pt x="960770" y="1130436"/>
                  </a:lnTo>
                  <a:lnTo>
                    <a:pt x="932778" y="1159775"/>
                  </a:lnTo>
                  <a:lnTo>
                    <a:pt x="898819" y="1182881"/>
                  </a:lnTo>
                  <a:lnTo>
                    <a:pt x="859129" y="1199589"/>
                  </a:lnTo>
                  <a:lnTo>
                    <a:pt x="813944" y="1209736"/>
                  </a:lnTo>
                  <a:lnTo>
                    <a:pt x="763498" y="1213154"/>
                  </a:lnTo>
                  <a:lnTo>
                    <a:pt x="1433742" y="1213154"/>
                  </a:lnTo>
                  <a:lnTo>
                    <a:pt x="1448742" y="1187135"/>
                  </a:lnTo>
                  <a:lnTo>
                    <a:pt x="1467376" y="1146284"/>
                  </a:lnTo>
                  <a:lnTo>
                    <a:pt x="1482518" y="1102625"/>
                  </a:lnTo>
                  <a:lnTo>
                    <a:pt x="1493998" y="1056107"/>
                  </a:lnTo>
                  <a:lnTo>
                    <a:pt x="1501647" y="1006678"/>
                  </a:lnTo>
                  <a:close/>
                </a:path>
                <a:path extrusionOk="0" h="1501775" w="1510665">
                  <a:moveTo>
                    <a:pt x="1386240" y="282841"/>
                  </a:moveTo>
                  <a:lnTo>
                    <a:pt x="754989" y="282841"/>
                  </a:lnTo>
                  <a:lnTo>
                    <a:pt x="818307" y="288939"/>
                  </a:lnTo>
                  <a:lnTo>
                    <a:pt x="869955" y="305841"/>
                  </a:lnTo>
                  <a:lnTo>
                    <a:pt x="911154" y="331462"/>
                  </a:lnTo>
                  <a:lnTo>
                    <a:pt x="943124" y="363716"/>
                  </a:lnTo>
                  <a:lnTo>
                    <a:pt x="967085" y="400516"/>
                  </a:lnTo>
                  <a:lnTo>
                    <a:pt x="984259" y="439777"/>
                  </a:lnTo>
                  <a:lnTo>
                    <a:pt x="995866" y="479412"/>
                  </a:lnTo>
                  <a:lnTo>
                    <a:pt x="1003125" y="517336"/>
                  </a:lnTo>
                  <a:lnTo>
                    <a:pt x="1009484" y="579704"/>
                  </a:lnTo>
                  <a:lnTo>
                    <a:pt x="1495316" y="579704"/>
                  </a:lnTo>
                  <a:lnTo>
                    <a:pt x="1485575" y="521025"/>
                  </a:lnTo>
                  <a:lnTo>
                    <a:pt x="1475350" y="477913"/>
                  </a:lnTo>
                  <a:lnTo>
                    <a:pt x="1462919" y="437428"/>
                  </a:lnTo>
                  <a:lnTo>
                    <a:pt x="1448111" y="398976"/>
                  </a:lnTo>
                  <a:lnTo>
                    <a:pt x="1430756" y="361962"/>
                  </a:lnTo>
                  <a:lnTo>
                    <a:pt x="1412868" y="326981"/>
                  </a:lnTo>
                  <a:lnTo>
                    <a:pt x="1393007" y="292967"/>
                  </a:lnTo>
                  <a:lnTo>
                    <a:pt x="1386240" y="282841"/>
                  </a:lnTo>
                  <a:close/>
                </a:path>
              </a:pathLst>
            </a:custGeom>
            <a:solidFill>
              <a:schemeClr val="lt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97" name="Google Shape;197;p17"/>
            <p:cNvSpPr/>
            <p:nvPr/>
          </p:nvSpPr>
          <p:spPr>
            <a:xfrm>
              <a:off x="15425933" y="8511292"/>
              <a:ext cx="176844" cy="175508"/>
            </a:xfrm>
            <a:custGeom>
              <a:rect b="b" l="l" r="r" t="t"/>
              <a:pathLst>
                <a:path extrusionOk="0" h="1501775" w="1513204">
                  <a:moveTo>
                    <a:pt x="791743" y="0"/>
                  </a:moveTo>
                  <a:lnTo>
                    <a:pt x="747482" y="788"/>
                  </a:lnTo>
                  <a:lnTo>
                    <a:pt x="703385" y="3192"/>
                  </a:lnTo>
                  <a:lnTo>
                    <a:pt x="659573" y="7265"/>
                  </a:lnTo>
                  <a:lnTo>
                    <a:pt x="616161" y="13062"/>
                  </a:lnTo>
                  <a:lnTo>
                    <a:pt x="573270" y="20640"/>
                  </a:lnTo>
                  <a:lnTo>
                    <a:pt x="531015" y="30053"/>
                  </a:lnTo>
                  <a:lnTo>
                    <a:pt x="489516" y="41356"/>
                  </a:lnTo>
                  <a:lnTo>
                    <a:pt x="448891" y="54604"/>
                  </a:lnTo>
                  <a:lnTo>
                    <a:pt x="409257" y="69853"/>
                  </a:lnTo>
                  <a:lnTo>
                    <a:pt x="370734" y="87157"/>
                  </a:lnTo>
                  <a:lnTo>
                    <a:pt x="333437" y="106573"/>
                  </a:lnTo>
                  <a:lnTo>
                    <a:pt x="297487" y="128154"/>
                  </a:lnTo>
                  <a:lnTo>
                    <a:pt x="263000" y="151956"/>
                  </a:lnTo>
                  <a:lnTo>
                    <a:pt x="230096" y="178035"/>
                  </a:lnTo>
                  <a:lnTo>
                    <a:pt x="198891" y="206445"/>
                  </a:lnTo>
                  <a:lnTo>
                    <a:pt x="169504" y="237241"/>
                  </a:lnTo>
                  <a:lnTo>
                    <a:pt x="142054" y="270479"/>
                  </a:lnTo>
                  <a:lnTo>
                    <a:pt x="116657" y="306214"/>
                  </a:lnTo>
                  <a:lnTo>
                    <a:pt x="93433" y="344501"/>
                  </a:lnTo>
                  <a:lnTo>
                    <a:pt x="72498" y="385396"/>
                  </a:lnTo>
                  <a:lnTo>
                    <a:pt x="53972" y="428952"/>
                  </a:lnTo>
                  <a:lnTo>
                    <a:pt x="37972" y="475226"/>
                  </a:lnTo>
                  <a:lnTo>
                    <a:pt x="24617" y="524272"/>
                  </a:lnTo>
                  <a:lnTo>
                    <a:pt x="14024" y="576146"/>
                  </a:lnTo>
                  <a:lnTo>
                    <a:pt x="6311" y="630904"/>
                  </a:lnTo>
                  <a:lnTo>
                    <a:pt x="1597" y="688599"/>
                  </a:lnTo>
                  <a:lnTo>
                    <a:pt x="0" y="749287"/>
                  </a:lnTo>
                  <a:lnTo>
                    <a:pt x="1407" y="805034"/>
                  </a:lnTo>
                  <a:lnTo>
                    <a:pt x="5581" y="858558"/>
                  </a:lnTo>
                  <a:lnTo>
                    <a:pt x="12449" y="909868"/>
                  </a:lnTo>
                  <a:lnTo>
                    <a:pt x="21939" y="958973"/>
                  </a:lnTo>
                  <a:lnTo>
                    <a:pt x="33979" y="1005883"/>
                  </a:lnTo>
                  <a:lnTo>
                    <a:pt x="48496" y="1050607"/>
                  </a:lnTo>
                  <a:lnTo>
                    <a:pt x="65417" y="1093155"/>
                  </a:lnTo>
                  <a:lnTo>
                    <a:pt x="84671" y="1133536"/>
                  </a:lnTo>
                  <a:lnTo>
                    <a:pt x="106186" y="1171759"/>
                  </a:lnTo>
                  <a:lnTo>
                    <a:pt x="129888" y="1207834"/>
                  </a:lnTo>
                  <a:lnTo>
                    <a:pt x="155705" y="1241770"/>
                  </a:lnTo>
                  <a:lnTo>
                    <a:pt x="183565" y="1273576"/>
                  </a:lnTo>
                  <a:lnTo>
                    <a:pt x="213396" y="1303262"/>
                  </a:lnTo>
                  <a:lnTo>
                    <a:pt x="245126" y="1330838"/>
                  </a:lnTo>
                  <a:lnTo>
                    <a:pt x="278681" y="1356312"/>
                  </a:lnTo>
                  <a:lnTo>
                    <a:pt x="313990" y="1379695"/>
                  </a:lnTo>
                  <a:lnTo>
                    <a:pt x="350980" y="1400994"/>
                  </a:lnTo>
                  <a:lnTo>
                    <a:pt x="389579" y="1420221"/>
                  </a:lnTo>
                  <a:lnTo>
                    <a:pt x="429715" y="1437384"/>
                  </a:lnTo>
                  <a:lnTo>
                    <a:pt x="471314" y="1452493"/>
                  </a:lnTo>
                  <a:lnTo>
                    <a:pt x="514306" y="1465557"/>
                  </a:lnTo>
                  <a:lnTo>
                    <a:pt x="558617" y="1476585"/>
                  </a:lnTo>
                  <a:lnTo>
                    <a:pt x="604175" y="1485587"/>
                  </a:lnTo>
                  <a:lnTo>
                    <a:pt x="650908" y="1492572"/>
                  </a:lnTo>
                  <a:lnTo>
                    <a:pt x="698744" y="1497550"/>
                  </a:lnTo>
                  <a:lnTo>
                    <a:pt x="747609" y="1500529"/>
                  </a:lnTo>
                  <a:lnTo>
                    <a:pt x="797432" y="1501521"/>
                  </a:lnTo>
                  <a:lnTo>
                    <a:pt x="852665" y="1500229"/>
                  </a:lnTo>
                  <a:lnTo>
                    <a:pt x="906222" y="1496387"/>
                  </a:lnTo>
                  <a:lnTo>
                    <a:pt x="958027" y="1490045"/>
                  </a:lnTo>
                  <a:lnTo>
                    <a:pt x="1008008" y="1481250"/>
                  </a:lnTo>
                  <a:lnTo>
                    <a:pt x="1056091" y="1470051"/>
                  </a:lnTo>
                  <a:lnTo>
                    <a:pt x="1102202" y="1456499"/>
                  </a:lnTo>
                  <a:lnTo>
                    <a:pt x="1146266" y="1440641"/>
                  </a:lnTo>
                  <a:lnTo>
                    <a:pt x="1188211" y="1422526"/>
                  </a:lnTo>
                  <a:lnTo>
                    <a:pt x="1227961" y="1402204"/>
                  </a:lnTo>
                  <a:lnTo>
                    <a:pt x="1265445" y="1379724"/>
                  </a:lnTo>
                  <a:lnTo>
                    <a:pt x="1300586" y="1355135"/>
                  </a:lnTo>
                  <a:lnTo>
                    <a:pt x="1333313" y="1328484"/>
                  </a:lnTo>
                  <a:lnTo>
                    <a:pt x="1363550" y="1299823"/>
                  </a:lnTo>
                  <a:lnTo>
                    <a:pt x="1391225" y="1269199"/>
                  </a:lnTo>
                  <a:lnTo>
                    <a:pt x="1416262" y="1236661"/>
                  </a:lnTo>
                  <a:lnTo>
                    <a:pt x="1438589" y="1202258"/>
                  </a:lnTo>
                  <a:lnTo>
                    <a:pt x="1458131" y="1166040"/>
                  </a:lnTo>
                  <a:lnTo>
                    <a:pt x="1474815" y="1128055"/>
                  </a:lnTo>
                  <a:lnTo>
                    <a:pt x="1488566" y="1088353"/>
                  </a:lnTo>
                  <a:lnTo>
                    <a:pt x="1499312" y="1046982"/>
                  </a:lnTo>
                  <a:lnTo>
                    <a:pt x="1506977" y="1003991"/>
                  </a:lnTo>
                  <a:lnTo>
                    <a:pt x="1511489" y="959429"/>
                  </a:lnTo>
                  <a:lnTo>
                    <a:pt x="1512773" y="913345"/>
                  </a:lnTo>
                  <a:lnTo>
                    <a:pt x="975525" y="913345"/>
                  </a:lnTo>
                  <a:lnTo>
                    <a:pt x="974889" y="951528"/>
                  </a:lnTo>
                  <a:lnTo>
                    <a:pt x="972112" y="993069"/>
                  </a:lnTo>
                  <a:lnTo>
                    <a:pt x="965890" y="1035871"/>
                  </a:lnTo>
                  <a:lnTo>
                    <a:pt x="954921" y="1077838"/>
                  </a:lnTo>
                  <a:lnTo>
                    <a:pt x="937899" y="1116875"/>
                  </a:lnTo>
                  <a:lnTo>
                    <a:pt x="913522" y="1150886"/>
                  </a:lnTo>
                  <a:lnTo>
                    <a:pt x="880486" y="1177775"/>
                  </a:lnTo>
                  <a:lnTo>
                    <a:pt x="837487" y="1195445"/>
                  </a:lnTo>
                  <a:lnTo>
                    <a:pt x="783221" y="1201801"/>
                  </a:lnTo>
                  <a:lnTo>
                    <a:pt x="750703" y="1199917"/>
                  </a:lnTo>
                  <a:lnTo>
                    <a:pt x="690522" y="1182787"/>
                  </a:lnTo>
                  <a:lnTo>
                    <a:pt x="638455" y="1143265"/>
                  </a:lnTo>
                  <a:lnTo>
                    <a:pt x="596471" y="1075856"/>
                  </a:lnTo>
                  <a:lnTo>
                    <a:pt x="579876" y="1029978"/>
                  </a:lnTo>
                  <a:lnTo>
                    <a:pt x="566541" y="975069"/>
                  </a:lnTo>
                  <a:lnTo>
                    <a:pt x="556710" y="910441"/>
                  </a:lnTo>
                  <a:lnTo>
                    <a:pt x="550632" y="835410"/>
                  </a:lnTo>
                  <a:lnTo>
                    <a:pt x="548551" y="749287"/>
                  </a:lnTo>
                  <a:lnTo>
                    <a:pt x="549402" y="692832"/>
                  </a:lnTo>
                  <a:lnTo>
                    <a:pt x="552146" y="638587"/>
                  </a:lnTo>
                  <a:lnTo>
                    <a:pt x="557069" y="586953"/>
                  </a:lnTo>
                  <a:lnTo>
                    <a:pt x="564455" y="538331"/>
                  </a:lnTo>
                  <a:lnTo>
                    <a:pt x="574592" y="493123"/>
                  </a:lnTo>
                  <a:lnTo>
                    <a:pt x="587763" y="451730"/>
                  </a:lnTo>
                  <a:lnTo>
                    <a:pt x="604254" y="414554"/>
                  </a:lnTo>
                  <a:lnTo>
                    <a:pt x="624352" y="381996"/>
                  </a:lnTo>
                  <a:lnTo>
                    <a:pt x="676507" y="332340"/>
                  </a:lnTo>
                  <a:lnTo>
                    <a:pt x="746513" y="305973"/>
                  </a:lnTo>
                  <a:lnTo>
                    <a:pt x="788923" y="302526"/>
                  </a:lnTo>
                  <a:lnTo>
                    <a:pt x="836865" y="307527"/>
                  </a:lnTo>
                  <a:lnTo>
                    <a:pt x="877013" y="321842"/>
                  </a:lnTo>
                  <a:lnTo>
                    <a:pt x="909799" y="344444"/>
                  </a:lnTo>
                  <a:lnTo>
                    <a:pt x="935655" y="374302"/>
                  </a:lnTo>
                  <a:lnTo>
                    <a:pt x="955013" y="410388"/>
                  </a:lnTo>
                  <a:lnTo>
                    <a:pt x="968305" y="451672"/>
                  </a:lnTo>
                  <a:lnTo>
                    <a:pt x="975963" y="497125"/>
                  </a:lnTo>
                  <a:lnTo>
                    <a:pt x="978420" y="545719"/>
                  </a:lnTo>
                  <a:lnTo>
                    <a:pt x="1504264" y="545719"/>
                  </a:lnTo>
                  <a:lnTo>
                    <a:pt x="1497364" y="475948"/>
                  </a:lnTo>
                  <a:lnTo>
                    <a:pt x="1490057" y="435713"/>
                  </a:lnTo>
                  <a:lnTo>
                    <a:pt x="1478540" y="392661"/>
                  </a:lnTo>
                  <a:lnTo>
                    <a:pt x="1461587" y="347356"/>
                  </a:lnTo>
                  <a:lnTo>
                    <a:pt x="1437970" y="300359"/>
                  </a:lnTo>
                  <a:lnTo>
                    <a:pt x="1406461" y="252234"/>
                  </a:lnTo>
                  <a:lnTo>
                    <a:pt x="1365834" y="203542"/>
                  </a:lnTo>
                  <a:lnTo>
                    <a:pt x="1326409" y="165088"/>
                  </a:lnTo>
                  <a:lnTo>
                    <a:pt x="1284214" y="131709"/>
                  </a:lnTo>
                  <a:lnTo>
                    <a:pt x="1239789" y="103056"/>
                  </a:lnTo>
                  <a:lnTo>
                    <a:pt x="1193674" y="78781"/>
                  </a:lnTo>
                  <a:lnTo>
                    <a:pt x="1146410" y="58538"/>
                  </a:lnTo>
                  <a:lnTo>
                    <a:pt x="1098537" y="41979"/>
                  </a:lnTo>
                  <a:lnTo>
                    <a:pt x="1050594" y="28756"/>
                  </a:lnTo>
                  <a:lnTo>
                    <a:pt x="1003123" y="18520"/>
                  </a:lnTo>
                  <a:lnTo>
                    <a:pt x="956663" y="10926"/>
                  </a:lnTo>
                  <a:lnTo>
                    <a:pt x="911755" y="5624"/>
                  </a:lnTo>
                  <a:lnTo>
                    <a:pt x="868939" y="2268"/>
                  </a:lnTo>
                  <a:lnTo>
                    <a:pt x="828755" y="509"/>
                  </a:lnTo>
                  <a:lnTo>
                    <a:pt x="791743" y="0"/>
                  </a:lnTo>
                  <a:close/>
                </a:path>
              </a:pathLst>
            </a:custGeom>
            <a:solidFill>
              <a:schemeClr val="lt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98" name="Google Shape;198;p17"/>
            <p:cNvSpPr/>
            <p:nvPr/>
          </p:nvSpPr>
          <p:spPr>
            <a:xfrm>
              <a:off x="15618966" y="8448213"/>
              <a:ext cx="177512" cy="238587"/>
            </a:xfrm>
            <a:custGeom>
              <a:rect b="b" l="l" r="r" t="t"/>
              <a:pathLst>
                <a:path extrusionOk="0" h="2041525" w="1518919">
                  <a:moveTo>
                    <a:pt x="537070" y="0"/>
                  </a:moveTo>
                  <a:lnTo>
                    <a:pt x="0" y="0"/>
                  </a:lnTo>
                  <a:lnTo>
                    <a:pt x="0" y="2041525"/>
                  </a:lnTo>
                  <a:lnTo>
                    <a:pt x="531545" y="2041525"/>
                  </a:lnTo>
                  <a:lnTo>
                    <a:pt x="531658" y="1331811"/>
                  </a:lnTo>
                  <a:lnTo>
                    <a:pt x="532449" y="1270577"/>
                  </a:lnTo>
                  <a:lnTo>
                    <a:pt x="534596" y="1215862"/>
                  </a:lnTo>
                  <a:lnTo>
                    <a:pt x="538776" y="1167524"/>
                  </a:lnTo>
                  <a:lnTo>
                    <a:pt x="545668" y="1125423"/>
                  </a:lnTo>
                  <a:lnTo>
                    <a:pt x="566503" y="1061420"/>
                  </a:lnTo>
                  <a:lnTo>
                    <a:pt x="586159" y="1023732"/>
                  </a:lnTo>
                  <a:lnTo>
                    <a:pt x="614417" y="987530"/>
                  </a:lnTo>
                  <a:lnTo>
                    <a:pt x="653109" y="956772"/>
                  </a:lnTo>
                  <a:lnTo>
                    <a:pt x="704068" y="935415"/>
                  </a:lnTo>
                  <a:lnTo>
                    <a:pt x="769124" y="927417"/>
                  </a:lnTo>
                  <a:lnTo>
                    <a:pt x="823946" y="932909"/>
                  </a:lnTo>
                  <a:lnTo>
                    <a:pt x="868830" y="948347"/>
                  </a:lnTo>
                  <a:lnTo>
                    <a:pt x="904771" y="972176"/>
                  </a:lnTo>
                  <a:lnTo>
                    <a:pt x="932761" y="1002840"/>
                  </a:lnTo>
                  <a:lnTo>
                    <a:pt x="953796" y="1038782"/>
                  </a:lnTo>
                  <a:lnTo>
                    <a:pt x="968868" y="1078447"/>
                  </a:lnTo>
                  <a:lnTo>
                    <a:pt x="978971" y="1120278"/>
                  </a:lnTo>
                  <a:lnTo>
                    <a:pt x="985099" y="1162720"/>
                  </a:lnTo>
                  <a:lnTo>
                    <a:pt x="988246" y="1204218"/>
                  </a:lnTo>
                  <a:lnTo>
                    <a:pt x="989405" y="1243214"/>
                  </a:lnTo>
                  <a:lnTo>
                    <a:pt x="989571" y="1278153"/>
                  </a:lnTo>
                  <a:lnTo>
                    <a:pt x="989571" y="2041525"/>
                  </a:lnTo>
                  <a:lnTo>
                    <a:pt x="1518475" y="2041525"/>
                  </a:lnTo>
                  <a:lnTo>
                    <a:pt x="1518369" y="1162974"/>
                  </a:lnTo>
                  <a:lnTo>
                    <a:pt x="1517625" y="1112078"/>
                  </a:lnTo>
                  <a:lnTo>
                    <a:pt x="1515606" y="1063157"/>
                  </a:lnTo>
                  <a:lnTo>
                    <a:pt x="1511675" y="1016148"/>
                  </a:lnTo>
                  <a:lnTo>
                    <a:pt x="1505194" y="970985"/>
                  </a:lnTo>
                  <a:lnTo>
                    <a:pt x="1495526" y="927606"/>
                  </a:lnTo>
                  <a:lnTo>
                    <a:pt x="1482032" y="885945"/>
                  </a:lnTo>
                  <a:lnTo>
                    <a:pt x="1464077" y="845938"/>
                  </a:lnTo>
                  <a:lnTo>
                    <a:pt x="1441021" y="807522"/>
                  </a:lnTo>
                  <a:lnTo>
                    <a:pt x="1412228" y="770631"/>
                  </a:lnTo>
                  <a:lnTo>
                    <a:pt x="1377061" y="735203"/>
                  </a:lnTo>
                  <a:lnTo>
                    <a:pt x="1337502" y="701957"/>
                  </a:lnTo>
                  <a:lnTo>
                    <a:pt x="1296297" y="673671"/>
                  </a:lnTo>
                  <a:lnTo>
                    <a:pt x="1253677" y="650064"/>
                  </a:lnTo>
                  <a:lnTo>
                    <a:pt x="1209872" y="630857"/>
                  </a:lnTo>
                  <a:lnTo>
                    <a:pt x="1165113" y="615769"/>
                  </a:lnTo>
                  <a:lnTo>
                    <a:pt x="1119631" y="604521"/>
                  </a:lnTo>
                  <a:lnTo>
                    <a:pt x="1073656" y="596834"/>
                  </a:lnTo>
                  <a:lnTo>
                    <a:pt x="1027419" y="592426"/>
                  </a:lnTo>
                  <a:lnTo>
                    <a:pt x="981151" y="591019"/>
                  </a:lnTo>
                  <a:lnTo>
                    <a:pt x="907719" y="594718"/>
                  </a:lnTo>
                  <a:lnTo>
                    <a:pt x="841598" y="604999"/>
                  </a:lnTo>
                  <a:lnTo>
                    <a:pt x="782464" y="620640"/>
                  </a:lnTo>
                  <a:lnTo>
                    <a:pt x="729994" y="640421"/>
                  </a:lnTo>
                  <a:lnTo>
                    <a:pt x="683868" y="663117"/>
                  </a:lnTo>
                  <a:lnTo>
                    <a:pt x="643760" y="687509"/>
                  </a:lnTo>
                  <a:lnTo>
                    <a:pt x="609349" y="712373"/>
                  </a:lnTo>
                  <a:lnTo>
                    <a:pt x="556327" y="758632"/>
                  </a:lnTo>
                  <a:lnTo>
                    <a:pt x="537070" y="777582"/>
                  </a:lnTo>
                  <a:lnTo>
                    <a:pt x="537070" y="0"/>
                  </a:lnTo>
                  <a:close/>
                </a:path>
              </a:pathLst>
            </a:custGeom>
            <a:solidFill>
              <a:schemeClr val="lt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199" name="Google Shape;199;p17"/>
          <p:cNvSpPr txBox="1"/>
          <p:nvPr>
            <p:ph idx="11" type="ftr"/>
          </p:nvPr>
        </p:nvSpPr>
        <p:spPr>
          <a:xfrm>
            <a:off x="3098800" y="8458200"/>
            <a:ext cx="8763000" cy="3048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st + Conclusion">
  <p:cSld name="List + Conclusion">
    <p:spTree>
      <p:nvGrpSpPr>
        <p:cNvPr id="200" name="Shape 200"/>
        <p:cNvGrpSpPr/>
        <p:nvPr/>
      </p:nvGrpSpPr>
      <p:grpSpPr>
        <a:xfrm>
          <a:off x="0" y="0"/>
          <a:ext cx="0" cy="0"/>
          <a:chOff x="0" y="0"/>
          <a:chExt cx="0" cy="0"/>
        </a:xfrm>
      </p:grpSpPr>
      <p:sp>
        <p:nvSpPr>
          <p:cNvPr id="201" name="Google Shape;201;p18"/>
          <p:cNvSpPr txBox="1"/>
          <p:nvPr>
            <p:ph type="title"/>
          </p:nvPr>
        </p:nvSpPr>
        <p:spPr>
          <a:xfrm>
            <a:off x="507999" y="336348"/>
            <a:ext cx="7467600" cy="1249997"/>
          </a:xfrm>
          <a:prstGeom prst="rect">
            <a:avLst/>
          </a:prstGeom>
          <a:noFill/>
          <a:ln>
            <a:noFill/>
          </a:ln>
        </p:spPr>
        <p:txBody>
          <a:bodyPr anchorCtr="0" anchor="t" bIns="45700" lIns="72000" spcFirstLastPara="1" rIns="90000" wrap="square" tIns="45700">
            <a:noAutofit/>
          </a:bodyPr>
          <a:lstStyle>
            <a:lvl1pPr lvl="0" algn="l">
              <a:lnSpc>
                <a:spcPct val="90000"/>
              </a:lnSpc>
              <a:spcBef>
                <a:spcPts val="0"/>
              </a:spcBef>
              <a:spcAft>
                <a:spcPts val="0"/>
              </a:spcAft>
              <a:buClr>
                <a:schemeClr val="dk1"/>
              </a:buClr>
              <a:buSzPts val="3200"/>
              <a:buFont typeface="Arial"/>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02" name="Google Shape;202;p18"/>
          <p:cNvSpPr txBox="1"/>
          <p:nvPr>
            <p:ph idx="12" type="sldNum"/>
          </p:nvPr>
        </p:nvSpPr>
        <p:spPr>
          <a:xfrm>
            <a:off x="508000" y="8475422"/>
            <a:ext cx="990600" cy="287578"/>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
        <p:nvSpPr>
          <p:cNvPr id="203" name="Google Shape;203;p18"/>
          <p:cNvSpPr/>
          <p:nvPr/>
        </p:nvSpPr>
        <p:spPr>
          <a:xfrm>
            <a:off x="8280401" y="0"/>
            <a:ext cx="7975600" cy="9144000"/>
          </a:xfrm>
          <a:custGeom>
            <a:rect b="b" l="l" r="r" t="t"/>
            <a:pathLst>
              <a:path extrusionOk="0" h="9144000" w="4406900">
                <a:moveTo>
                  <a:pt x="4406887" y="0"/>
                </a:moveTo>
                <a:lnTo>
                  <a:pt x="0" y="0"/>
                </a:lnTo>
                <a:lnTo>
                  <a:pt x="0" y="9144000"/>
                </a:lnTo>
                <a:lnTo>
                  <a:pt x="4406887" y="9144000"/>
                </a:lnTo>
                <a:lnTo>
                  <a:pt x="4406887" y="0"/>
                </a:lnTo>
                <a:close/>
              </a:path>
            </a:pathLst>
          </a:custGeom>
          <a:solidFill>
            <a:schemeClr val="dk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b="0" i="0" sz="1800">
              <a:solidFill>
                <a:schemeClr val="dk1"/>
              </a:solidFill>
              <a:latin typeface="Arial"/>
              <a:ea typeface="Arial"/>
              <a:cs typeface="Arial"/>
              <a:sym typeface="Arial"/>
            </a:endParaRPr>
          </a:p>
        </p:txBody>
      </p:sp>
      <p:sp>
        <p:nvSpPr>
          <p:cNvPr id="204" name="Google Shape;204;p18"/>
          <p:cNvSpPr txBox="1"/>
          <p:nvPr>
            <p:ph idx="1" type="body"/>
          </p:nvPr>
        </p:nvSpPr>
        <p:spPr>
          <a:xfrm>
            <a:off x="9575801" y="2209800"/>
            <a:ext cx="6172199" cy="5665413"/>
          </a:xfrm>
          <a:prstGeom prst="rect">
            <a:avLst/>
          </a:prstGeom>
          <a:noFill/>
          <a:ln>
            <a:noFill/>
          </a:ln>
        </p:spPr>
        <p:txBody>
          <a:bodyPr anchorCtr="0" anchor="t" bIns="0" lIns="0" spcFirstLastPara="1" rIns="0" wrap="square" tIns="0">
            <a:noAutofit/>
          </a:bodyPr>
          <a:lstStyle>
            <a:lvl1pPr indent="-228600" lvl="0" marL="457200" marR="5080" rtl="0" algn="l">
              <a:lnSpc>
                <a:spcPct val="100000"/>
              </a:lnSpc>
              <a:spcBef>
                <a:spcPts val="100"/>
              </a:spcBef>
              <a:spcAft>
                <a:spcPts val="0"/>
              </a:spcAft>
              <a:buClr>
                <a:schemeClr val="lt1"/>
              </a:buClr>
              <a:buSzPts val="3200"/>
              <a:buFont typeface="Arial"/>
              <a:buNone/>
              <a:defRPr b="1" i="0" sz="3200" u="none" cap="none" strike="noStrike">
                <a:solidFill>
                  <a:schemeClr val="lt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05" name="Google Shape;205;p18"/>
          <p:cNvSpPr/>
          <p:nvPr/>
        </p:nvSpPr>
        <p:spPr>
          <a:xfrm rot="5400000">
            <a:off x="8155432" y="2258568"/>
            <a:ext cx="707136" cy="457200"/>
          </a:xfrm>
          <a:prstGeom prst="triangle">
            <a:avLst>
              <a:gd fmla="val 50000" name="adj"/>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a:solidFill>
                <a:schemeClr val="lt1"/>
              </a:solidFill>
              <a:latin typeface="Arial"/>
              <a:ea typeface="Arial"/>
              <a:cs typeface="Arial"/>
              <a:sym typeface="Arial"/>
            </a:endParaRPr>
          </a:p>
        </p:txBody>
      </p:sp>
      <p:sp>
        <p:nvSpPr>
          <p:cNvPr id="206" name="Google Shape;206;p18"/>
          <p:cNvSpPr txBox="1"/>
          <p:nvPr>
            <p:ph idx="2" type="body"/>
          </p:nvPr>
        </p:nvSpPr>
        <p:spPr>
          <a:xfrm>
            <a:off x="508000" y="2219498"/>
            <a:ext cx="7467600" cy="5943600"/>
          </a:xfrm>
          <a:prstGeom prst="rect">
            <a:avLst/>
          </a:prstGeom>
          <a:noFill/>
          <a:ln>
            <a:noFill/>
          </a:ln>
        </p:spPr>
        <p:txBody>
          <a:bodyPr anchorCtr="0" anchor="t" bIns="0" lIns="0" spcFirstLastPara="1" rIns="0" wrap="square" tIns="0">
            <a:noAutofit/>
          </a:bodyPr>
          <a:lstStyle>
            <a:lvl1pPr indent="-368300" lvl="0" marL="457200" marR="0" rtl="0" algn="l">
              <a:lnSpc>
                <a:spcPct val="90000"/>
              </a:lnSpc>
              <a:spcBef>
                <a:spcPts val="1000"/>
              </a:spcBef>
              <a:spcAft>
                <a:spcPts val="0"/>
              </a:spcAft>
              <a:buClr>
                <a:srgbClr val="000000"/>
              </a:buClr>
              <a:buSzPts val="2200"/>
              <a:buFont typeface="Noto Sans Symbols"/>
              <a:buChar char="▪"/>
              <a:defRPr b="0" i="0" sz="2200" u="none" cap="none" strike="noStrike">
                <a:solidFill>
                  <a:srgbClr val="000000"/>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207" name="Google Shape;207;p18"/>
          <p:cNvGrpSpPr/>
          <p:nvPr/>
        </p:nvGrpSpPr>
        <p:grpSpPr>
          <a:xfrm>
            <a:off x="14452600" y="8547494"/>
            <a:ext cx="1295400" cy="215506"/>
            <a:chOff x="14294536" y="8436933"/>
            <a:chExt cx="1501942" cy="249867"/>
          </a:xfrm>
        </p:grpSpPr>
        <p:sp>
          <p:nvSpPr>
            <p:cNvPr id="208" name="Google Shape;208;p18"/>
            <p:cNvSpPr/>
            <p:nvPr/>
          </p:nvSpPr>
          <p:spPr>
            <a:xfrm>
              <a:off x="14294536" y="8436933"/>
              <a:ext cx="210239" cy="249867"/>
            </a:xfrm>
            <a:custGeom>
              <a:rect b="b" l="l" r="r" t="t"/>
              <a:pathLst>
                <a:path extrusionOk="0" h="2138045" w="1798954">
                  <a:moveTo>
                    <a:pt x="893597" y="0"/>
                  </a:moveTo>
                  <a:lnTo>
                    <a:pt x="824723" y="1351"/>
                  </a:lnTo>
                  <a:lnTo>
                    <a:pt x="759023" y="5341"/>
                  </a:lnTo>
                  <a:lnTo>
                    <a:pt x="696458" y="11872"/>
                  </a:lnTo>
                  <a:lnTo>
                    <a:pt x="636988" y="20846"/>
                  </a:lnTo>
                  <a:lnTo>
                    <a:pt x="580577" y="32166"/>
                  </a:lnTo>
                  <a:lnTo>
                    <a:pt x="527185" y="45734"/>
                  </a:lnTo>
                  <a:lnTo>
                    <a:pt x="476773" y="61452"/>
                  </a:lnTo>
                  <a:lnTo>
                    <a:pt x="429303" y="79224"/>
                  </a:lnTo>
                  <a:lnTo>
                    <a:pt x="384737" y="98951"/>
                  </a:lnTo>
                  <a:lnTo>
                    <a:pt x="343035" y="120537"/>
                  </a:lnTo>
                  <a:lnTo>
                    <a:pt x="304160" y="143882"/>
                  </a:lnTo>
                  <a:lnTo>
                    <a:pt x="268072" y="168891"/>
                  </a:lnTo>
                  <a:lnTo>
                    <a:pt x="234734" y="195465"/>
                  </a:lnTo>
                  <a:lnTo>
                    <a:pt x="204106" y="223507"/>
                  </a:lnTo>
                  <a:lnTo>
                    <a:pt x="176149" y="252919"/>
                  </a:lnTo>
                  <a:lnTo>
                    <a:pt x="150827" y="283605"/>
                  </a:lnTo>
                  <a:lnTo>
                    <a:pt x="128099" y="315465"/>
                  </a:lnTo>
                  <a:lnTo>
                    <a:pt x="107927" y="348403"/>
                  </a:lnTo>
                  <a:lnTo>
                    <a:pt x="90273" y="382321"/>
                  </a:lnTo>
                  <a:lnTo>
                    <a:pt x="62363" y="452708"/>
                  </a:lnTo>
                  <a:lnTo>
                    <a:pt x="44061" y="525845"/>
                  </a:lnTo>
                  <a:lnTo>
                    <a:pt x="35058" y="600952"/>
                  </a:lnTo>
                  <a:lnTo>
                    <a:pt x="33947" y="639000"/>
                  </a:lnTo>
                  <a:lnTo>
                    <a:pt x="36891" y="703709"/>
                  </a:lnTo>
                  <a:lnTo>
                    <a:pt x="45383" y="763158"/>
                  </a:lnTo>
                  <a:lnTo>
                    <a:pt x="58908" y="817583"/>
                  </a:lnTo>
                  <a:lnTo>
                    <a:pt x="76950" y="867222"/>
                  </a:lnTo>
                  <a:lnTo>
                    <a:pt x="98997" y="912313"/>
                  </a:lnTo>
                  <a:lnTo>
                    <a:pt x="124533" y="953093"/>
                  </a:lnTo>
                  <a:lnTo>
                    <a:pt x="153045" y="989798"/>
                  </a:lnTo>
                  <a:lnTo>
                    <a:pt x="184018" y="1022668"/>
                  </a:lnTo>
                  <a:lnTo>
                    <a:pt x="216938" y="1051938"/>
                  </a:lnTo>
                  <a:lnTo>
                    <a:pt x="251290" y="1077847"/>
                  </a:lnTo>
                  <a:lnTo>
                    <a:pt x="286560" y="1100632"/>
                  </a:lnTo>
                  <a:lnTo>
                    <a:pt x="322235" y="1120530"/>
                  </a:lnTo>
                  <a:lnTo>
                    <a:pt x="357799" y="1137778"/>
                  </a:lnTo>
                  <a:lnTo>
                    <a:pt x="426539" y="1165278"/>
                  </a:lnTo>
                  <a:lnTo>
                    <a:pt x="488667" y="1185028"/>
                  </a:lnTo>
                  <a:lnTo>
                    <a:pt x="1040638" y="1329004"/>
                  </a:lnTo>
                  <a:lnTo>
                    <a:pt x="1100708" y="1349747"/>
                  </a:lnTo>
                  <a:lnTo>
                    <a:pt x="1146350" y="1375286"/>
                  </a:lnTo>
                  <a:lnTo>
                    <a:pt x="1179128" y="1405696"/>
                  </a:lnTo>
                  <a:lnTo>
                    <a:pt x="1200605" y="1441053"/>
                  </a:lnTo>
                  <a:lnTo>
                    <a:pt x="1212344" y="1481431"/>
                  </a:lnTo>
                  <a:lnTo>
                    <a:pt x="1215910" y="1526908"/>
                  </a:lnTo>
                  <a:lnTo>
                    <a:pt x="1209946" y="1584569"/>
                  </a:lnTo>
                  <a:lnTo>
                    <a:pt x="1193440" y="1631778"/>
                  </a:lnTo>
                  <a:lnTo>
                    <a:pt x="1168470" y="1669580"/>
                  </a:lnTo>
                  <a:lnTo>
                    <a:pt x="1137113" y="1699020"/>
                  </a:lnTo>
                  <a:lnTo>
                    <a:pt x="1101447" y="1721144"/>
                  </a:lnTo>
                  <a:lnTo>
                    <a:pt x="1063550" y="1736996"/>
                  </a:lnTo>
                  <a:lnTo>
                    <a:pt x="1025501" y="1747623"/>
                  </a:lnTo>
                  <a:lnTo>
                    <a:pt x="957255" y="1757378"/>
                  </a:lnTo>
                  <a:lnTo>
                    <a:pt x="913333" y="1758772"/>
                  </a:lnTo>
                  <a:lnTo>
                    <a:pt x="841399" y="1754783"/>
                  </a:lnTo>
                  <a:lnTo>
                    <a:pt x="780321" y="1743521"/>
                  </a:lnTo>
                  <a:lnTo>
                    <a:pt x="729200" y="1726045"/>
                  </a:lnTo>
                  <a:lnTo>
                    <a:pt x="687140" y="1703411"/>
                  </a:lnTo>
                  <a:lnTo>
                    <a:pt x="653245" y="1676677"/>
                  </a:lnTo>
                  <a:lnTo>
                    <a:pt x="626617" y="1646900"/>
                  </a:lnTo>
                  <a:lnTo>
                    <a:pt x="591576" y="1582450"/>
                  </a:lnTo>
                  <a:lnTo>
                    <a:pt x="574842" y="1518521"/>
                  </a:lnTo>
                  <a:lnTo>
                    <a:pt x="569242" y="1463572"/>
                  </a:lnTo>
                  <a:lnTo>
                    <a:pt x="568375" y="1442110"/>
                  </a:lnTo>
                  <a:lnTo>
                    <a:pt x="0" y="1442110"/>
                  </a:lnTo>
                  <a:lnTo>
                    <a:pt x="2894" y="1507095"/>
                  </a:lnTo>
                  <a:lnTo>
                    <a:pt x="6534" y="1547515"/>
                  </a:lnTo>
                  <a:lnTo>
                    <a:pt x="12816" y="1592021"/>
                  </a:lnTo>
                  <a:lnTo>
                    <a:pt x="22621" y="1639714"/>
                  </a:lnTo>
                  <a:lnTo>
                    <a:pt x="36835" y="1689694"/>
                  </a:lnTo>
                  <a:lnTo>
                    <a:pt x="56341" y="1741061"/>
                  </a:lnTo>
                  <a:lnTo>
                    <a:pt x="82022" y="1792917"/>
                  </a:lnTo>
                  <a:lnTo>
                    <a:pt x="114763" y="1844362"/>
                  </a:lnTo>
                  <a:lnTo>
                    <a:pt x="155447" y="1894497"/>
                  </a:lnTo>
                  <a:lnTo>
                    <a:pt x="192206" y="1931723"/>
                  </a:lnTo>
                  <a:lnTo>
                    <a:pt x="232189" y="1965043"/>
                  </a:lnTo>
                  <a:lnTo>
                    <a:pt x="274978" y="1994666"/>
                  </a:lnTo>
                  <a:lnTo>
                    <a:pt x="320156" y="2020799"/>
                  </a:lnTo>
                  <a:lnTo>
                    <a:pt x="367305" y="2043649"/>
                  </a:lnTo>
                  <a:lnTo>
                    <a:pt x="416005" y="2063423"/>
                  </a:lnTo>
                  <a:lnTo>
                    <a:pt x="465839" y="2080330"/>
                  </a:lnTo>
                  <a:lnTo>
                    <a:pt x="516389" y="2094576"/>
                  </a:lnTo>
                  <a:lnTo>
                    <a:pt x="567237" y="2106369"/>
                  </a:lnTo>
                  <a:lnTo>
                    <a:pt x="617965" y="2115916"/>
                  </a:lnTo>
                  <a:lnTo>
                    <a:pt x="668155" y="2123426"/>
                  </a:lnTo>
                  <a:lnTo>
                    <a:pt x="717387" y="2129104"/>
                  </a:lnTo>
                  <a:lnTo>
                    <a:pt x="765246" y="2133160"/>
                  </a:lnTo>
                  <a:lnTo>
                    <a:pt x="811311" y="2135800"/>
                  </a:lnTo>
                  <a:lnTo>
                    <a:pt x="855165" y="2137232"/>
                  </a:lnTo>
                  <a:lnTo>
                    <a:pt x="896391" y="2137664"/>
                  </a:lnTo>
                  <a:lnTo>
                    <a:pt x="950751" y="2136883"/>
                  </a:lnTo>
                  <a:lnTo>
                    <a:pt x="1004108" y="2134531"/>
                  </a:lnTo>
                  <a:lnTo>
                    <a:pt x="1056387" y="2130595"/>
                  </a:lnTo>
                  <a:lnTo>
                    <a:pt x="1107515" y="2125063"/>
                  </a:lnTo>
                  <a:lnTo>
                    <a:pt x="1157418" y="2117920"/>
                  </a:lnTo>
                  <a:lnTo>
                    <a:pt x="1206024" y="2109153"/>
                  </a:lnTo>
                  <a:lnTo>
                    <a:pt x="1253258" y="2098750"/>
                  </a:lnTo>
                  <a:lnTo>
                    <a:pt x="1299048" y="2086697"/>
                  </a:lnTo>
                  <a:lnTo>
                    <a:pt x="1343320" y="2072982"/>
                  </a:lnTo>
                  <a:lnTo>
                    <a:pt x="1386000" y="2057590"/>
                  </a:lnTo>
                  <a:lnTo>
                    <a:pt x="1427016" y="2040508"/>
                  </a:lnTo>
                  <a:lnTo>
                    <a:pt x="1466293" y="2021724"/>
                  </a:lnTo>
                  <a:lnTo>
                    <a:pt x="1503759" y="2001225"/>
                  </a:lnTo>
                  <a:lnTo>
                    <a:pt x="1539340" y="1978996"/>
                  </a:lnTo>
                  <a:lnTo>
                    <a:pt x="1572962" y="1955025"/>
                  </a:lnTo>
                  <a:lnTo>
                    <a:pt x="1604552" y="1929299"/>
                  </a:lnTo>
                  <a:lnTo>
                    <a:pt x="1634036" y="1901805"/>
                  </a:lnTo>
                  <a:lnTo>
                    <a:pt x="1661342" y="1872529"/>
                  </a:lnTo>
                  <a:lnTo>
                    <a:pt x="1686396" y="1841458"/>
                  </a:lnTo>
                  <a:lnTo>
                    <a:pt x="1709125" y="1808579"/>
                  </a:lnTo>
                  <a:lnTo>
                    <a:pt x="1729454" y="1773879"/>
                  </a:lnTo>
                  <a:lnTo>
                    <a:pt x="1747311" y="1737344"/>
                  </a:lnTo>
                  <a:lnTo>
                    <a:pt x="1762622" y="1698962"/>
                  </a:lnTo>
                  <a:lnTo>
                    <a:pt x="1775314" y="1658719"/>
                  </a:lnTo>
                  <a:lnTo>
                    <a:pt x="1785313" y="1616602"/>
                  </a:lnTo>
                  <a:lnTo>
                    <a:pt x="1792546" y="1572598"/>
                  </a:lnTo>
                  <a:lnTo>
                    <a:pt x="1796940" y="1526694"/>
                  </a:lnTo>
                  <a:lnTo>
                    <a:pt x="1798421" y="1478876"/>
                  </a:lnTo>
                  <a:lnTo>
                    <a:pt x="1796269" y="1419396"/>
                  </a:lnTo>
                  <a:lnTo>
                    <a:pt x="1789973" y="1364433"/>
                  </a:lnTo>
                  <a:lnTo>
                    <a:pt x="1779776" y="1313770"/>
                  </a:lnTo>
                  <a:lnTo>
                    <a:pt x="1765919" y="1267192"/>
                  </a:lnTo>
                  <a:lnTo>
                    <a:pt x="1748644" y="1224481"/>
                  </a:lnTo>
                  <a:lnTo>
                    <a:pt x="1728192" y="1185423"/>
                  </a:lnTo>
                  <a:lnTo>
                    <a:pt x="1704805" y="1149800"/>
                  </a:lnTo>
                  <a:lnTo>
                    <a:pt x="1678725" y="1117397"/>
                  </a:lnTo>
                  <a:lnTo>
                    <a:pt x="1650194" y="1087996"/>
                  </a:lnTo>
                  <a:lnTo>
                    <a:pt x="1619454" y="1061382"/>
                  </a:lnTo>
                  <a:lnTo>
                    <a:pt x="1586745" y="1037339"/>
                  </a:lnTo>
                  <a:lnTo>
                    <a:pt x="1552310" y="1015650"/>
                  </a:lnTo>
                  <a:lnTo>
                    <a:pt x="1516390" y="996099"/>
                  </a:lnTo>
                  <a:lnTo>
                    <a:pt x="1479228" y="978469"/>
                  </a:lnTo>
                  <a:lnTo>
                    <a:pt x="1441064" y="962545"/>
                  </a:lnTo>
                  <a:lnTo>
                    <a:pt x="1402141" y="948110"/>
                  </a:lnTo>
                  <a:lnTo>
                    <a:pt x="1362700" y="934948"/>
                  </a:lnTo>
                  <a:lnTo>
                    <a:pt x="1322984" y="922842"/>
                  </a:lnTo>
                  <a:lnTo>
                    <a:pt x="1283233" y="911576"/>
                  </a:lnTo>
                  <a:lnTo>
                    <a:pt x="1243689" y="900935"/>
                  </a:lnTo>
                  <a:lnTo>
                    <a:pt x="822883" y="791692"/>
                  </a:lnTo>
                  <a:lnTo>
                    <a:pt x="785624" y="780842"/>
                  </a:lnTo>
                  <a:lnTo>
                    <a:pt x="746092" y="766536"/>
                  </a:lnTo>
                  <a:lnTo>
                    <a:pt x="707204" y="747039"/>
                  </a:lnTo>
                  <a:lnTo>
                    <a:pt x="671879" y="720618"/>
                  </a:lnTo>
                  <a:lnTo>
                    <a:pt x="643035" y="685539"/>
                  </a:lnTo>
                  <a:lnTo>
                    <a:pt x="623588" y="640068"/>
                  </a:lnTo>
                  <a:lnTo>
                    <a:pt x="616457" y="582472"/>
                  </a:lnTo>
                  <a:lnTo>
                    <a:pt x="621275" y="538331"/>
                  </a:lnTo>
                  <a:lnTo>
                    <a:pt x="635372" y="497607"/>
                  </a:lnTo>
                  <a:lnTo>
                    <a:pt x="658216" y="461061"/>
                  </a:lnTo>
                  <a:lnTo>
                    <a:pt x="689275" y="429453"/>
                  </a:lnTo>
                  <a:lnTo>
                    <a:pt x="728016" y="403545"/>
                  </a:lnTo>
                  <a:lnTo>
                    <a:pt x="773908" y="384098"/>
                  </a:lnTo>
                  <a:lnTo>
                    <a:pt x="826417" y="371871"/>
                  </a:lnTo>
                  <a:lnTo>
                    <a:pt x="885012" y="367626"/>
                  </a:lnTo>
                  <a:lnTo>
                    <a:pt x="952469" y="372810"/>
                  </a:lnTo>
                  <a:lnTo>
                    <a:pt x="1007577" y="387221"/>
                  </a:lnTo>
                  <a:lnTo>
                    <a:pt x="1051583" y="409153"/>
                  </a:lnTo>
                  <a:lnTo>
                    <a:pt x="1085735" y="436895"/>
                  </a:lnTo>
                  <a:lnTo>
                    <a:pt x="1111283" y="468742"/>
                  </a:lnTo>
                  <a:lnTo>
                    <a:pt x="1129475" y="502983"/>
                  </a:lnTo>
                  <a:lnTo>
                    <a:pt x="1148785" y="571818"/>
                  </a:lnTo>
                  <a:lnTo>
                    <a:pt x="1153654" y="629735"/>
                  </a:lnTo>
                  <a:lnTo>
                    <a:pt x="1153795" y="650328"/>
                  </a:lnTo>
                  <a:lnTo>
                    <a:pt x="1727708" y="650328"/>
                  </a:lnTo>
                  <a:lnTo>
                    <a:pt x="1726442" y="602432"/>
                  </a:lnTo>
                  <a:lnTo>
                    <a:pt x="1722847" y="549677"/>
                  </a:lnTo>
                  <a:lnTo>
                    <a:pt x="1715481" y="493337"/>
                  </a:lnTo>
                  <a:lnTo>
                    <a:pt x="1702903" y="434687"/>
                  </a:lnTo>
                  <a:lnTo>
                    <a:pt x="1683671" y="375002"/>
                  </a:lnTo>
                  <a:lnTo>
                    <a:pt x="1656345" y="315556"/>
                  </a:lnTo>
                  <a:lnTo>
                    <a:pt x="1619483" y="257623"/>
                  </a:lnTo>
                  <a:lnTo>
                    <a:pt x="1571644" y="202477"/>
                  </a:lnTo>
                  <a:lnTo>
                    <a:pt x="1543158" y="176348"/>
                  </a:lnTo>
                  <a:lnTo>
                    <a:pt x="1511387" y="151394"/>
                  </a:lnTo>
                  <a:lnTo>
                    <a:pt x="1476151" y="127774"/>
                  </a:lnTo>
                  <a:lnTo>
                    <a:pt x="1437271" y="105648"/>
                  </a:lnTo>
                  <a:lnTo>
                    <a:pt x="1394565" y="85174"/>
                  </a:lnTo>
                  <a:lnTo>
                    <a:pt x="1347854" y="66512"/>
                  </a:lnTo>
                  <a:lnTo>
                    <a:pt x="1296957" y="49822"/>
                  </a:lnTo>
                  <a:lnTo>
                    <a:pt x="1241695" y="35262"/>
                  </a:lnTo>
                  <a:lnTo>
                    <a:pt x="1181888" y="22992"/>
                  </a:lnTo>
                  <a:lnTo>
                    <a:pt x="1117354" y="13172"/>
                  </a:lnTo>
                  <a:lnTo>
                    <a:pt x="1047915" y="5960"/>
                  </a:lnTo>
                  <a:lnTo>
                    <a:pt x="973389" y="1516"/>
                  </a:lnTo>
                  <a:lnTo>
                    <a:pt x="893597" y="0"/>
                  </a:lnTo>
                  <a:close/>
                </a:path>
              </a:pathLst>
            </a:custGeom>
            <a:solidFill>
              <a:schemeClr val="lt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09" name="Google Shape;209;p18"/>
            <p:cNvSpPr/>
            <p:nvPr/>
          </p:nvSpPr>
          <p:spPr>
            <a:xfrm>
              <a:off x="14543672" y="8448213"/>
              <a:ext cx="194655" cy="238587"/>
            </a:xfrm>
            <a:custGeom>
              <a:rect b="b" l="l" r="r" t="t"/>
              <a:pathLst>
                <a:path extrusionOk="0" h="2041525" w="1665604">
                  <a:moveTo>
                    <a:pt x="520319" y="0"/>
                  </a:moveTo>
                  <a:lnTo>
                    <a:pt x="0" y="0"/>
                  </a:lnTo>
                  <a:lnTo>
                    <a:pt x="0" y="2041525"/>
                  </a:lnTo>
                  <a:lnTo>
                    <a:pt x="520319" y="2041525"/>
                  </a:lnTo>
                  <a:lnTo>
                    <a:pt x="520319" y="1252639"/>
                  </a:lnTo>
                  <a:lnTo>
                    <a:pt x="1026413" y="2041525"/>
                  </a:lnTo>
                  <a:lnTo>
                    <a:pt x="1665516" y="2041525"/>
                  </a:lnTo>
                  <a:lnTo>
                    <a:pt x="1111250" y="1221574"/>
                  </a:lnTo>
                  <a:lnTo>
                    <a:pt x="1594802" y="622084"/>
                  </a:lnTo>
                  <a:lnTo>
                    <a:pt x="1006678" y="622084"/>
                  </a:lnTo>
                  <a:lnTo>
                    <a:pt x="520319" y="1249870"/>
                  </a:lnTo>
                  <a:lnTo>
                    <a:pt x="520319" y="0"/>
                  </a:lnTo>
                  <a:close/>
                </a:path>
              </a:pathLst>
            </a:custGeom>
            <a:solidFill>
              <a:schemeClr val="lt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10" name="Google Shape;210;p18"/>
            <p:cNvSpPr/>
            <p:nvPr/>
          </p:nvSpPr>
          <p:spPr>
            <a:xfrm>
              <a:off x="14745615" y="8511292"/>
              <a:ext cx="193022" cy="175508"/>
            </a:xfrm>
            <a:custGeom>
              <a:rect b="b" l="l" r="r" t="t"/>
              <a:pathLst>
                <a:path extrusionOk="0" h="1501775" w="1651634">
                  <a:moveTo>
                    <a:pt x="831316" y="0"/>
                  </a:moveTo>
                  <a:lnTo>
                    <a:pt x="772161" y="1202"/>
                  </a:lnTo>
                  <a:lnTo>
                    <a:pt x="715248" y="4774"/>
                  </a:lnTo>
                  <a:lnTo>
                    <a:pt x="660571" y="10662"/>
                  </a:lnTo>
                  <a:lnTo>
                    <a:pt x="608122" y="18811"/>
                  </a:lnTo>
                  <a:lnTo>
                    <a:pt x="557895" y="29167"/>
                  </a:lnTo>
                  <a:lnTo>
                    <a:pt x="509882" y="41676"/>
                  </a:lnTo>
                  <a:lnTo>
                    <a:pt x="464077" y="56285"/>
                  </a:lnTo>
                  <a:lnTo>
                    <a:pt x="420473" y="72938"/>
                  </a:lnTo>
                  <a:lnTo>
                    <a:pt x="379063" y="91583"/>
                  </a:lnTo>
                  <a:lnTo>
                    <a:pt x="339841" y="112164"/>
                  </a:lnTo>
                  <a:lnTo>
                    <a:pt x="302798" y="134628"/>
                  </a:lnTo>
                  <a:lnTo>
                    <a:pt x="267929" y="158921"/>
                  </a:lnTo>
                  <a:lnTo>
                    <a:pt x="235227" y="184989"/>
                  </a:lnTo>
                  <a:lnTo>
                    <a:pt x="204684" y="212777"/>
                  </a:lnTo>
                  <a:lnTo>
                    <a:pt x="176294" y="242232"/>
                  </a:lnTo>
                  <a:lnTo>
                    <a:pt x="150050" y="273299"/>
                  </a:lnTo>
                  <a:lnTo>
                    <a:pt x="125945" y="305924"/>
                  </a:lnTo>
                  <a:lnTo>
                    <a:pt x="103972" y="340054"/>
                  </a:lnTo>
                  <a:lnTo>
                    <a:pt x="84124" y="375634"/>
                  </a:lnTo>
                  <a:lnTo>
                    <a:pt x="66395" y="412611"/>
                  </a:lnTo>
                  <a:lnTo>
                    <a:pt x="50777" y="450929"/>
                  </a:lnTo>
                  <a:lnTo>
                    <a:pt x="37265" y="490536"/>
                  </a:lnTo>
                  <a:lnTo>
                    <a:pt x="25849" y="531376"/>
                  </a:lnTo>
                  <a:lnTo>
                    <a:pt x="16525" y="573396"/>
                  </a:lnTo>
                  <a:lnTo>
                    <a:pt x="9285" y="616542"/>
                  </a:lnTo>
                  <a:lnTo>
                    <a:pt x="4122" y="660760"/>
                  </a:lnTo>
                  <a:lnTo>
                    <a:pt x="1029" y="705996"/>
                  </a:lnTo>
                  <a:lnTo>
                    <a:pt x="0" y="752195"/>
                  </a:lnTo>
                  <a:lnTo>
                    <a:pt x="873" y="796084"/>
                  </a:lnTo>
                  <a:lnTo>
                    <a:pt x="3690" y="841289"/>
                  </a:lnTo>
                  <a:lnTo>
                    <a:pt x="8746" y="887475"/>
                  </a:lnTo>
                  <a:lnTo>
                    <a:pt x="16335" y="934309"/>
                  </a:lnTo>
                  <a:lnTo>
                    <a:pt x="26753" y="981457"/>
                  </a:lnTo>
                  <a:lnTo>
                    <a:pt x="40293" y="1028584"/>
                  </a:lnTo>
                  <a:lnTo>
                    <a:pt x="57252" y="1075356"/>
                  </a:lnTo>
                  <a:lnTo>
                    <a:pt x="77923" y="1121439"/>
                  </a:lnTo>
                  <a:lnTo>
                    <a:pt x="102602" y="1166499"/>
                  </a:lnTo>
                  <a:lnTo>
                    <a:pt x="131583" y="1210201"/>
                  </a:lnTo>
                  <a:lnTo>
                    <a:pt x="165161" y="1252213"/>
                  </a:lnTo>
                  <a:lnTo>
                    <a:pt x="203631" y="1292199"/>
                  </a:lnTo>
                  <a:lnTo>
                    <a:pt x="234343" y="1319807"/>
                  </a:lnTo>
                  <a:lnTo>
                    <a:pt x="267141" y="1345642"/>
                  </a:lnTo>
                  <a:lnTo>
                    <a:pt x="302125" y="1369661"/>
                  </a:lnTo>
                  <a:lnTo>
                    <a:pt x="339395" y="1391819"/>
                  </a:lnTo>
                  <a:lnTo>
                    <a:pt x="379049" y="1412074"/>
                  </a:lnTo>
                  <a:lnTo>
                    <a:pt x="421187" y="1430382"/>
                  </a:lnTo>
                  <a:lnTo>
                    <a:pt x="465909" y="1446699"/>
                  </a:lnTo>
                  <a:lnTo>
                    <a:pt x="513313" y="1460982"/>
                  </a:lnTo>
                  <a:lnTo>
                    <a:pt x="563500" y="1473187"/>
                  </a:lnTo>
                  <a:lnTo>
                    <a:pt x="616569" y="1483271"/>
                  </a:lnTo>
                  <a:lnTo>
                    <a:pt x="672619" y="1491190"/>
                  </a:lnTo>
                  <a:lnTo>
                    <a:pt x="731749" y="1496900"/>
                  </a:lnTo>
                  <a:lnTo>
                    <a:pt x="794060" y="1500358"/>
                  </a:lnTo>
                  <a:lnTo>
                    <a:pt x="859650" y="1501521"/>
                  </a:lnTo>
                  <a:lnTo>
                    <a:pt x="924832" y="1499990"/>
                  </a:lnTo>
                  <a:lnTo>
                    <a:pt x="986060" y="1495508"/>
                  </a:lnTo>
                  <a:lnTo>
                    <a:pt x="1043495" y="1488236"/>
                  </a:lnTo>
                  <a:lnTo>
                    <a:pt x="1097300" y="1478338"/>
                  </a:lnTo>
                  <a:lnTo>
                    <a:pt x="1147637" y="1465976"/>
                  </a:lnTo>
                  <a:lnTo>
                    <a:pt x="1194669" y="1451313"/>
                  </a:lnTo>
                  <a:lnTo>
                    <a:pt x="1238558" y="1434511"/>
                  </a:lnTo>
                  <a:lnTo>
                    <a:pt x="1279467" y="1415733"/>
                  </a:lnTo>
                  <a:lnTo>
                    <a:pt x="1317558" y="1395142"/>
                  </a:lnTo>
                  <a:lnTo>
                    <a:pt x="1352994" y="1372901"/>
                  </a:lnTo>
                  <a:lnTo>
                    <a:pt x="1385936" y="1349172"/>
                  </a:lnTo>
                  <a:lnTo>
                    <a:pt x="1416549" y="1324118"/>
                  </a:lnTo>
                  <a:lnTo>
                    <a:pt x="1444993" y="1297901"/>
                  </a:lnTo>
                  <a:lnTo>
                    <a:pt x="1479937" y="1259886"/>
                  </a:lnTo>
                  <a:lnTo>
                    <a:pt x="1511329" y="1219505"/>
                  </a:lnTo>
                  <a:lnTo>
                    <a:pt x="1521124" y="1204595"/>
                  </a:lnTo>
                  <a:lnTo>
                    <a:pt x="825792" y="1204595"/>
                  </a:lnTo>
                  <a:lnTo>
                    <a:pt x="791826" y="1203143"/>
                  </a:lnTo>
                  <a:lnTo>
                    <a:pt x="750244" y="1195717"/>
                  </a:lnTo>
                  <a:lnTo>
                    <a:pt x="704996" y="1177706"/>
                  </a:lnTo>
                  <a:lnTo>
                    <a:pt x="660028" y="1144499"/>
                  </a:lnTo>
                  <a:lnTo>
                    <a:pt x="619290" y="1091488"/>
                  </a:lnTo>
                  <a:lnTo>
                    <a:pt x="596863" y="1044787"/>
                  </a:lnTo>
                  <a:lnTo>
                    <a:pt x="579923" y="995323"/>
                  </a:lnTo>
                  <a:lnTo>
                    <a:pt x="567728" y="944480"/>
                  </a:lnTo>
                  <a:lnTo>
                    <a:pt x="559535" y="893640"/>
                  </a:lnTo>
                  <a:lnTo>
                    <a:pt x="554603" y="844186"/>
                  </a:lnTo>
                  <a:lnTo>
                    <a:pt x="552188" y="797499"/>
                  </a:lnTo>
                  <a:lnTo>
                    <a:pt x="551548" y="754964"/>
                  </a:lnTo>
                  <a:lnTo>
                    <a:pt x="552291" y="709182"/>
                  </a:lnTo>
                  <a:lnTo>
                    <a:pt x="554730" y="663124"/>
                  </a:lnTo>
                  <a:lnTo>
                    <a:pt x="559182" y="617376"/>
                  </a:lnTo>
                  <a:lnTo>
                    <a:pt x="565962" y="572527"/>
                  </a:lnTo>
                  <a:lnTo>
                    <a:pt x="575386" y="529162"/>
                  </a:lnTo>
                  <a:lnTo>
                    <a:pt x="587770" y="487870"/>
                  </a:lnTo>
                  <a:lnTo>
                    <a:pt x="603430" y="449237"/>
                  </a:lnTo>
                  <a:lnTo>
                    <a:pt x="622683" y="413850"/>
                  </a:lnTo>
                  <a:lnTo>
                    <a:pt x="645843" y="382296"/>
                  </a:lnTo>
                  <a:lnTo>
                    <a:pt x="673226" y="355163"/>
                  </a:lnTo>
                  <a:lnTo>
                    <a:pt x="705149" y="333037"/>
                  </a:lnTo>
                  <a:lnTo>
                    <a:pt x="741928" y="316506"/>
                  </a:lnTo>
                  <a:lnTo>
                    <a:pt x="783879" y="306157"/>
                  </a:lnTo>
                  <a:lnTo>
                    <a:pt x="831316" y="302577"/>
                  </a:lnTo>
                  <a:lnTo>
                    <a:pt x="1528453" y="302577"/>
                  </a:lnTo>
                  <a:lnTo>
                    <a:pt x="1516669" y="285651"/>
                  </a:lnTo>
                  <a:lnTo>
                    <a:pt x="1489959" y="252519"/>
                  </a:lnTo>
                  <a:lnTo>
                    <a:pt x="1461157" y="221488"/>
                  </a:lnTo>
                  <a:lnTo>
                    <a:pt x="1430340" y="192546"/>
                  </a:lnTo>
                  <a:lnTo>
                    <a:pt x="1397586" y="165682"/>
                  </a:lnTo>
                  <a:lnTo>
                    <a:pt x="1362976" y="140883"/>
                  </a:lnTo>
                  <a:lnTo>
                    <a:pt x="1326586" y="118138"/>
                  </a:lnTo>
                  <a:lnTo>
                    <a:pt x="1288495" y="97433"/>
                  </a:lnTo>
                  <a:lnTo>
                    <a:pt x="1248783" y="78758"/>
                  </a:lnTo>
                  <a:lnTo>
                    <a:pt x="1207526" y="62100"/>
                  </a:lnTo>
                  <a:lnTo>
                    <a:pt x="1164804" y="47446"/>
                  </a:lnTo>
                  <a:lnTo>
                    <a:pt x="1120696" y="34786"/>
                  </a:lnTo>
                  <a:lnTo>
                    <a:pt x="1075279" y="24107"/>
                  </a:lnTo>
                  <a:lnTo>
                    <a:pt x="1028632" y="15396"/>
                  </a:lnTo>
                  <a:lnTo>
                    <a:pt x="980834" y="8642"/>
                  </a:lnTo>
                  <a:lnTo>
                    <a:pt x="931963" y="3832"/>
                  </a:lnTo>
                  <a:lnTo>
                    <a:pt x="882098" y="956"/>
                  </a:lnTo>
                  <a:lnTo>
                    <a:pt x="831316" y="0"/>
                  </a:lnTo>
                  <a:close/>
                </a:path>
                <a:path extrusionOk="0" h="1501775" w="1651634">
                  <a:moveTo>
                    <a:pt x="1528453" y="302577"/>
                  </a:moveTo>
                  <a:lnTo>
                    <a:pt x="831316" y="302577"/>
                  </a:lnTo>
                  <a:lnTo>
                    <a:pt x="877597" y="306166"/>
                  </a:lnTo>
                  <a:lnTo>
                    <a:pt x="918711" y="316628"/>
                  </a:lnTo>
                  <a:lnTo>
                    <a:pt x="954913" y="333507"/>
                  </a:lnTo>
                  <a:lnTo>
                    <a:pt x="986458" y="356348"/>
                  </a:lnTo>
                  <a:lnTo>
                    <a:pt x="1013600" y="384694"/>
                  </a:lnTo>
                  <a:lnTo>
                    <a:pt x="1036595" y="418090"/>
                  </a:lnTo>
                  <a:lnTo>
                    <a:pt x="1055696" y="456081"/>
                  </a:lnTo>
                  <a:lnTo>
                    <a:pt x="1071160" y="498209"/>
                  </a:lnTo>
                  <a:lnTo>
                    <a:pt x="1083241" y="544019"/>
                  </a:lnTo>
                  <a:lnTo>
                    <a:pt x="1092193" y="593056"/>
                  </a:lnTo>
                  <a:lnTo>
                    <a:pt x="1098272" y="644862"/>
                  </a:lnTo>
                  <a:lnTo>
                    <a:pt x="1101733" y="698984"/>
                  </a:lnTo>
                  <a:lnTo>
                    <a:pt x="1102829" y="754964"/>
                  </a:lnTo>
                  <a:lnTo>
                    <a:pt x="1101962" y="801468"/>
                  </a:lnTo>
                  <a:lnTo>
                    <a:pt x="1099102" y="849043"/>
                  </a:lnTo>
                  <a:lnTo>
                    <a:pt x="1093864" y="896854"/>
                  </a:lnTo>
                  <a:lnTo>
                    <a:pt x="1085862" y="944070"/>
                  </a:lnTo>
                  <a:lnTo>
                    <a:pt x="1074709" y="989855"/>
                  </a:lnTo>
                  <a:lnTo>
                    <a:pt x="1060021" y="1033376"/>
                  </a:lnTo>
                  <a:lnTo>
                    <a:pt x="1041412" y="1073799"/>
                  </a:lnTo>
                  <a:lnTo>
                    <a:pt x="1018495" y="1110290"/>
                  </a:lnTo>
                  <a:lnTo>
                    <a:pt x="990884" y="1142016"/>
                  </a:lnTo>
                  <a:lnTo>
                    <a:pt x="958194" y="1168144"/>
                  </a:lnTo>
                  <a:lnTo>
                    <a:pt x="920040" y="1187838"/>
                  </a:lnTo>
                  <a:lnTo>
                    <a:pt x="876034" y="1200267"/>
                  </a:lnTo>
                  <a:lnTo>
                    <a:pt x="825792" y="1204595"/>
                  </a:lnTo>
                  <a:lnTo>
                    <a:pt x="1521124" y="1204595"/>
                  </a:lnTo>
                  <a:lnTo>
                    <a:pt x="1563844" y="1132546"/>
                  </a:lnTo>
                  <a:lnTo>
                    <a:pt x="1585164" y="1086421"/>
                  </a:lnTo>
                  <a:lnTo>
                    <a:pt x="1603324" y="1038833"/>
                  </a:lnTo>
                  <a:lnTo>
                    <a:pt x="1618457" y="989855"/>
                  </a:lnTo>
                  <a:lnTo>
                    <a:pt x="1630552" y="940169"/>
                  </a:lnTo>
                  <a:lnTo>
                    <a:pt x="1639817" y="889545"/>
                  </a:lnTo>
                  <a:lnTo>
                    <a:pt x="1646314" y="838361"/>
                  </a:lnTo>
                  <a:lnTo>
                    <a:pt x="1650140" y="786843"/>
                  </a:lnTo>
                  <a:lnTo>
                    <a:pt x="1651393" y="735215"/>
                  </a:lnTo>
                  <a:lnTo>
                    <a:pt x="1649928" y="680404"/>
                  </a:lnTo>
                  <a:lnTo>
                    <a:pt x="1645586" y="627814"/>
                  </a:lnTo>
                  <a:lnTo>
                    <a:pt x="1638444" y="577435"/>
                  </a:lnTo>
                  <a:lnTo>
                    <a:pt x="1628557" y="529162"/>
                  </a:lnTo>
                  <a:lnTo>
                    <a:pt x="1616078" y="483259"/>
                  </a:lnTo>
                  <a:lnTo>
                    <a:pt x="1601009" y="439438"/>
                  </a:lnTo>
                  <a:lnTo>
                    <a:pt x="1583456" y="397779"/>
                  </a:lnTo>
                  <a:lnTo>
                    <a:pt x="1563496" y="358269"/>
                  </a:lnTo>
                  <a:lnTo>
                    <a:pt x="1541208" y="320897"/>
                  </a:lnTo>
                  <a:lnTo>
                    <a:pt x="1528453" y="302577"/>
                  </a:lnTo>
                  <a:close/>
                </a:path>
              </a:pathLst>
            </a:custGeom>
            <a:solidFill>
              <a:schemeClr val="lt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11" name="Google Shape;211;p18"/>
            <p:cNvSpPr/>
            <p:nvPr/>
          </p:nvSpPr>
          <p:spPr>
            <a:xfrm>
              <a:off x="14976246" y="8448139"/>
              <a:ext cx="62189" cy="238661"/>
            </a:xfrm>
            <a:custGeom>
              <a:rect b="b" l="l" r="r" t="t"/>
              <a:pathLst>
                <a:path extrusionOk="0" h="2042160" w="532129">
                  <a:moveTo>
                    <a:pt x="531622" y="0"/>
                  </a:moveTo>
                  <a:lnTo>
                    <a:pt x="0" y="0"/>
                  </a:lnTo>
                  <a:lnTo>
                    <a:pt x="0" y="2041613"/>
                  </a:lnTo>
                  <a:lnTo>
                    <a:pt x="531622" y="2041613"/>
                  </a:lnTo>
                  <a:lnTo>
                    <a:pt x="531622" y="0"/>
                  </a:lnTo>
                  <a:close/>
                </a:path>
              </a:pathLst>
            </a:custGeom>
            <a:solidFill>
              <a:schemeClr val="lt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12" name="Google Shape;212;p18"/>
            <p:cNvSpPr/>
            <p:nvPr/>
          </p:nvSpPr>
          <p:spPr>
            <a:xfrm>
              <a:off x="15067761" y="8469289"/>
              <a:ext cx="131576" cy="217511"/>
            </a:xfrm>
            <a:custGeom>
              <a:rect b="b" l="l" r="r" t="t"/>
              <a:pathLst>
                <a:path extrusionOk="0" h="1861185" w="1125854">
                  <a:moveTo>
                    <a:pt x="789025" y="0"/>
                  </a:moveTo>
                  <a:lnTo>
                    <a:pt x="277126" y="203530"/>
                  </a:lnTo>
                  <a:lnTo>
                    <a:pt x="277126" y="424078"/>
                  </a:lnTo>
                  <a:lnTo>
                    <a:pt x="0" y="424078"/>
                  </a:lnTo>
                  <a:lnTo>
                    <a:pt x="0" y="763447"/>
                  </a:lnTo>
                  <a:lnTo>
                    <a:pt x="268706" y="763447"/>
                  </a:lnTo>
                  <a:lnTo>
                    <a:pt x="268706" y="1444879"/>
                  </a:lnTo>
                  <a:lnTo>
                    <a:pt x="269639" y="1491885"/>
                  </a:lnTo>
                  <a:lnTo>
                    <a:pt x="272643" y="1536128"/>
                  </a:lnTo>
                  <a:lnTo>
                    <a:pt x="278031" y="1577597"/>
                  </a:lnTo>
                  <a:lnTo>
                    <a:pt x="286112" y="1616280"/>
                  </a:lnTo>
                  <a:lnTo>
                    <a:pt x="311598" y="1685246"/>
                  </a:lnTo>
                  <a:lnTo>
                    <a:pt x="351590" y="1742938"/>
                  </a:lnTo>
                  <a:lnTo>
                    <a:pt x="408572" y="1789267"/>
                  </a:lnTo>
                  <a:lnTo>
                    <a:pt x="444211" y="1808143"/>
                  </a:lnTo>
                  <a:lnTo>
                    <a:pt x="485031" y="1824145"/>
                  </a:lnTo>
                  <a:lnTo>
                    <a:pt x="531341" y="1837262"/>
                  </a:lnTo>
                  <a:lnTo>
                    <a:pt x="583454" y="1847484"/>
                  </a:lnTo>
                  <a:lnTo>
                    <a:pt x="641679" y="1854799"/>
                  </a:lnTo>
                  <a:lnTo>
                    <a:pt x="706327" y="1859196"/>
                  </a:lnTo>
                  <a:lnTo>
                    <a:pt x="777709" y="1860664"/>
                  </a:lnTo>
                  <a:lnTo>
                    <a:pt x="850061" y="1859843"/>
                  </a:lnTo>
                  <a:lnTo>
                    <a:pt x="912828" y="1857580"/>
                  </a:lnTo>
                  <a:lnTo>
                    <a:pt x="967143" y="1854173"/>
                  </a:lnTo>
                  <a:lnTo>
                    <a:pt x="1014140" y="1849918"/>
                  </a:lnTo>
                  <a:lnTo>
                    <a:pt x="1054954" y="1845114"/>
                  </a:lnTo>
                  <a:lnTo>
                    <a:pt x="1122565" y="1835048"/>
                  </a:lnTo>
                  <a:lnTo>
                    <a:pt x="1122565" y="1501470"/>
                  </a:lnTo>
                  <a:lnTo>
                    <a:pt x="1080377" y="1506330"/>
                  </a:lnTo>
                  <a:lnTo>
                    <a:pt x="1047702" y="1508826"/>
                  </a:lnTo>
                  <a:lnTo>
                    <a:pt x="1019270" y="1509746"/>
                  </a:lnTo>
                  <a:lnTo>
                    <a:pt x="989812" y="1509877"/>
                  </a:lnTo>
                  <a:lnTo>
                    <a:pt x="929175" y="1506923"/>
                  </a:lnTo>
                  <a:lnTo>
                    <a:pt x="881927" y="1497967"/>
                  </a:lnTo>
                  <a:lnTo>
                    <a:pt x="846370" y="1482869"/>
                  </a:lnTo>
                  <a:lnTo>
                    <a:pt x="803533" y="1433679"/>
                  </a:lnTo>
                  <a:lnTo>
                    <a:pt x="787073" y="1358226"/>
                  </a:lnTo>
                  <a:lnTo>
                    <a:pt x="784487" y="1310298"/>
                  </a:lnTo>
                  <a:lnTo>
                    <a:pt x="783399" y="1255382"/>
                  </a:lnTo>
                  <a:lnTo>
                    <a:pt x="783399" y="763447"/>
                  </a:lnTo>
                  <a:lnTo>
                    <a:pt x="1125448" y="763447"/>
                  </a:lnTo>
                  <a:lnTo>
                    <a:pt x="1125448" y="424078"/>
                  </a:lnTo>
                  <a:lnTo>
                    <a:pt x="789025" y="424078"/>
                  </a:lnTo>
                  <a:lnTo>
                    <a:pt x="789025" y="0"/>
                  </a:lnTo>
                  <a:close/>
                </a:path>
              </a:pathLst>
            </a:custGeom>
            <a:solidFill>
              <a:schemeClr val="lt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13" name="Google Shape;213;p18"/>
            <p:cNvSpPr/>
            <p:nvPr/>
          </p:nvSpPr>
          <p:spPr>
            <a:xfrm>
              <a:off x="15222399" y="8511292"/>
              <a:ext cx="176547" cy="175508"/>
            </a:xfrm>
            <a:custGeom>
              <a:rect b="b" l="l" r="r" t="t"/>
              <a:pathLst>
                <a:path extrusionOk="0" h="1501775" w="1510665">
                  <a:moveTo>
                    <a:pt x="754989" y="0"/>
                  </a:moveTo>
                  <a:lnTo>
                    <a:pt x="698067" y="1261"/>
                  </a:lnTo>
                  <a:lnTo>
                    <a:pt x="643524" y="5016"/>
                  </a:lnTo>
                  <a:lnTo>
                    <a:pt x="591340" y="11222"/>
                  </a:lnTo>
                  <a:lnTo>
                    <a:pt x="541498" y="19835"/>
                  </a:lnTo>
                  <a:lnTo>
                    <a:pt x="493980" y="30813"/>
                  </a:lnTo>
                  <a:lnTo>
                    <a:pt x="448767" y="44113"/>
                  </a:lnTo>
                  <a:lnTo>
                    <a:pt x="405843" y="59690"/>
                  </a:lnTo>
                  <a:lnTo>
                    <a:pt x="365188" y="77503"/>
                  </a:lnTo>
                  <a:lnTo>
                    <a:pt x="326785" y="97508"/>
                  </a:lnTo>
                  <a:lnTo>
                    <a:pt x="290615" y="119662"/>
                  </a:lnTo>
                  <a:lnTo>
                    <a:pt x="256661" y="143922"/>
                  </a:lnTo>
                  <a:lnTo>
                    <a:pt x="224904" y="170244"/>
                  </a:lnTo>
                  <a:lnTo>
                    <a:pt x="195328" y="198586"/>
                  </a:lnTo>
                  <a:lnTo>
                    <a:pt x="167912" y="228904"/>
                  </a:lnTo>
                  <a:lnTo>
                    <a:pt x="142640" y="261156"/>
                  </a:lnTo>
                  <a:lnTo>
                    <a:pt x="119493" y="295298"/>
                  </a:lnTo>
                  <a:lnTo>
                    <a:pt x="98366" y="331462"/>
                  </a:lnTo>
                  <a:lnTo>
                    <a:pt x="79504" y="369080"/>
                  </a:lnTo>
                  <a:lnTo>
                    <a:pt x="62626" y="408634"/>
                  </a:lnTo>
                  <a:lnTo>
                    <a:pt x="47800" y="449906"/>
                  </a:lnTo>
                  <a:lnTo>
                    <a:pt x="35010" y="492853"/>
                  </a:lnTo>
                  <a:lnTo>
                    <a:pt x="24237" y="537431"/>
                  </a:lnTo>
                  <a:lnTo>
                    <a:pt x="15464" y="583597"/>
                  </a:lnTo>
                  <a:lnTo>
                    <a:pt x="8671" y="631309"/>
                  </a:lnTo>
                  <a:lnTo>
                    <a:pt x="3841" y="680523"/>
                  </a:lnTo>
                  <a:lnTo>
                    <a:pt x="957" y="731196"/>
                  </a:lnTo>
                  <a:lnTo>
                    <a:pt x="0" y="783285"/>
                  </a:lnTo>
                  <a:lnTo>
                    <a:pt x="1177" y="836479"/>
                  </a:lnTo>
                  <a:lnTo>
                    <a:pt x="4703" y="887704"/>
                  </a:lnTo>
                  <a:lnTo>
                    <a:pt x="10563" y="936951"/>
                  </a:lnTo>
                  <a:lnTo>
                    <a:pt x="18745" y="984211"/>
                  </a:lnTo>
                  <a:lnTo>
                    <a:pt x="29236" y="1029473"/>
                  </a:lnTo>
                  <a:lnTo>
                    <a:pt x="42025" y="1072727"/>
                  </a:lnTo>
                  <a:lnTo>
                    <a:pt x="57097" y="1113966"/>
                  </a:lnTo>
                  <a:lnTo>
                    <a:pt x="74441" y="1153178"/>
                  </a:lnTo>
                  <a:lnTo>
                    <a:pt x="94043" y="1190354"/>
                  </a:lnTo>
                  <a:lnTo>
                    <a:pt x="115892" y="1225485"/>
                  </a:lnTo>
                  <a:lnTo>
                    <a:pt x="139974" y="1258561"/>
                  </a:lnTo>
                  <a:lnTo>
                    <a:pt x="166277" y="1289573"/>
                  </a:lnTo>
                  <a:lnTo>
                    <a:pt x="194787" y="1318510"/>
                  </a:lnTo>
                  <a:lnTo>
                    <a:pt x="225494" y="1345364"/>
                  </a:lnTo>
                  <a:lnTo>
                    <a:pt x="258383" y="1370125"/>
                  </a:lnTo>
                  <a:lnTo>
                    <a:pt x="293442" y="1392782"/>
                  </a:lnTo>
                  <a:lnTo>
                    <a:pt x="330658" y="1413328"/>
                  </a:lnTo>
                  <a:lnTo>
                    <a:pt x="370020" y="1431751"/>
                  </a:lnTo>
                  <a:lnTo>
                    <a:pt x="411513" y="1448043"/>
                  </a:lnTo>
                  <a:lnTo>
                    <a:pt x="455126" y="1462194"/>
                  </a:lnTo>
                  <a:lnTo>
                    <a:pt x="500846" y="1474194"/>
                  </a:lnTo>
                  <a:lnTo>
                    <a:pt x="548659" y="1484033"/>
                  </a:lnTo>
                  <a:lnTo>
                    <a:pt x="598555" y="1491703"/>
                  </a:lnTo>
                  <a:lnTo>
                    <a:pt x="650519" y="1497193"/>
                  </a:lnTo>
                  <a:lnTo>
                    <a:pt x="704539" y="1500494"/>
                  </a:lnTo>
                  <a:lnTo>
                    <a:pt x="760602" y="1501597"/>
                  </a:lnTo>
                  <a:lnTo>
                    <a:pt x="812866" y="1500645"/>
                  </a:lnTo>
                  <a:lnTo>
                    <a:pt x="864499" y="1497757"/>
                  </a:lnTo>
                  <a:lnTo>
                    <a:pt x="915332" y="1492880"/>
                  </a:lnTo>
                  <a:lnTo>
                    <a:pt x="965196" y="1485964"/>
                  </a:lnTo>
                  <a:lnTo>
                    <a:pt x="1013925" y="1476956"/>
                  </a:lnTo>
                  <a:lnTo>
                    <a:pt x="1061348" y="1465807"/>
                  </a:lnTo>
                  <a:lnTo>
                    <a:pt x="1107298" y="1452465"/>
                  </a:lnTo>
                  <a:lnTo>
                    <a:pt x="1151607" y="1436878"/>
                  </a:lnTo>
                  <a:lnTo>
                    <a:pt x="1194106" y="1418995"/>
                  </a:lnTo>
                  <a:lnTo>
                    <a:pt x="1234627" y="1398765"/>
                  </a:lnTo>
                  <a:lnTo>
                    <a:pt x="1273001" y="1376137"/>
                  </a:lnTo>
                  <a:lnTo>
                    <a:pt x="1309060" y="1351059"/>
                  </a:lnTo>
                  <a:lnTo>
                    <a:pt x="1342636" y="1323481"/>
                  </a:lnTo>
                  <a:lnTo>
                    <a:pt x="1373561" y="1293351"/>
                  </a:lnTo>
                  <a:lnTo>
                    <a:pt x="1401666" y="1260617"/>
                  </a:lnTo>
                  <a:lnTo>
                    <a:pt x="1426782" y="1225229"/>
                  </a:lnTo>
                  <a:lnTo>
                    <a:pt x="1433742" y="1213154"/>
                  </a:lnTo>
                  <a:lnTo>
                    <a:pt x="763498" y="1213154"/>
                  </a:lnTo>
                  <a:lnTo>
                    <a:pt x="701140" y="1207825"/>
                  </a:lnTo>
                  <a:lnTo>
                    <a:pt x="649148" y="1192902"/>
                  </a:lnTo>
                  <a:lnTo>
                    <a:pt x="606581" y="1169988"/>
                  </a:lnTo>
                  <a:lnTo>
                    <a:pt x="572496" y="1140681"/>
                  </a:lnTo>
                  <a:lnTo>
                    <a:pt x="545950" y="1106583"/>
                  </a:lnTo>
                  <a:lnTo>
                    <a:pt x="526002" y="1069293"/>
                  </a:lnTo>
                  <a:lnTo>
                    <a:pt x="511708" y="1030413"/>
                  </a:lnTo>
                  <a:lnTo>
                    <a:pt x="502126" y="991542"/>
                  </a:lnTo>
                  <a:lnTo>
                    <a:pt x="493330" y="920230"/>
                  </a:lnTo>
                  <a:lnTo>
                    <a:pt x="492074" y="868159"/>
                  </a:lnTo>
                  <a:lnTo>
                    <a:pt x="1510055" y="868159"/>
                  </a:lnTo>
                  <a:lnTo>
                    <a:pt x="1509516" y="796801"/>
                  </a:lnTo>
                  <a:lnTo>
                    <a:pt x="1507764" y="731196"/>
                  </a:lnTo>
                  <a:lnTo>
                    <a:pt x="1504697" y="672070"/>
                  </a:lnTo>
                  <a:lnTo>
                    <a:pt x="1500079" y="617510"/>
                  </a:lnTo>
                  <a:lnTo>
                    <a:pt x="1495316" y="579704"/>
                  </a:lnTo>
                  <a:lnTo>
                    <a:pt x="497763" y="579704"/>
                  </a:lnTo>
                  <a:lnTo>
                    <a:pt x="500069" y="554915"/>
                  </a:lnTo>
                  <a:lnTo>
                    <a:pt x="511975" y="485679"/>
                  </a:lnTo>
                  <a:lnTo>
                    <a:pt x="523951" y="445916"/>
                  </a:lnTo>
                  <a:lnTo>
                    <a:pt x="541527" y="405845"/>
                  </a:lnTo>
                  <a:lnTo>
                    <a:pt x="565892" y="367809"/>
                  </a:lnTo>
                  <a:lnTo>
                    <a:pt x="598232" y="334148"/>
                  </a:lnTo>
                  <a:lnTo>
                    <a:pt x="639736" y="307206"/>
                  </a:lnTo>
                  <a:lnTo>
                    <a:pt x="691592" y="289323"/>
                  </a:lnTo>
                  <a:lnTo>
                    <a:pt x="754989" y="282841"/>
                  </a:lnTo>
                  <a:lnTo>
                    <a:pt x="1386240" y="282841"/>
                  </a:lnTo>
                  <a:lnTo>
                    <a:pt x="1371020" y="260068"/>
                  </a:lnTo>
                  <a:lnTo>
                    <a:pt x="1346757" y="228435"/>
                  </a:lnTo>
                  <a:lnTo>
                    <a:pt x="1320065" y="198215"/>
                  </a:lnTo>
                  <a:lnTo>
                    <a:pt x="1290792" y="169557"/>
                  </a:lnTo>
                  <a:lnTo>
                    <a:pt x="1258786" y="142610"/>
                  </a:lnTo>
                  <a:lnTo>
                    <a:pt x="1223895" y="117523"/>
                  </a:lnTo>
                  <a:lnTo>
                    <a:pt x="1185967" y="94445"/>
                  </a:lnTo>
                  <a:lnTo>
                    <a:pt x="1144851" y="73525"/>
                  </a:lnTo>
                  <a:lnTo>
                    <a:pt x="1100394" y="54911"/>
                  </a:lnTo>
                  <a:lnTo>
                    <a:pt x="1052444" y="38753"/>
                  </a:lnTo>
                  <a:lnTo>
                    <a:pt x="1000850" y="25198"/>
                  </a:lnTo>
                  <a:lnTo>
                    <a:pt x="945460" y="14397"/>
                  </a:lnTo>
                  <a:lnTo>
                    <a:pt x="886120" y="6498"/>
                  </a:lnTo>
                  <a:lnTo>
                    <a:pt x="822681" y="1649"/>
                  </a:lnTo>
                  <a:lnTo>
                    <a:pt x="754989" y="0"/>
                  </a:lnTo>
                  <a:close/>
                </a:path>
                <a:path extrusionOk="0" h="1501775" w="1510665">
                  <a:moveTo>
                    <a:pt x="1501647" y="1006678"/>
                  </a:moveTo>
                  <a:lnTo>
                    <a:pt x="1006589" y="1006678"/>
                  </a:lnTo>
                  <a:lnTo>
                    <a:pt x="997911" y="1053723"/>
                  </a:lnTo>
                  <a:lnTo>
                    <a:pt x="982559" y="1095031"/>
                  </a:lnTo>
                  <a:lnTo>
                    <a:pt x="960770" y="1130436"/>
                  </a:lnTo>
                  <a:lnTo>
                    <a:pt x="932778" y="1159775"/>
                  </a:lnTo>
                  <a:lnTo>
                    <a:pt x="898819" y="1182881"/>
                  </a:lnTo>
                  <a:lnTo>
                    <a:pt x="859129" y="1199589"/>
                  </a:lnTo>
                  <a:lnTo>
                    <a:pt x="813944" y="1209736"/>
                  </a:lnTo>
                  <a:lnTo>
                    <a:pt x="763498" y="1213154"/>
                  </a:lnTo>
                  <a:lnTo>
                    <a:pt x="1433742" y="1213154"/>
                  </a:lnTo>
                  <a:lnTo>
                    <a:pt x="1448742" y="1187135"/>
                  </a:lnTo>
                  <a:lnTo>
                    <a:pt x="1467376" y="1146284"/>
                  </a:lnTo>
                  <a:lnTo>
                    <a:pt x="1482518" y="1102625"/>
                  </a:lnTo>
                  <a:lnTo>
                    <a:pt x="1493998" y="1056107"/>
                  </a:lnTo>
                  <a:lnTo>
                    <a:pt x="1501647" y="1006678"/>
                  </a:lnTo>
                  <a:close/>
                </a:path>
                <a:path extrusionOk="0" h="1501775" w="1510665">
                  <a:moveTo>
                    <a:pt x="1386240" y="282841"/>
                  </a:moveTo>
                  <a:lnTo>
                    <a:pt x="754989" y="282841"/>
                  </a:lnTo>
                  <a:lnTo>
                    <a:pt x="818307" y="288939"/>
                  </a:lnTo>
                  <a:lnTo>
                    <a:pt x="869955" y="305841"/>
                  </a:lnTo>
                  <a:lnTo>
                    <a:pt x="911154" y="331462"/>
                  </a:lnTo>
                  <a:lnTo>
                    <a:pt x="943124" y="363716"/>
                  </a:lnTo>
                  <a:lnTo>
                    <a:pt x="967085" y="400516"/>
                  </a:lnTo>
                  <a:lnTo>
                    <a:pt x="984259" y="439777"/>
                  </a:lnTo>
                  <a:lnTo>
                    <a:pt x="995866" y="479412"/>
                  </a:lnTo>
                  <a:lnTo>
                    <a:pt x="1003125" y="517336"/>
                  </a:lnTo>
                  <a:lnTo>
                    <a:pt x="1009484" y="579704"/>
                  </a:lnTo>
                  <a:lnTo>
                    <a:pt x="1495316" y="579704"/>
                  </a:lnTo>
                  <a:lnTo>
                    <a:pt x="1485575" y="521025"/>
                  </a:lnTo>
                  <a:lnTo>
                    <a:pt x="1475350" y="477913"/>
                  </a:lnTo>
                  <a:lnTo>
                    <a:pt x="1462919" y="437428"/>
                  </a:lnTo>
                  <a:lnTo>
                    <a:pt x="1448111" y="398976"/>
                  </a:lnTo>
                  <a:lnTo>
                    <a:pt x="1430756" y="361962"/>
                  </a:lnTo>
                  <a:lnTo>
                    <a:pt x="1412868" y="326981"/>
                  </a:lnTo>
                  <a:lnTo>
                    <a:pt x="1393007" y="292967"/>
                  </a:lnTo>
                  <a:lnTo>
                    <a:pt x="1386240" y="282841"/>
                  </a:lnTo>
                  <a:close/>
                </a:path>
              </a:pathLst>
            </a:custGeom>
            <a:solidFill>
              <a:schemeClr val="lt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14" name="Google Shape;214;p18"/>
            <p:cNvSpPr/>
            <p:nvPr/>
          </p:nvSpPr>
          <p:spPr>
            <a:xfrm>
              <a:off x="15425933" y="8511292"/>
              <a:ext cx="176844" cy="175508"/>
            </a:xfrm>
            <a:custGeom>
              <a:rect b="b" l="l" r="r" t="t"/>
              <a:pathLst>
                <a:path extrusionOk="0" h="1501775" w="1513204">
                  <a:moveTo>
                    <a:pt x="791743" y="0"/>
                  </a:moveTo>
                  <a:lnTo>
                    <a:pt x="747482" y="788"/>
                  </a:lnTo>
                  <a:lnTo>
                    <a:pt x="703385" y="3192"/>
                  </a:lnTo>
                  <a:lnTo>
                    <a:pt x="659573" y="7265"/>
                  </a:lnTo>
                  <a:lnTo>
                    <a:pt x="616161" y="13062"/>
                  </a:lnTo>
                  <a:lnTo>
                    <a:pt x="573270" y="20640"/>
                  </a:lnTo>
                  <a:lnTo>
                    <a:pt x="531015" y="30053"/>
                  </a:lnTo>
                  <a:lnTo>
                    <a:pt x="489516" y="41356"/>
                  </a:lnTo>
                  <a:lnTo>
                    <a:pt x="448891" y="54604"/>
                  </a:lnTo>
                  <a:lnTo>
                    <a:pt x="409257" y="69853"/>
                  </a:lnTo>
                  <a:lnTo>
                    <a:pt x="370734" y="87157"/>
                  </a:lnTo>
                  <a:lnTo>
                    <a:pt x="333437" y="106573"/>
                  </a:lnTo>
                  <a:lnTo>
                    <a:pt x="297487" y="128154"/>
                  </a:lnTo>
                  <a:lnTo>
                    <a:pt x="263000" y="151956"/>
                  </a:lnTo>
                  <a:lnTo>
                    <a:pt x="230096" y="178035"/>
                  </a:lnTo>
                  <a:lnTo>
                    <a:pt x="198891" y="206445"/>
                  </a:lnTo>
                  <a:lnTo>
                    <a:pt x="169504" y="237241"/>
                  </a:lnTo>
                  <a:lnTo>
                    <a:pt x="142054" y="270479"/>
                  </a:lnTo>
                  <a:lnTo>
                    <a:pt x="116657" y="306214"/>
                  </a:lnTo>
                  <a:lnTo>
                    <a:pt x="93433" y="344501"/>
                  </a:lnTo>
                  <a:lnTo>
                    <a:pt x="72498" y="385396"/>
                  </a:lnTo>
                  <a:lnTo>
                    <a:pt x="53972" y="428952"/>
                  </a:lnTo>
                  <a:lnTo>
                    <a:pt x="37972" y="475226"/>
                  </a:lnTo>
                  <a:lnTo>
                    <a:pt x="24617" y="524272"/>
                  </a:lnTo>
                  <a:lnTo>
                    <a:pt x="14024" y="576146"/>
                  </a:lnTo>
                  <a:lnTo>
                    <a:pt x="6311" y="630904"/>
                  </a:lnTo>
                  <a:lnTo>
                    <a:pt x="1597" y="688599"/>
                  </a:lnTo>
                  <a:lnTo>
                    <a:pt x="0" y="749287"/>
                  </a:lnTo>
                  <a:lnTo>
                    <a:pt x="1407" y="805034"/>
                  </a:lnTo>
                  <a:lnTo>
                    <a:pt x="5581" y="858558"/>
                  </a:lnTo>
                  <a:lnTo>
                    <a:pt x="12449" y="909868"/>
                  </a:lnTo>
                  <a:lnTo>
                    <a:pt x="21939" y="958973"/>
                  </a:lnTo>
                  <a:lnTo>
                    <a:pt x="33979" y="1005883"/>
                  </a:lnTo>
                  <a:lnTo>
                    <a:pt x="48496" y="1050607"/>
                  </a:lnTo>
                  <a:lnTo>
                    <a:pt x="65417" y="1093155"/>
                  </a:lnTo>
                  <a:lnTo>
                    <a:pt x="84671" y="1133536"/>
                  </a:lnTo>
                  <a:lnTo>
                    <a:pt x="106186" y="1171759"/>
                  </a:lnTo>
                  <a:lnTo>
                    <a:pt x="129888" y="1207834"/>
                  </a:lnTo>
                  <a:lnTo>
                    <a:pt x="155705" y="1241770"/>
                  </a:lnTo>
                  <a:lnTo>
                    <a:pt x="183565" y="1273576"/>
                  </a:lnTo>
                  <a:lnTo>
                    <a:pt x="213396" y="1303262"/>
                  </a:lnTo>
                  <a:lnTo>
                    <a:pt x="245126" y="1330838"/>
                  </a:lnTo>
                  <a:lnTo>
                    <a:pt x="278681" y="1356312"/>
                  </a:lnTo>
                  <a:lnTo>
                    <a:pt x="313990" y="1379695"/>
                  </a:lnTo>
                  <a:lnTo>
                    <a:pt x="350980" y="1400994"/>
                  </a:lnTo>
                  <a:lnTo>
                    <a:pt x="389579" y="1420221"/>
                  </a:lnTo>
                  <a:lnTo>
                    <a:pt x="429715" y="1437384"/>
                  </a:lnTo>
                  <a:lnTo>
                    <a:pt x="471314" y="1452493"/>
                  </a:lnTo>
                  <a:lnTo>
                    <a:pt x="514306" y="1465557"/>
                  </a:lnTo>
                  <a:lnTo>
                    <a:pt x="558617" y="1476585"/>
                  </a:lnTo>
                  <a:lnTo>
                    <a:pt x="604175" y="1485587"/>
                  </a:lnTo>
                  <a:lnTo>
                    <a:pt x="650908" y="1492572"/>
                  </a:lnTo>
                  <a:lnTo>
                    <a:pt x="698744" y="1497550"/>
                  </a:lnTo>
                  <a:lnTo>
                    <a:pt x="747609" y="1500529"/>
                  </a:lnTo>
                  <a:lnTo>
                    <a:pt x="797432" y="1501521"/>
                  </a:lnTo>
                  <a:lnTo>
                    <a:pt x="852665" y="1500229"/>
                  </a:lnTo>
                  <a:lnTo>
                    <a:pt x="906222" y="1496387"/>
                  </a:lnTo>
                  <a:lnTo>
                    <a:pt x="958027" y="1490045"/>
                  </a:lnTo>
                  <a:lnTo>
                    <a:pt x="1008008" y="1481250"/>
                  </a:lnTo>
                  <a:lnTo>
                    <a:pt x="1056091" y="1470051"/>
                  </a:lnTo>
                  <a:lnTo>
                    <a:pt x="1102202" y="1456499"/>
                  </a:lnTo>
                  <a:lnTo>
                    <a:pt x="1146266" y="1440641"/>
                  </a:lnTo>
                  <a:lnTo>
                    <a:pt x="1188211" y="1422526"/>
                  </a:lnTo>
                  <a:lnTo>
                    <a:pt x="1227961" y="1402204"/>
                  </a:lnTo>
                  <a:lnTo>
                    <a:pt x="1265445" y="1379724"/>
                  </a:lnTo>
                  <a:lnTo>
                    <a:pt x="1300586" y="1355135"/>
                  </a:lnTo>
                  <a:lnTo>
                    <a:pt x="1333313" y="1328484"/>
                  </a:lnTo>
                  <a:lnTo>
                    <a:pt x="1363550" y="1299823"/>
                  </a:lnTo>
                  <a:lnTo>
                    <a:pt x="1391225" y="1269199"/>
                  </a:lnTo>
                  <a:lnTo>
                    <a:pt x="1416262" y="1236661"/>
                  </a:lnTo>
                  <a:lnTo>
                    <a:pt x="1438589" y="1202258"/>
                  </a:lnTo>
                  <a:lnTo>
                    <a:pt x="1458131" y="1166040"/>
                  </a:lnTo>
                  <a:lnTo>
                    <a:pt x="1474815" y="1128055"/>
                  </a:lnTo>
                  <a:lnTo>
                    <a:pt x="1488566" y="1088353"/>
                  </a:lnTo>
                  <a:lnTo>
                    <a:pt x="1499312" y="1046982"/>
                  </a:lnTo>
                  <a:lnTo>
                    <a:pt x="1506977" y="1003991"/>
                  </a:lnTo>
                  <a:lnTo>
                    <a:pt x="1511489" y="959429"/>
                  </a:lnTo>
                  <a:lnTo>
                    <a:pt x="1512773" y="913345"/>
                  </a:lnTo>
                  <a:lnTo>
                    <a:pt x="975525" y="913345"/>
                  </a:lnTo>
                  <a:lnTo>
                    <a:pt x="974889" y="951528"/>
                  </a:lnTo>
                  <a:lnTo>
                    <a:pt x="972112" y="993069"/>
                  </a:lnTo>
                  <a:lnTo>
                    <a:pt x="965890" y="1035871"/>
                  </a:lnTo>
                  <a:lnTo>
                    <a:pt x="954921" y="1077838"/>
                  </a:lnTo>
                  <a:lnTo>
                    <a:pt x="937899" y="1116875"/>
                  </a:lnTo>
                  <a:lnTo>
                    <a:pt x="913522" y="1150886"/>
                  </a:lnTo>
                  <a:lnTo>
                    <a:pt x="880486" y="1177775"/>
                  </a:lnTo>
                  <a:lnTo>
                    <a:pt x="837487" y="1195445"/>
                  </a:lnTo>
                  <a:lnTo>
                    <a:pt x="783221" y="1201801"/>
                  </a:lnTo>
                  <a:lnTo>
                    <a:pt x="750703" y="1199917"/>
                  </a:lnTo>
                  <a:lnTo>
                    <a:pt x="690522" y="1182787"/>
                  </a:lnTo>
                  <a:lnTo>
                    <a:pt x="638455" y="1143265"/>
                  </a:lnTo>
                  <a:lnTo>
                    <a:pt x="596471" y="1075856"/>
                  </a:lnTo>
                  <a:lnTo>
                    <a:pt x="579876" y="1029978"/>
                  </a:lnTo>
                  <a:lnTo>
                    <a:pt x="566541" y="975069"/>
                  </a:lnTo>
                  <a:lnTo>
                    <a:pt x="556710" y="910441"/>
                  </a:lnTo>
                  <a:lnTo>
                    <a:pt x="550632" y="835410"/>
                  </a:lnTo>
                  <a:lnTo>
                    <a:pt x="548551" y="749287"/>
                  </a:lnTo>
                  <a:lnTo>
                    <a:pt x="549402" y="692832"/>
                  </a:lnTo>
                  <a:lnTo>
                    <a:pt x="552146" y="638587"/>
                  </a:lnTo>
                  <a:lnTo>
                    <a:pt x="557069" y="586953"/>
                  </a:lnTo>
                  <a:lnTo>
                    <a:pt x="564455" y="538331"/>
                  </a:lnTo>
                  <a:lnTo>
                    <a:pt x="574592" y="493123"/>
                  </a:lnTo>
                  <a:lnTo>
                    <a:pt x="587763" y="451730"/>
                  </a:lnTo>
                  <a:lnTo>
                    <a:pt x="604254" y="414554"/>
                  </a:lnTo>
                  <a:lnTo>
                    <a:pt x="624352" y="381996"/>
                  </a:lnTo>
                  <a:lnTo>
                    <a:pt x="676507" y="332340"/>
                  </a:lnTo>
                  <a:lnTo>
                    <a:pt x="746513" y="305973"/>
                  </a:lnTo>
                  <a:lnTo>
                    <a:pt x="788923" y="302526"/>
                  </a:lnTo>
                  <a:lnTo>
                    <a:pt x="836865" y="307527"/>
                  </a:lnTo>
                  <a:lnTo>
                    <a:pt x="877013" y="321842"/>
                  </a:lnTo>
                  <a:lnTo>
                    <a:pt x="909799" y="344444"/>
                  </a:lnTo>
                  <a:lnTo>
                    <a:pt x="935655" y="374302"/>
                  </a:lnTo>
                  <a:lnTo>
                    <a:pt x="955013" y="410388"/>
                  </a:lnTo>
                  <a:lnTo>
                    <a:pt x="968305" y="451672"/>
                  </a:lnTo>
                  <a:lnTo>
                    <a:pt x="975963" y="497125"/>
                  </a:lnTo>
                  <a:lnTo>
                    <a:pt x="978420" y="545719"/>
                  </a:lnTo>
                  <a:lnTo>
                    <a:pt x="1504264" y="545719"/>
                  </a:lnTo>
                  <a:lnTo>
                    <a:pt x="1497364" y="475948"/>
                  </a:lnTo>
                  <a:lnTo>
                    <a:pt x="1490057" y="435713"/>
                  </a:lnTo>
                  <a:lnTo>
                    <a:pt x="1478540" y="392661"/>
                  </a:lnTo>
                  <a:lnTo>
                    <a:pt x="1461587" y="347356"/>
                  </a:lnTo>
                  <a:lnTo>
                    <a:pt x="1437970" y="300359"/>
                  </a:lnTo>
                  <a:lnTo>
                    <a:pt x="1406461" y="252234"/>
                  </a:lnTo>
                  <a:lnTo>
                    <a:pt x="1365834" y="203542"/>
                  </a:lnTo>
                  <a:lnTo>
                    <a:pt x="1326409" y="165088"/>
                  </a:lnTo>
                  <a:lnTo>
                    <a:pt x="1284214" y="131709"/>
                  </a:lnTo>
                  <a:lnTo>
                    <a:pt x="1239789" y="103056"/>
                  </a:lnTo>
                  <a:lnTo>
                    <a:pt x="1193674" y="78781"/>
                  </a:lnTo>
                  <a:lnTo>
                    <a:pt x="1146410" y="58538"/>
                  </a:lnTo>
                  <a:lnTo>
                    <a:pt x="1098537" y="41979"/>
                  </a:lnTo>
                  <a:lnTo>
                    <a:pt x="1050594" y="28756"/>
                  </a:lnTo>
                  <a:lnTo>
                    <a:pt x="1003123" y="18520"/>
                  </a:lnTo>
                  <a:lnTo>
                    <a:pt x="956663" y="10926"/>
                  </a:lnTo>
                  <a:lnTo>
                    <a:pt x="911755" y="5624"/>
                  </a:lnTo>
                  <a:lnTo>
                    <a:pt x="868939" y="2268"/>
                  </a:lnTo>
                  <a:lnTo>
                    <a:pt x="828755" y="509"/>
                  </a:lnTo>
                  <a:lnTo>
                    <a:pt x="791743" y="0"/>
                  </a:lnTo>
                  <a:close/>
                </a:path>
              </a:pathLst>
            </a:custGeom>
            <a:solidFill>
              <a:schemeClr val="lt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15" name="Google Shape;215;p18"/>
            <p:cNvSpPr/>
            <p:nvPr/>
          </p:nvSpPr>
          <p:spPr>
            <a:xfrm>
              <a:off x="15618966" y="8448213"/>
              <a:ext cx="177512" cy="238587"/>
            </a:xfrm>
            <a:custGeom>
              <a:rect b="b" l="l" r="r" t="t"/>
              <a:pathLst>
                <a:path extrusionOk="0" h="2041525" w="1518919">
                  <a:moveTo>
                    <a:pt x="537070" y="0"/>
                  </a:moveTo>
                  <a:lnTo>
                    <a:pt x="0" y="0"/>
                  </a:lnTo>
                  <a:lnTo>
                    <a:pt x="0" y="2041525"/>
                  </a:lnTo>
                  <a:lnTo>
                    <a:pt x="531545" y="2041525"/>
                  </a:lnTo>
                  <a:lnTo>
                    <a:pt x="531658" y="1331811"/>
                  </a:lnTo>
                  <a:lnTo>
                    <a:pt x="532449" y="1270577"/>
                  </a:lnTo>
                  <a:lnTo>
                    <a:pt x="534596" y="1215862"/>
                  </a:lnTo>
                  <a:lnTo>
                    <a:pt x="538776" y="1167524"/>
                  </a:lnTo>
                  <a:lnTo>
                    <a:pt x="545668" y="1125423"/>
                  </a:lnTo>
                  <a:lnTo>
                    <a:pt x="566503" y="1061420"/>
                  </a:lnTo>
                  <a:lnTo>
                    <a:pt x="586159" y="1023732"/>
                  </a:lnTo>
                  <a:lnTo>
                    <a:pt x="614417" y="987530"/>
                  </a:lnTo>
                  <a:lnTo>
                    <a:pt x="653109" y="956772"/>
                  </a:lnTo>
                  <a:lnTo>
                    <a:pt x="704068" y="935415"/>
                  </a:lnTo>
                  <a:lnTo>
                    <a:pt x="769124" y="927417"/>
                  </a:lnTo>
                  <a:lnTo>
                    <a:pt x="823946" y="932909"/>
                  </a:lnTo>
                  <a:lnTo>
                    <a:pt x="868830" y="948347"/>
                  </a:lnTo>
                  <a:lnTo>
                    <a:pt x="904771" y="972176"/>
                  </a:lnTo>
                  <a:lnTo>
                    <a:pt x="932761" y="1002840"/>
                  </a:lnTo>
                  <a:lnTo>
                    <a:pt x="953796" y="1038782"/>
                  </a:lnTo>
                  <a:lnTo>
                    <a:pt x="968868" y="1078447"/>
                  </a:lnTo>
                  <a:lnTo>
                    <a:pt x="978971" y="1120278"/>
                  </a:lnTo>
                  <a:lnTo>
                    <a:pt x="985099" y="1162720"/>
                  </a:lnTo>
                  <a:lnTo>
                    <a:pt x="988246" y="1204218"/>
                  </a:lnTo>
                  <a:lnTo>
                    <a:pt x="989405" y="1243214"/>
                  </a:lnTo>
                  <a:lnTo>
                    <a:pt x="989571" y="1278153"/>
                  </a:lnTo>
                  <a:lnTo>
                    <a:pt x="989571" y="2041525"/>
                  </a:lnTo>
                  <a:lnTo>
                    <a:pt x="1518475" y="2041525"/>
                  </a:lnTo>
                  <a:lnTo>
                    <a:pt x="1518369" y="1162974"/>
                  </a:lnTo>
                  <a:lnTo>
                    <a:pt x="1517625" y="1112078"/>
                  </a:lnTo>
                  <a:lnTo>
                    <a:pt x="1515606" y="1063157"/>
                  </a:lnTo>
                  <a:lnTo>
                    <a:pt x="1511675" y="1016148"/>
                  </a:lnTo>
                  <a:lnTo>
                    <a:pt x="1505194" y="970985"/>
                  </a:lnTo>
                  <a:lnTo>
                    <a:pt x="1495526" y="927606"/>
                  </a:lnTo>
                  <a:lnTo>
                    <a:pt x="1482032" y="885945"/>
                  </a:lnTo>
                  <a:lnTo>
                    <a:pt x="1464077" y="845938"/>
                  </a:lnTo>
                  <a:lnTo>
                    <a:pt x="1441021" y="807522"/>
                  </a:lnTo>
                  <a:lnTo>
                    <a:pt x="1412228" y="770631"/>
                  </a:lnTo>
                  <a:lnTo>
                    <a:pt x="1377061" y="735203"/>
                  </a:lnTo>
                  <a:lnTo>
                    <a:pt x="1337502" y="701957"/>
                  </a:lnTo>
                  <a:lnTo>
                    <a:pt x="1296297" y="673671"/>
                  </a:lnTo>
                  <a:lnTo>
                    <a:pt x="1253677" y="650064"/>
                  </a:lnTo>
                  <a:lnTo>
                    <a:pt x="1209872" y="630857"/>
                  </a:lnTo>
                  <a:lnTo>
                    <a:pt x="1165113" y="615769"/>
                  </a:lnTo>
                  <a:lnTo>
                    <a:pt x="1119631" y="604521"/>
                  </a:lnTo>
                  <a:lnTo>
                    <a:pt x="1073656" y="596834"/>
                  </a:lnTo>
                  <a:lnTo>
                    <a:pt x="1027419" y="592426"/>
                  </a:lnTo>
                  <a:lnTo>
                    <a:pt x="981151" y="591019"/>
                  </a:lnTo>
                  <a:lnTo>
                    <a:pt x="907719" y="594718"/>
                  </a:lnTo>
                  <a:lnTo>
                    <a:pt x="841598" y="604999"/>
                  </a:lnTo>
                  <a:lnTo>
                    <a:pt x="782464" y="620640"/>
                  </a:lnTo>
                  <a:lnTo>
                    <a:pt x="729994" y="640421"/>
                  </a:lnTo>
                  <a:lnTo>
                    <a:pt x="683868" y="663117"/>
                  </a:lnTo>
                  <a:lnTo>
                    <a:pt x="643760" y="687509"/>
                  </a:lnTo>
                  <a:lnTo>
                    <a:pt x="609349" y="712373"/>
                  </a:lnTo>
                  <a:lnTo>
                    <a:pt x="556327" y="758632"/>
                  </a:lnTo>
                  <a:lnTo>
                    <a:pt x="537070" y="777582"/>
                  </a:lnTo>
                  <a:lnTo>
                    <a:pt x="537070" y="0"/>
                  </a:lnTo>
                  <a:close/>
                </a:path>
              </a:pathLst>
            </a:custGeom>
            <a:solidFill>
              <a:schemeClr val="lt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216" name="Google Shape;216;p18"/>
          <p:cNvSpPr txBox="1"/>
          <p:nvPr>
            <p:ph idx="11" type="ftr"/>
          </p:nvPr>
        </p:nvSpPr>
        <p:spPr>
          <a:xfrm>
            <a:off x="3098800" y="8458200"/>
            <a:ext cx="8763000" cy="3048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12 Color">
  <p:cSld name="Numbers 12 Color">
    <p:spTree>
      <p:nvGrpSpPr>
        <p:cNvPr id="217" name="Shape 217"/>
        <p:cNvGrpSpPr/>
        <p:nvPr/>
      </p:nvGrpSpPr>
      <p:grpSpPr>
        <a:xfrm>
          <a:off x="0" y="0"/>
          <a:ext cx="0" cy="0"/>
          <a:chOff x="0" y="0"/>
          <a:chExt cx="0" cy="0"/>
        </a:xfrm>
      </p:grpSpPr>
      <p:sp>
        <p:nvSpPr>
          <p:cNvPr id="218" name="Google Shape;218;p19"/>
          <p:cNvSpPr txBox="1"/>
          <p:nvPr>
            <p:ph type="title"/>
          </p:nvPr>
        </p:nvSpPr>
        <p:spPr>
          <a:xfrm>
            <a:off x="508000" y="313466"/>
            <a:ext cx="15240000" cy="1286734"/>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dk1"/>
              </a:buClr>
              <a:buSzPts val="44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9" name="Google Shape;219;p19"/>
          <p:cNvSpPr txBox="1"/>
          <p:nvPr>
            <p:ph idx="11" type="ftr"/>
          </p:nvPr>
        </p:nvSpPr>
        <p:spPr>
          <a:xfrm>
            <a:off x="3098800" y="8458200"/>
            <a:ext cx="8763000" cy="3048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 name="Google Shape;220;p19"/>
          <p:cNvSpPr txBox="1"/>
          <p:nvPr>
            <p:ph idx="12" type="sldNum"/>
          </p:nvPr>
        </p:nvSpPr>
        <p:spPr>
          <a:xfrm>
            <a:off x="508000" y="8475422"/>
            <a:ext cx="990600" cy="287578"/>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
        <p:nvSpPr>
          <p:cNvPr id="221" name="Google Shape;221;p19"/>
          <p:cNvSpPr txBox="1"/>
          <p:nvPr>
            <p:ph idx="1" type="body"/>
          </p:nvPr>
        </p:nvSpPr>
        <p:spPr>
          <a:xfrm>
            <a:off x="508000" y="2193750"/>
            <a:ext cx="3581400" cy="1844850"/>
          </a:xfrm>
          <a:prstGeom prst="rect">
            <a:avLst/>
          </a:prstGeom>
          <a:solidFill>
            <a:schemeClr val="dk2"/>
          </a:solidFill>
          <a:ln>
            <a:noFill/>
          </a:ln>
        </p:spPr>
        <p:txBody>
          <a:bodyPr anchorCtr="0" anchor="b" bIns="180000" lIns="180000" spcFirstLastPara="1" rIns="91425" wrap="square" tIns="0">
            <a:noAutofit/>
          </a:bodyPr>
          <a:lstStyle>
            <a:lvl1pPr indent="-228600" lvl="0" marL="457200" marR="0" rtl="0" algn="l">
              <a:lnSpc>
                <a:spcPct val="90000"/>
              </a:lnSpc>
              <a:spcBef>
                <a:spcPts val="0"/>
              </a:spcBef>
              <a:spcAft>
                <a:spcPts val="0"/>
              </a:spcAft>
              <a:buClr>
                <a:schemeClr val="lt1"/>
              </a:buClr>
              <a:buSzPts val="1600"/>
              <a:buFont typeface="Arial"/>
              <a:buNone/>
              <a:defRPr b="0" i="0" sz="1600" u="none" cap="none" strike="noStrike">
                <a:solidFill>
                  <a:schemeClr val="lt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22" name="Google Shape;222;p19"/>
          <p:cNvSpPr txBox="1"/>
          <p:nvPr>
            <p:ph idx="2" type="body"/>
          </p:nvPr>
        </p:nvSpPr>
        <p:spPr>
          <a:xfrm>
            <a:off x="612954" y="2359651"/>
            <a:ext cx="3360003" cy="360114"/>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0"/>
              </a:spcBef>
              <a:spcAft>
                <a:spcPts val="0"/>
              </a:spcAft>
              <a:buClr>
                <a:schemeClr val="lt1"/>
              </a:buClr>
              <a:buSzPts val="2400"/>
              <a:buFont typeface="Arial"/>
              <a:buNone/>
              <a:defRPr b="1" i="0" sz="2400" u="none" cap="none" strike="noStrike">
                <a:solidFill>
                  <a:schemeClr val="lt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23" name="Google Shape;223;p19"/>
          <p:cNvSpPr txBox="1"/>
          <p:nvPr>
            <p:ph idx="3" type="body"/>
          </p:nvPr>
        </p:nvSpPr>
        <p:spPr>
          <a:xfrm>
            <a:off x="4394199" y="2193750"/>
            <a:ext cx="3581401" cy="1844850"/>
          </a:xfrm>
          <a:prstGeom prst="rect">
            <a:avLst/>
          </a:prstGeom>
          <a:solidFill>
            <a:schemeClr val="dk2"/>
          </a:solidFill>
          <a:ln>
            <a:noFill/>
          </a:ln>
        </p:spPr>
        <p:txBody>
          <a:bodyPr anchorCtr="0" anchor="b" bIns="180000" lIns="180000" spcFirstLastPara="1" rIns="91425" wrap="square" tIns="0">
            <a:noAutofit/>
          </a:bodyPr>
          <a:lstStyle>
            <a:lvl1pPr indent="-228600" lvl="0" marL="457200" marR="0" rtl="0" algn="l">
              <a:lnSpc>
                <a:spcPct val="90000"/>
              </a:lnSpc>
              <a:spcBef>
                <a:spcPts val="0"/>
              </a:spcBef>
              <a:spcAft>
                <a:spcPts val="0"/>
              </a:spcAft>
              <a:buClr>
                <a:schemeClr val="lt1"/>
              </a:buClr>
              <a:buSzPts val="1600"/>
              <a:buFont typeface="Arial"/>
              <a:buNone/>
              <a:defRPr b="0" i="0" sz="1600" u="none" cap="none" strike="noStrike">
                <a:solidFill>
                  <a:schemeClr val="lt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24" name="Google Shape;224;p19"/>
          <p:cNvSpPr txBox="1"/>
          <p:nvPr>
            <p:ph idx="4" type="body"/>
          </p:nvPr>
        </p:nvSpPr>
        <p:spPr>
          <a:xfrm>
            <a:off x="4504187" y="2359651"/>
            <a:ext cx="3360003" cy="360114"/>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0"/>
              </a:spcBef>
              <a:spcAft>
                <a:spcPts val="0"/>
              </a:spcAft>
              <a:buClr>
                <a:schemeClr val="lt1"/>
              </a:buClr>
              <a:buSzPts val="2400"/>
              <a:buFont typeface="Arial"/>
              <a:buNone/>
              <a:defRPr b="1" i="0" sz="2400" u="none" cap="none" strike="noStrike">
                <a:solidFill>
                  <a:schemeClr val="lt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25" name="Google Shape;225;p19"/>
          <p:cNvSpPr txBox="1"/>
          <p:nvPr>
            <p:ph idx="5" type="body"/>
          </p:nvPr>
        </p:nvSpPr>
        <p:spPr>
          <a:xfrm>
            <a:off x="8275627" y="2193750"/>
            <a:ext cx="3586163" cy="1844850"/>
          </a:xfrm>
          <a:prstGeom prst="rect">
            <a:avLst/>
          </a:prstGeom>
          <a:solidFill>
            <a:schemeClr val="dk2"/>
          </a:solidFill>
          <a:ln>
            <a:noFill/>
          </a:ln>
        </p:spPr>
        <p:txBody>
          <a:bodyPr anchorCtr="0" anchor="b" bIns="180000" lIns="180000" spcFirstLastPara="1" rIns="91425" wrap="square" tIns="0">
            <a:noAutofit/>
          </a:bodyPr>
          <a:lstStyle>
            <a:lvl1pPr indent="-228600" lvl="0" marL="457200" marR="0" rtl="0" algn="l">
              <a:lnSpc>
                <a:spcPct val="90000"/>
              </a:lnSpc>
              <a:spcBef>
                <a:spcPts val="0"/>
              </a:spcBef>
              <a:spcAft>
                <a:spcPts val="0"/>
              </a:spcAft>
              <a:buClr>
                <a:schemeClr val="lt1"/>
              </a:buClr>
              <a:buSzPts val="1600"/>
              <a:buFont typeface="Arial"/>
              <a:buNone/>
              <a:defRPr b="0" i="0" sz="1600" u="none" cap="none" strike="noStrike">
                <a:solidFill>
                  <a:schemeClr val="lt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26" name="Google Shape;226;p19"/>
          <p:cNvSpPr txBox="1"/>
          <p:nvPr>
            <p:ph idx="6" type="body"/>
          </p:nvPr>
        </p:nvSpPr>
        <p:spPr>
          <a:xfrm>
            <a:off x="8394809" y="2359651"/>
            <a:ext cx="3341618" cy="360114"/>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0"/>
              </a:spcBef>
              <a:spcAft>
                <a:spcPts val="0"/>
              </a:spcAft>
              <a:buClr>
                <a:schemeClr val="lt1"/>
              </a:buClr>
              <a:buSzPts val="2400"/>
              <a:buFont typeface="Arial"/>
              <a:buNone/>
              <a:defRPr b="1" i="0" sz="2400" u="none" cap="none" strike="noStrike">
                <a:solidFill>
                  <a:schemeClr val="lt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27" name="Google Shape;227;p19"/>
          <p:cNvSpPr txBox="1"/>
          <p:nvPr>
            <p:ph idx="7" type="body"/>
          </p:nvPr>
        </p:nvSpPr>
        <p:spPr>
          <a:xfrm>
            <a:off x="12167394" y="2193750"/>
            <a:ext cx="3580605" cy="1844850"/>
          </a:xfrm>
          <a:prstGeom prst="rect">
            <a:avLst/>
          </a:prstGeom>
          <a:solidFill>
            <a:schemeClr val="dk2"/>
          </a:solidFill>
          <a:ln>
            <a:noFill/>
          </a:ln>
        </p:spPr>
        <p:txBody>
          <a:bodyPr anchorCtr="0" anchor="b" bIns="180000" lIns="180000" spcFirstLastPara="1" rIns="91425" wrap="square" tIns="0">
            <a:noAutofit/>
          </a:bodyPr>
          <a:lstStyle>
            <a:lvl1pPr indent="-228600" lvl="0" marL="457200" marR="0" rtl="0" algn="l">
              <a:lnSpc>
                <a:spcPct val="90000"/>
              </a:lnSpc>
              <a:spcBef>
                <a:spcPts val="0"/>
              </a:spcBef>
              <a:spcAft>
                <a:spcPts val="0"/>
              </a:spcAft>
              <a:buClr>
                <a:schemeClr val="lt1"/>
              </a:buClr>
              <a:buSzPts val="1600"/>
              <a:buFont typeface="Arial"/>
              <a:buNone/>
              <a:defRPr b="0" i="0" sz="1600" u="none" cap="none" strike="noStrike">
                <a:solidFill>
                  <a:schemeClr val="lt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28" name="Google Shape;228;p19"/>
          <p:cNvSpPr txBox="1"/>
          <p:nvPr>
            <p:ph idx="8" type="body"/>
          </p:nvPr>
        </p:nvSpPr>
        <p:spPr>
          <a:xfrm>
            <a:off x="12284950" y="2359651"/>
            <a:ext cx="3341618" cy="360114"/>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0"/>
              </a:spcBef>
              <a:spcAft>
                <a:spcPts val="0"/>
              </a:spcAft>
              <a:buClr>
                <a:schemeClr val="lt1"/>
              </a:buClr>
              <a:buSzPts val="2400"/>
              <a:buFont typeface="Arial"/>
              <a:buNone/>
              <a:defRPr b="1" i="0" sz="2400" u="none" cap="none" strike="noStrike">
                <a:solidFill>
                  <a:schemeClr val="lt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29" name="Google Shape;229;p19"/>
          <p:cNvSpPr txBox="1"/>
          <p:nvPr>
            <p:ph idx="9" type="body"/>
          </p:nvPr>
        </p:nvSpPr>
        <p:spPr>
          <a:xfrm>
            <a:off x="508000" y="4251150"/>
            <a:ext cx="3581400" cy="1844850"/>
          </a:xfrm>
          <a:prstGeom prst="rect">
            <a:avLst/>
          </a:prstGeom>
          <a:solidFill>
            <a:schemeClr val="dk2"/>
          </a:solidFill>
          <a:ln>
            <a:noFill/>
          </a:ln>
        </p:spPr>
        <p:txBody>
          <a:bodyPr anchorCtr="0" anchor="b" bIns="180000" lIns="180000" spcFirstLastPara="1" rIns="91425" wrap="square" tIns="0">
            <a:noAutofit/>
          </a:bodyPr>
          <a:lstStyle>
            <a:lvl1pPr indent="-228600" lvl="0" marL="457200" marR="0" rtl="0" algn="l">
              <a:lnSpc>
                <a:spcPct val="90000"/>
              </a:lnSpc>
              <a:spcBef>
                <a:spcPts val="0"/>
              </a:spcBef>
              <a:spcAft>
                <a:spcPts val="0"/>
              </a:spcAft>
              <a:buClr>
                <a:schemeClr val="lt1"/>
              </a:buClr>
              <a:buSzPts val="1600"/>
              <a:buFont typeface="Arial"/>
              <a:buNone/>
              <a:defRPr b="0" i="0" sz="1600" u="none" cap="none" strike="noStrike">
                <a:solidFill>
                  <a:schemeClr val="lt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30" name="Google Shape;230;p19"/>
          <p:cNvSpPr txBox="1"/>
          <p:nvPr>
            <p:ph idx="13" type="body"/>
          </p:nvPr>
        </p:nvSpPr>
        <p:spPr>
          <a:xfrm>
            <a:off x="612954" y="4417051"/>
            <a:ext cx="3360003" cy="360114"/>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0"/>
              </a:spcBef>
              <a:spcAft>
                <a:spcPts val="0"/>
              </a:spcAft>
              <a:buClr>
                <a:schemeClr val="lt1"/>
              </a:buClr>
              <a:buSzPts val="2400"/>
              <a:buFont typeface="Arial"/>
              <a:buNone/>
              <a:defRPr b="1" i="0" sz="2400" u="none" cap="none" strike="noStrike">
                <a:solidFill>
                  <a:schemeClr val="lt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31" name="Google Shape;231;p19"/>
          <p:cNvSpPr txBox="1"/>
          <p:nvPr>
            <p:ph idx="14" type="body"/>
          </p:nvPr>
        </p:nvSpPr>
        <p:spPr>
          <a:xfrm>
            <a:off x="4394200" y="4251150"/>
            <a:ext cx="3581400" cy="1844850"/>
          </a:xfrm>
          <a:prstGeom prst="rect">
            <a:avLst/>
          </a:prstGeom>
          <a:solidFill>
            <a:schemeClr val="dk2"/>
          </a:solidFill>
          <a:ln>
            <a:noFill/>
          </a:ln>
        </p:spPr>
        <p:txBody>
          <a:bodyPr anchorCtr="0" anchor="b" bIns="180000" lIns="180000" spcFirstLastPara="1" rIns="91425" wrap="square" tIns="0">
            <a:noAutofit/>
          </a:bodyPr>
          <a:lstStyle>
            <a:lvl1pPr indent="-228600" lvl="0" marL="457200" marR="0" rtl="0" algn="l">
              <a:lnSpc>
                <a:spcPct val="90000"/>
              </a:lnSpc>
              <a:spcBef>
                <a:spcPts val="0"/>
              </a:spcBef>
              <a:spcAft>
                <a:spcPts val="0"/>
              </a:spcAft>
              <a:buClr>
                <a:schemeClr val="lt1"/>
              </a:buClr>
              <a:buSzPts val="1600"/>
              <a:buFont typeface="Arial"/>
              <a:buNone/>
              <a:defRPr b="0" i="0" sz="1600" u="none" cap="none" strike="noStrike">
                <a:solidFill>
                  <a:schemeClr val="lt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32" name="Google Shape;232;p19"/>
          <p:cNvSpPr txBox="1"/>
          <p:nvPr>
            <p:ph idx="15" type="body"/>
          </p:nvPr>
        </p:nvSpPr>
        <p:spPr>
          <a:xfrm>
            <a:off x="4504188" y="4417051"/>
            <a:ext cx="3360003" cy="360114"/>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0"/>
              </a:spcBef>
              <a:spcAft>
                <a:spcPts val="0"/>
              </a:spcAft>
              <a:buClr>
                <a:schemeClr val="lt1"/>
              </a:buClr>
              <a:buSzPts val="2400"/>
              <a:buFont typeface="Arial"/>
              <a:buNone/>
              <a:defRPr b="1" i="0" sz="2400" u="none" cap="none" strike="noStrike">
                <a:solidFill>
                  <a:schemeClr val="lt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33" name="Google Shape;233;p19"/>
          <p:cNvSpPr txBox="1"/>
          <p:nvPr>
            <p:ph idx="16" type="body"/>
          </p:nvPr>
        </p:nvSpPr>
        <p:spPr>
          <a:xfrm>
            <a:off x="8280400" y="4251150"/>
            <a:ext cx="3581399" cy="1844850"/>
          </a:xfrm>
          <a:prstGeom prst="rect">
            <a:avLst/>
          </a:prstGeom>
          <a:solidFill>
            <a:schemeClr val="dk2"/>
          </a:solidFill>
          <a:ln>
            <a:noFill/>
          </a:ln>
        </p:spPr>
        <p:txBody>
          <a:bodyPr anchorCtr="0" anchor="b" bIns="180000" lIns="180000" spcFirstLastPara="1" rIns="91425" wrap="square" tIns="0">
            <a:noAutofit/>
          </a:bodyPr>
          <a:lstStyle>
            <a:lvl1pPr indent="-228600" lvl="0" marL="457200" marR="0" rtl="0" algn="l">
              <a:lnSpc>
                <a:spcPct val="90000"/>
              </a:lnSpc>
              <a:spcBef>
                <a:spcPts val="0"/>
              </a:spcBef>
              <a:spcAft>
                <a:spcPts val="0"/>
              </a:spcAft>
              <a:buClr>
                <a:schemeClr val="lt1"/>
              </a:buClr>
              <a:buSzPts val="1600"/>
              <a:buFont typeface="Arial"/>
              <a:buNone/>
              <a:defRPr b="0" i="0" sz="1600" u="none" cap="none" strike="noStrike">
                <a:solidFill>
                  <a:schemeClr val="lt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34" name="Google Shape;234;p19"/>
          <p:cNvSpPr txBox="1"/>
          <p:nvPr>
            <p:ph idx="17" type="body"/>
          </p:nvPr>
        </p:nvSpPr>
        <p:spPr>
          <a:xfrm>
            <a:off x="8394314" y="4417051"/>
            <a:ext cx="3360004" cy="360114"/>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0"/>
              </a:spcBef>
              <a:spcAft>
                <a:spcPts val="0"/>
              </a:spcAft>
              <a:buClr>
                <a:schemeClr val="lt1"/>
              </a:buClr>
              <a:buSzPts val="2400"/>
              <a:buFont typeface="Arial"/>
              <a:buNone/>
              <a:defRPr b="1" i="0" sz="2400" u="none" cap="none" strike="noStrike">
                <a:solidFill>
                  <a:schemeClr val="lt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35" name="Google Shape;235;p19"/>
          <p:cNvSpPr txBox="1"/>
          <p:nvPr>
            <p:ph idx="18" type="body"/>
          </p:nvPr>
        </p:nvSpPr>
        <p:spPr>
          <a:xfrm>
            <a:off x="12166601" y="4251150"/>
            <a:ext cx="3581400" cy="1844850"/>
          </a:xfrm>
          <a:prstGeom prst="rect">
            <a:avLst/>
          </a:prstGeom>
          <a:solidFill>
            <a:schemeClr val="dk2"/>
          </a:solidFill>
          <a:ln>
            <a:noFill/>
          </a:ln>
        </p:spPr>
        <p:txBody>
          <a:bodyPr anchorCtr="0" anchor="b" bIns="180000" lIns="180000" spcFirstLastPara="1" rIns="91425" wrap="square" tIns="0">
            <a:noAutofit/>
          </a:bodyPr>
          <a:lstStyle>
            <a:lvl1pPr indent="-228600" lvl="0" marL="457200" marR="0" rtl="0" algn="l">
              <a:lnSpc>
                <a:spcPct val="90000"/>
              </a:lnSpc>
              <a:spcBef>
                <a:spcPts val="0"/>
              </a:spcBef>
              <a:spcAft>
                <a:spcPts val="0"/>
              </a:spcAft>
              <a:buClr>
                <a:schemeClr val="lt1"/>
              </a:buClr>
              <a:buSzPts val="1600"/>
              <a:buFont typeface="Arial"/>
              <a:buNone/>
              <a:defRPr b="0" i="0" sz="1600" u="none" cap="none" strike="noStrike">
                <a:solidFill>
                  <a:schemeClr val="lt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36" name="Google Shape;236;p19"/>
          <p:cNvSpPr txBox="1"/>
          <p:nvPr>
            <p:ph idx="19" type="body"/>
          </p:nvPr>
        </p:nvSpPr>
        <p:spPr>
          <a:xfrm>
            <a:off x="12284154" y="4417051"/>
            <a:ext cx="3360003" cy="360114"/>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0"/>
              </a:spcBef>
              <a:spcAft>
                <a:spcPts val="0"/>
              </a:spcAft>
              <a:buClr>
                <a:schemeClr val="lt1"/>
              </a:buClr>
              <a:buSzPts val="2400"/>
              <a:buFont typeface="Arial"/>
              <a:buNone/>
              <a:defRPr b="1" i="0" sz="2400" u="none" cap="none" strike="noStrike">
                <a:solidFill>
                  <a:schemeClr val="lt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37" name="Google Shape;237;p19"/>
          <p:cNvSpPr txBox="1"/>
          <p:nvPr>
            <p:ph idx="20" type="body"/>
          </p:nvPr>
        </p:nvSpPr>
        <p:spPr>
          <a:xfrm>
            <a:off x="508000" y="6309297"/>
            <a:ext cx="3581400" cy="1844850"/>
          </a:xfrm>
          <a:prstGeom prst="rect">
            <a:avLst/>
          </a:prstGeom>
          <a:solidFill>
            <a:schemeClr val="dk2"/>
          </a:solidFill>
          <a:ln>
            <a:noFill/>
          </a:ln>
        </p:spPr>
        <p:txBody>
          <a:bodyPr anchorCtr="0" anchor="b" bIns="180000" lIns="180000" spcFirstLastPara="1" rIns="91425" wrap="square" tIns="0">
            <a:noAutofit/>
          </a:bodyPr>
          <a:lstStyle>
            <a:lvl1pPr indent="-228600" lvl="0" marL="457200" marR="0" rtl="0" algn="l">
              <a:lnSpc>
                <a:spcPct val="90000"/>
              </a:lnSpc>
              <a:spcBef>
                <a:spcPts val="0"/>
              </a:spcBef>
              <a:spcAft>
                <a:spcPts val="0"/>
              </a:spcAft>
              <a:buClr>
                <a:schemeClr val="lt1"/>
              </a:buClr>
              <a:buSzPts val="1600"/>
              <a:buFont typeface="Arial"/>
              <a:buNone/>
              <a:defRPr b="0" i="0" sz="1600" u="none" cap="none" strike="noStrike">
                <a:solidFill>
                  <a:schemeClr val="lt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38" name="Google Shape;238;p19"/>
          <p:cNvSpPr txBox="1"/>
          <p:nvPr>
            <p:ph idx="21" type="body"/>
          </p:nvPr>
        </p:nvSpPr>
        <p:spPr>
          <a:xfrm>
            <a:off x="614061" y="6475198"/>
            <a:ext cx="3360003" cy="360114"/>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0"/>
              </a:spcBef>
              <a:spcAft>
                <a:spcPts val="0"/>
              </a:spcAft>
              <a:buClr>
                <a:schemeClr val="lt1"/>
              </a:buClr>
              <a:buSzPts val="2400"/>
              <a:buFont typeface="Arial"/>
              <a:buNone/>
              <a:defRPr b="1" i="0" sz="2400" u="none" cap="none" strike="noStrike">
                <a:solidFill>
                  <a:schemeClr val="lt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39" name="Google Shape;239;p19"/>
          <p:cNvSpPr txBox="1"/>
          <p:nvPr>
            <p:ph idx="22" type="body"/>
          </p:nvPr>
        </p:nvSpPr>
        <p:spPr>
          <a:xfrm>
            <a:off x="4394200" y="6309297"/>
            <a:ext cx="3581400" cy="1844850"/>
          </a:xfrm>
          <a:prstGeom prst="rect">
            <a:avLst/>
          </a:prstGeom>
          <a:solidFill>
            <a:schemeClr val="dk2"/>
          </a:solidFill>
          <a:ln>
            <a:noFill/>
          </a:ln>
        </p:spPr>
        <p:txBody>
          <a:bodyPr anchorCtr="0" anchor="b" bIns="180000" lIns="180000" spcFirstLastPara="1" rIns="91425" wrap="square" tIns="0">
            <a:noAutofit/>
          </a:bodyPr>
          <a:lstStyle>
            <a:lvl1pPr indent="-228600" lvl="0" marL="457200" marR="0" rtl="0" algn="l">
              <a:lnSpc>
                <a:spcPct val="90000"/>
              </a:lnSpc>
              <a:spcBef>
                <a:spcPts val="0"/>
              </a:spcBef>
              <a:spcAft>
                <a:spcPts val="0"/>
              </a:spcAft>
              <a:buClr>
                <a:schemeClr val="lt1"/>
              </a:buClr>
              <a:buSzPts val="1600"/>
              <a:buFont typeface="Arial"/>
              <a:buNone/>
              <a:defRPr b="0" i="0" sz="1600" u="none" cap="none" strike="noStrike">
                <a:solidFill>
                  <a:schemeClr val="lt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40" name="Google Shape;240;p19"/>
          <p:cNvSpPr txBox="1"/>
          <p:nvPr>
            <p:ph idx="23" type="body"/>
          </p:nvPr>
        </p:nvSpPr>
        <p:spPr>
          <a:xfrm>
            <a:off x="4504188" y="6475198"/>
            <a:ext cx="3360003" cy="360114"/>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0"/>
              </a:spcBef>
              <a:spcAft>
                <a:spcPts val="0"/>
              </a:spcAft>
              <a:buClr>
                <a:schemeClr val="lt1"/>
              </a:buClr>
              <a:buSzPts val="2400"/>
              <a:buFont typeface="Arial"/>
              <a:buNone/>
              <a:defRPr b="1" i="0" sz="2400" u="none" cap="none" strike="noStrike">
                <a:solidFill>
                  <a:schemeClr val="lt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41" name="Google Shape;241;p19"/>
          <p:cNvSpPr txBox="1"/>
          <p:nvPr>
            <p:ph idx="24" type="body"/>
          </p:nvPr>
        </p:nvSpPr>
        <p:spPr>
          <a:xfrm>
            <a:off x="8280400" y="6309297"/>
            <a:ext cx="3581400" cy="1844850"/>
          </a:xfrm>
          <a:prstGeom prst="rect">
            <a:avLst/>
          </a:prstGeom>
          <a:solidFill>
            <a:schemeClr val="dk2"/>
          </a:solidFill>
          <a:ln>
            <a:noFill/>
          </a:ln>
        </p:spPr>
        <p:txBody>
          <a:bodyPr anchorCtr="0" anchor="b" bIns="180000" lIns="180000" spcFirstLastPara="1" rIns="91425" wrap="square" tIns="0">
            <a:noAutofit/>
          </a:bodyPr>
          <a:lstStyle>
            <a:lvl1pPr indent="-228600" lvl="0" marL="457200" marR="0" rtl="0" algn="l">
              <a:lnSpc>
                <a:spcPct val="90000"/>
              </a:lnSpc>
              <a:spcBef>
                <a:spcPts val="0"/>
              </a:spcBef>
              <a:spcAft>
                <a:spcPts val="0"/>
              </a:spcAft>
              <a:buClr>
                <a:schemeClr val="lt1"/>
              </a:buClr>
              <a:buSzPts val="1600"/>
              <a:buFont typeface="Arial"/>
              <a:buNone/>
              <a:defRPr b="0" i="0" sz="1600" u="none" cap="none" strike="noStrike">
                <a:solidFill>
                  <a:schemeClr val="lt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42" name="Google Shape;242;p19"/>
          <p:cNvSpPr txBox="1"/>
          <p:nvPr>
            <p:ph idx="25" type="body"/>
          </p:nvPr>
        </p:nvSpPr>
        <p:spPr>
          <a:xfrm>
            <a:off x="8394314" y="6475198"/>
            <a:ext cx="3360004" cy="360114"/>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0"/>
              </a:spcBef>
              <a:spcAft>
                <a:spcPts val="0"/>
              </a:spcAft>
              <a:buClr>
                <a:schemeClr val="lt1"/>
              </a:buClr>
              <a:buSzPts val="2400"/>
              <a:buFont typeface="Arial"/>
              <a:buNone/>
              <a:defRPr b="1" i="0" sz="2400" u="none" cap="none" strike="noStrike">
                <a:solidFill>
                  <a:schemeClr val="lt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43" name="Google Shape;243;p19"/>
          <p:cNvSpPr txBox="1"/>
          <p:nvPr>
            <p:ph idx="26" type="body"/>
          </p:nvPr>
        </p:nvSpPr>
        <p:spPr>
          <a:xfrm>
            <a:off x="12166601" y="6309297"/>
            <a:ext cx="3581400" cy="1844850"/>
          </a:xfrm>
          <a:prstGeom prst="rect">
            <a:avLst/>
          </a:prstGeom>
          <a:solidFill>
            <a:schemeClr val="dk2"/>
          </a:solidFill>
          <a:ln>
            <a:noFill/>
          </a:ln>
        </p:spPr>
        <p:txBody>
          <a:bodyPr anchorCtr="0" anchor="b" bIns="180000" lIns="180000" spcFirstLastPara="1" rIns="91425" wrap="square" tIns="0">
            <a:noAutofit/>
          </a:bodyPr>
          <a:lstStyle>
            <a:lvl1pPr indent="-228600" lvl="0" marL="457200" marR="0" rtl="0" algn="l">
              <a:lnSpc>
                <a:spcPct val="90000"/>
              </a:lnSpc>
              <a:spcBef>
                <a:spcPts val="0"/>
              </a:spcBef>
              <a:spcAft>
                <a:spcPts val="0"/>
              </a:spcAft>
              <a:buClr>
                <a:schemeClr val="lt1"/>
              </a:buClr>
              <a:buSzPts val="1600"/>
              <a:buFont typeface="Arial"/>
              <a:buNone/>
              <a:defRPr b="0" i="0" sz="1600" u="none" cap="none" strike="noStrike">
                <a:solidFill>
                  <a:schemeClr val="lt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44" name="Google Shape;244;p19"/>
          <p:cNvSpPr txBox="1"/>
          <p:nvPr>
            <p:ph idx="27" type="body"/>
          </p:nvPr>
        </p:nvSpPr>
        <p:spPr>
          <a:xfrm>
            <a:off x="12284154" y="6475198"/>
            <a:ext cx="3360003" cy="360114"/>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0"/>
              </a:spcBef>
              <a:spcAft>
                <a:spcPts val="0"/>
              </a:spcAft>
              <a:buClr>
                <a:schemeClr val="lt1"/>
              </a:buClr>
              <a:buSzPts val="2400"/>
              <a:buFont typeface="Arial"/>
              <a:buNone/>
              <a:defRPr b="1" i="0" sz="2400" u="none" cap="none" strike="noStrike">
                <a:solidFill>
                  <a:schemeClr val="lt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12">
  <p:cSld name="Numbers 12">
    <p:spTree>
      <p:nvGrpSpPr>
        <p:cNvPr id="245" name="Shape 245"/>
        <p:cNvGrpSpPr/>
        <p:nvPr/>
      </p:nvGrpSpPr>
      <p:grpSpPr>
        <a:xfrm>
          <a:off x="0" y="0"/>
          <a:ext cx="0" cy="0"/>
          <a:chOff x="0" y="0"/>
          <a:chExt cx="0" cy="0"/>
        </a:xfrm>
      </p:grpSpPr>
      <p:sp>
        <p:nvSpPr>
          <p:cNvPr id="246" name="Google Shape;246;p20"/>
          <p:cNvSpPr txBox="1"/>
          <p:nvPr>
            <p:ph type="title"/>
          </p:nvPr>
        </p:nvSpPr>
        <p:spPr>
          <a:xfrm>
            <a:off x="508000" y="313466"/>
            <a:ext cx="15240000" cy="1286734"/>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dk1"/>
              </a:buClr>
              <a:buSzPts val="44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47" name="Google Shape;247;p20"/>
          <p:cNvSpPr txBox="1"/>
          <p:nvPr>
            <p:ph idx="11" type="ftr"/>
          </p:nvPr>
        </p:nvSpPr>
        <p:spPr>
          <a:xfrm>
            <a:off x="3098800" y="8458200"/>
            <a:ext cx="8763000" cy="3048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 name="Google Shape;248;p20"/>
          <p:cNvSpPr txBox="1"/>
          <p:nvPr>
            <p:ph idx="12" type="sldNum"/>
          </p:nvPr>
        </p:nvSpPr>
        <p:spPr>
          <a:xfrm>
            <a:off x="508000" y="8475422"/>
            <a:ext cx="990600" cy="287578"/>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
        <p:nvSpPr>
          <p:cNvPr id="249" name="Google Shape;249;p20"/>
          <p:cNvSpPr txBox="1"/>
          <p:nvPr>
            <p:ph idx="1" type="body"/>
          </p:nvPr>
        </p:nvSpPr>
        <p:spPr>
          <a:xfrm>
            <a:off x="508000" y="2745749"/>
            <a:ext cx="3581400" cy="1219200"/>
          </a:xfrm>
          <a:prstGeom prst="rect">
            <a:avLst/>
          </a:prstGeom>
          <a:noFill/>
          <a:ln>
            <a:noFill/>
          </a:ln>
        </p:spPr>
        <p:txBody>
          <a:bodyPr anchorCtr="0" anchor="t" bIns="180000" lIns="108000" spcFirstLastPara="1" rIns="91425" wrap="square" tIns="0">
            <a:noAutofit/>
          </a:bodyPr>
          <a:lstStyle>
            <a:lvl1pPr indent="-228600" lvl="0" marL="457200" marR="0" rtl="0" algn="l">
              <a:lnSpc>
                <a:spcPct val="90000"/>
              </a:lnSpc>
              <a:spcBef>
                <a:spcPts val="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50" name="Google Shape;250;p20"/>
          <p:cNvSpPr txBox="1"/>
          <p:nvPr>
            <p:ph idx="2" type="body"/>
          </p:nvPr>
        </p:nvSpPr>
        <p:spPr>
          <a:xfrm>
            <a:off x="508315" y="2209800"/>
            <a:ext cx="3562411" cy="360114"/>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51" name="Google Shape;251;p20"/>
          <p:cNvSpPr txBox="1"/>
          <p:nvPr>
            <p:ph idx="3" type="body"/>
          </p:nvPr>
        </p:nvSpPr>
        <p:spPr>
          <a:xfrm>
            <a:off x="4393392" y="2745749"/>
            <a:ext cx="3588471" cy="1219200"/>
          </a:xfrm>
          <a:prstGeom prst="rect">
            <a:avLst/>
          </a:prstGeom>
          <a:noFill/>
          <a:ln>
            <a:noFill/>
          </a:ln>
        </p:spPr>
        <p:txBody>
          <a:bodyPr anchorCtr="0" anchor="t" bIns="180000" lIns="108000" spcFirstLastPara="1" rIns="91425" wrap="square" tIns="0">
            <a:noAutofit/>
          </a:bodyPr>
          <a:lstStyle>
            <a:lvl1pPr indent="-228600" lvl="0" marL="457200" marR="0" rtl="0" algn="l">
              <a:lnSpc>
                <a:spcPct val="90000"/>
              </a:lnSpc>
              <a:spcBef>
                <a:spcPts val="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52" name="Google Shape;252;p20"/>
          <p:cNvSpPr txBox="1"/>
          <p:nvPr>
            <p:ph idx="4" type="body"/>
          </p:nvPr>
        </p:nvSpPr>
        <p:spPr>
          <a:xfrm>
            <a:off x="4394829" y="2209800"/>
            <a:ext cx="3545278" cy="360114"/>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53" name="Google Shape;253;p20"/>
          <p:cNvSpPr txBox="1"/>
          <p:nvPr>
            <p:ph idx="5" type="body"/>
          </p:nvPr>
        </p:nvSpPr>
        <p:spPr>
          <a:xfrm>
            <a:off x="8263186" y="2745749"/>
            <a:ext cx="3598492" cy="1219200"/>
          </a:xfrm>
          <a:prstGeom prst="rect">
            <a:avLst/>
          </a:prstGeom>
          <a:noFill/>
          <a:ln>
            <a:noFill/>
          </a:ln>
        </p:spPr>
        <p:txBody>
          <a:bodyPr anchorCtr="0" anchor="t" bIns="180000" lIns="108000" spcFirstLastPara="1" rIns="91425" wrap="square" tIns="0">
            <a:noAutofit/>
          </a:bodyPr>
          <a:lstStyle>
            <a:lvl1pPr indent="-228600" lvl="0" marL="457200" marR="0" rtl="0" algn="l">
              <a:lnSpc>
                <a:spcPct val="90000"/>
              </a:lnSpc>
              <a:spcBef>
                <a:spcPts val="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54" name="Google Shape;254;p20"/>
          <p:cNvSpPr txBox="1"/>
          <p:nvPr>
            <p:ph idx="6" type="body"/>
          </p:nvPr>
        </p:nvSpPr>
        <p:spPr>
          <a:xfrm>
            <a:off x="8265558" y="2209800"/>
            <a:ext cx="3559957" cy="360114"/>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55" name="Google Shape;255;p20"/>
          <p:cNvSpPr txBox="1"/>
          <p:nvPr>
            <p:ph idx="7" type="body"/>
          </p:nvPr>
        </p:nvSpPr>
        <p:spPr>
          <a:xfrm>
            <a:off x="12167998" y="2745749"/>
            <a:ext cx="3562410" cy="1219200"/>
          </a:xfrm>
          <a:prstGeom prst="rect">
            <a:avLst/>
          </a:prstGeom>
          <a:noFill/>
          <a:ln>
            <a:noFill/>
          </a:ln>
        </p:spPr>
        <p:txBody>
          <a:bodyPr anchorCtr="0" anchor="t" bIns="180000" lIns="108000" spcFirstLastPara="1" rIns="91425" wrap="square" tIns="0">
            <a:noAutofit/>
          </a:bodyPr>
          <a:lstStyle>
            <a:lvl1pPr indent="-228600" lvl="0" marL="457200" marR="0" rtl="0" algn="l">
              <a:lnSpc>
                <a:spcPct val="90000"/>
              </a:lnSpc>
              <a:spcBef>
                <a:spcPts val="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56" name="Google Shape;256;p20"/>
          <p:cNvSpPr txBox="1"/>
          <p:nvPr>
            <p:ph idx="8" type="body"/>
          </p:nvPr>
        </p:nvSpPr>
        <p:spPr>
          <a:xfrm>
            <a:off x="12168654" y="2209800"/>
            <a:ext cx="3579470" cy="360114"/>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57" name="Google Shape;257;p20"/>
          <p:cNvSpPr txBox="1"/>
          <p:nvPr>
            <p:ph idx="9" type="body"/>
          </p:nvPr>
        </p:nvSpPr>
        <p:spPr>
          <a:xfrm>
            <a:off x="508000" y="4803149"/>
            <a:ext cx="3581400" cy="1219200"/>
          </a:xfrm>
          <a:prstGeom prst="rect">
            <a:avLst/>
          </a:prstGeom>
          <a:noFill/>
          <a:ln>
            <a:noFill/>
          </a:ln>
        </p:spPr>
        <p:txBody>
          <a:bodyPr anchorCtr="0" anchor="t" bIns="180000" lIns="108000" spcFirstLastPara="1" rIns="91425" wrap="square" tIns="0">
            <a:noAutofit/>
          </a:bodyPr>
          <a:lstStyle>
            <a:lvl1pPr indent="-228600" lvl="0" marL="457200" marR="0" rtl="0" algn="l">
              <a:lnSpc>
                <a:spcPct val="90000"/>
              </a:lnSpc>
              <a:spcBef>
                <a:spcPts val="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58" name="Google Shape;258;p20"/>
          <p:cNvSpPr txBox="1"/>
          <p:nvPr>
            <p:ph idx="13" type="body"/>
          </p:nvPr>
        </p:nvSpPr>
        <p:spPr>
          <a:xfrm>
            <a:off x="508315" y="4283250"/>
            <a:ext cx="3562411" cy="360114"/>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59" name="Google Shape;259;p20"/>
          <p:cNvSpPr txBox="1"/>
          <p:nvPr>
            <p:ph idx="14" type="body"/>
          </p:nvPr>
        </p:nvSpPr>
        <p:spPr>
          <a:xfrm>
            <a:off x="4394200" y="4803149"/>
            <a:ext cx="3564176" cy="1219200"/>
          </a:xfrm>
          <a:prstGeom prst="rect">
            <a:avLst/>
          </a:prstGeom>
          <a:noFill/>
          <a:ln>
            <a:noFill/>
          </a:ln>
        </p:spPr>
        <p:txBody>
          <a:bodyPr anchorCtr="0" anchor="t" bIns="180000" lIns="108000" spcFirstLastPara="1" rIns="91425" wrap="square" tIns="0">
            <a:noAutofit/>
          </a:bodyPr>
          <a:lstStyle>
            <a:lvl1pPr indent="-228600" lvl="0" marL="457200" marR="0" rtl="0" algn="l">
              <a:lnSpc>
                <a:spcPct val="90000"/>
              </a:lnSpc>
              <a:spcBef>
                <a:spcPts val="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0" name="Google Shape;260;p20"/>
          <p:cNvSpPr txBox="1"/>
          <p:nvPr>
            <p:ph idx="15" type="body"/>
          </p:nvPr>
        </p:nvSpPr>
        <p:spPr>
          <a:xfrm>
            <a:off x="4394829" y="4283250"/>
            <a:ext cx="3545278" cy="360114"/>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1" name="Google Shape;261;p20"/>
          <p:cNvSpPr txBox="1"/>
          <p:nvPr>
            <p:ph idx="16" type="body"/>
          </p:nvPr>
        </p:nvSpPr>
        <p:spPr>
          <a:xfrm>
            <a:off x="8263177" y="4803149"/>
            <a:ext cx="3598624" cy="1219200"/>
          </a:xfrm>
          <a:prstGeom prst="rect">
            <a:avLst/>
          </a:prstGeom>
          <a:noFill/>
          <a:ln>
            <a:noFill/>
          </a:ln>
        </p:spPr>
        <p:txBody>
          <a:bodyPr anchorCtr="0" anchor="t" bIns="180000" lIns="108000" spcFirstLastPara="1" rIns="91425" wrap="square" tIns="0">
            <a:noAutofit/>
          </a:bodyPr>
          <a:lstStyle>
            <a:lvl1pPr indent="-228600" lvl="0" marL="457200" marR="0" rtl="0" algn="l">
              <a:lnSpc>
                <a:spcPct val="90000"/>
              </a:lnSpc>
              <a:spcBef>
                <a:spcPts val="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2" name="Google Shape;262;p20"/>
          <p:cNvSpPr txBox="1"/>
          <p:nvPr>
            <p:ph idx="17" type="body"/>
          </p:nvPr>
        </p:nvSpPr>
        <p:spPr>
          <a:xfrm>
            <a:off x="8264352" y="4283250"/>
            <a:ext cx="3579545" cy="360114"/>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3" name="Google Shape;263;p20"/>
          <p:cNvSpPr txBox="1"/>
          <p:nvPr>
            <p:ph idx="18" type="body"/>
          </p:nvPr>
        </p:nvSpPr>
        <p:spPr>
          <a:xfrm>
            <a:off x="12166603" y="4803149"/>
            <a:ext cx="3581398" cy="1219200"/>
          </a:xfrm>
          <a:prstGeom prst="rect">
            <a:avLst/>
          </a:prstGeom>
          <a:noFill/>
          <a:ln>
            <a:noFill/>
          </a:ln>
        </p:spPr>
        <p:txBody>
          <a:bodyPr anchorCtr="0" anchor="t" bIns="180000" lIns="108000" spcFirstLastPara="1" rIns="91425" wrap="square" tIns="0">
            <a:noAutofit/>
          </a:bodyPr>
          <a:lstStyle>
            <a:lvl1pPr indent="-228600" lvl="0" marL="457200" marR="0" rtl="0" algn="l">
              <a:lnSpc>
                <a:spcPct val="90000"/>
              </a:lnSpc>
              <a:spcBef>
                <a:spcPts val="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4" name="Google Shape;264;p20"/>
          <p:cNvSpPr txBox="1"/>
          <p:nvPr>
            <p:ph idx="19" type="body"/>
          </p:nvPr>
        </p:nvSpPr>
        <p:spPr>
          <a:xfrm>
            <a:off x="12167998" y="4283250"/>
            <a:ext cx="3562409" cy="360114"/>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5" name="Google Shape;265;p20"/>
          <p:cNvSpPr txBox="1"/>
          <p:nvPr>
            <p:ph idx="20" type="body"/>
          </p:nvPr>
        </p:nvSpPr>
        <p:spPr>
          <a:xfrm>
            <a:off x="508000" y="6934200"/>
            <a:ext cx="3581400" cy="1219200"/>
          </a:xfrm>
          <a:prstGeom prst="rect">
            <a:avLst/>
          </a:prstGeom>
          <a:noFill/>
          <a:ln>
            <a:noFill/>
          </a:ln>
        </p:spPr>
        <p:txBody>
          <a:bodyPr anchorCtr="0" anchor="t" bIns="180000" lIns="108000" spcFirstLastPara="1" rIns="91425" wrap="square" tIns="0">
            <a:noAutofit/>
          </a:bodyPr>
          <a:lstStyle>
            <a:lvl1pPr indent="-228600" lvl="0" marL="457200" marR="0" rtl="0" algn="l">
              <a:lnSpc>
                <a:spcPct val="90000"/>
              </a:lnSpc>
              <a:spcBef>
                <a:spcPts val="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6" name="Google Shape;266;p20"/>
          <p:cNvSpPr txBox="1"/>
          <p:nvPr>
            <p:ph idx="21" type="body"/>
          </p:nvPr>
        </p:nvSpPr>
        <p:spPr>
          <a:xfrm>
            <a:off x="508315" y="6398251"/>
            <a:ext cx="3562411" cy="360114"/>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7" name="Google Shape;267;p20"/>
          <p:cNvSpPr txBox="1"/>
          <p:nvPr>
            <p:ph idx="22" type="body"/>
          </p:nvPr>
        </p:nvSpPr>
        <p:spPr>
          <a:xfrm>
            <a:off x="4394200" y="6934200"/>
            <a:ext cx="3564176" cy="1219200"/>
          </a:xfrm>
          <a:prstGeom prst="rect">
            <a:avLst/>
          </a:prstGeom>
          <a:noFill/>
          <a:ln>
            <a:noFill/>
          </a:ln>
        </p:spPr>
        <p:txBody>
          <a:bodyPr anchorCtr="0" anchor="t" bIns="180000" lIns="108000" spcFirstLastPara="1" rIns="91425" wrap="square" tIns="0">
            <a:noAutofit/>
          </a:bodyPr>
          <a:lstStyle>
            <a:lvl1pPr indent="-228600" lvl="0" marL="457200" marR="0" rtl="0" algn="l">
              <a:lnSpc>
                <a:spcPct val="90000"/>
              </a:lnSpc>
              <a:spcBef>
                <a:spcPts val="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8" name="Google Shape;268;p20"/>
          <p:cNvSpPr txBox="1"/>
          <p:nvPr>
            <p:ph idx="23" type="body"/>
          </p:nvPr>
        </p:nvSpPr>
        <p:spPr>
          <a:xfrm>
            <a:off x="4394829" y="6398251"/>
            <a:ext cx="3545278" cy="360114"/>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9" name="Google Shape;269;p20"/>
          <p:cNvSpPr txBox="1"/>
          <p:nvPr>
            <p:ph idx="24" type="body"/>
          </p:nvPr>
        </p:nvSpPr>
        <p:spPr>
          <a:xfrm>
            <a:off x="8263177" y="6934200"/>
            <a:ext cx="3598625" cy="1219200"/>
          </a:xfrm>
          <a:prstGeom prst="rect">
            <a:avLst/>
          </a:prstGeom>
          <a:noFill/>
          <a:ln>
            <a:noFill/>
          </a:ln>
        </p:spPr>
        <p:txBody>
          <a:bodyPr anchorCtr="0" anchor="t" bIns="180000" lIns="108000" spcFirstLastPara="1" rIns="91425" wrap="square" tIns="0">
            <a:noAutofit/>
          </a:bodyPr>
          <a:lstStyle>
            <a:lvl1pPr indent="-228600" lvl="0" marL="457200" marR="0" rtl="0" algn="l">
              <a:lnSpc>
                <a:spcPct val="90000"/>
              </a:lnSpc>
              <a:spcBef>
                <a:spcPts val="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70" name="Google Shape;270;p20"/>
          <p:cNvSpPr txBox="1"/>
          <p:nvPr>
            <p:ph idx="25" type="body"/>
          </p:nvPr>
        </p:nvSpPr>
        <p:spPr>
          <a:xfrm>
            <a:off x="8264352" y="6398251"/>
            <a:ext cx="3579545" cy="360114"/>
          </a:xfrm>
          <a:prstGeom prst="rect">
            <a:avLst/>
          </a:prstGeom>
          <a:noFill/>
          <a:ln>
            <a:noFill/>
          </a:ln>
        </p:spPr>
        <p:txBody>
          <a:bodyPr anchorCtr="0" anchor="t" bIns="45700" lIns="108000" spcFirstLastPara="1" rIns="91425" wrap="square" tIns="45700">
            <a:noAutofit/>
          </a:bodyPr>
          <a:lstStyle>
            <a:lvl1pPr indent="-228600" lvl="0" marL="457200" marR="0" rtl="0" algn="l">
              <a:lnSpc>
                <a:spcPct val="90000"/>
              </a:lnSpc>
              <a:spcBef>
                <a:spcPts val="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71" name="Google Shape;271;p20"/>
          <p:cNvSpPr txBox="1"/>
          <p:nvPr>
            <p:ph idx="26" type="body"/>
          </p:nvPr>
        </p:nvSpPr>
        <p:spPr>
          <a:xfrm>
            <a:off x="12166603" y="6934200"/>
            <a:ext cx="3581398" cy="1219200"/>
          </a:xfrm>
          <a:prstGeom prst="rect">
            <a:avLst/>
          </a:prstGeom>
          <a:noFill/>
          <a:ln>
            <a:noFill/>
          </a:ln>
        </p:spPr>
        <p:txBody>
          <a:bodyPr anchorCtr="0" anchor="t" bIns="180000" lIns="108000" spcFirstLastPara="1" rIns="91425" wrap="square" tIns="0">
            <a:noAutofit/>
          </a:bodyPr>
          <a:lstStyle>
            <a:lvl1pPr indent="-228600" lvl="0" marL="457200" marR="0" rtl="0" algn="l">
              <a:lnSpc>
                <a:spcPct val="90000"/>
              </a:lnSpc>
              <a:spcBef>
                <a:spcPts val="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72" name="Google Shape;272;p20"/>
          <p:cNvSpPr txBox="1"/>
          <p:nvPr>
            <p:ph idx="27" type="body"/>
          </p:nvPr>
        </p:nvSpPr>
        <p:spPr>
          <a:xfrm>
            <a:off x="12167998" y="6398251"/>
            <a:ext cx="3562409" cy="360114"/>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9">
  <p:cSld name="Numbers 9">
    <p:spTree>
      <p:nvGrpSpPr>
        <p:cNvPr id="273" name="Shape 273"/>
        <p:cNvGrpSpPr/>
        <p:nvPr/>
      </p:nvGrpSpPr>
      <p:grpSpPr>
        <a:xfrm>
          <a:off x="0" y="0"/>
          <a:ext cx="0" cy="0"/>
          <a:chOff x="0" y="0"/>
          <a:chExt cx="0" cy="0"/>
        </a:xfrm>
      </p:grpSpPr>
      <p:sp>
        <p:nvSpPr>
          <p:cNvPr id="274" name="Google Shape;274;p21"/>
          <p:cNvSpPr txBox="1"/>
          <p:nvPr>
            <p:ph type="title"/>
          </p:nvPr>
        </p:nvSpPr>
        <p:spPr>
          <a:xfrm>
            <a:off x="508000" y="313466"/>
            <a:ext cx="15240000" cy="1286734"/>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dk1"/>
              </a:buClr>
              <a:buSzPts val="4400"/>
              <a:buFont typeface="Arial"/>
              <a:buNone/>
              <a:defRPr>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5" name="Google Shape;275;p21"/>
          <p:cNvSpPr txBox="1"/>
          <p:nvPr>
            <p:ph idx="11" type="ftr"/>
          </p:nvPr>
        </p:nvSpPr>
        <p:spPr>
          <a:xfrm>
            <a:off x="3098800" y="8458200"/>
            <a:ext cx="8763000" cy="3048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dk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 name="Google Shape;276;p21"/>
          <p:cNvSpPr txBox="1"/>
          <p:nvPr>
            <p:ph idx="12" type="sldNum"/>
          </p:nvPr>
        </p:nvSpPr>
        <p:spPr>
          <a:xfrm>
            <a:off x="508000" y="8475422"/>
            <a:ext cx="990600" cy="287578"/>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1000">
                <a:solidFill>
                  <a:schemeClr val="dk1"/>
                </a:solidFill>
                <a:latin typeface="Arial"/>
                <a:ea typeface="Arial"/>
                <a:cs typeface="Arial"/>
                <a:sym typeface="Arial"/>
              </a:defRPr>
            </a:lvl1pPr>
            <a:lvl2pPr indent="0" lvl="1" marL="0" algn="l">
              <a:spcBef>
                <a:spcPts val="0"/>
              </a:spcBef>
              <a:buNone/>
              <a:defRPr sz="1000">
                <a:solidFill>
                  <a:schemeClr val="dk1"/>
                </a:solidFill>
                <a:latin typeface="Arial"/>
                <a:ea typeface="Arial"/>
                <a:cs typeface="Arial"/>
                <a:sym typeface="Arial"/>
              </a:defRPr>
            </a:lvl2pPr>
            <a:lvl3pPr indent="0" lvl="2" marL="0" algn="l">
              <a:spcBef>
                <a:spcPts val="0"/>
              </a:spcBef>
              <a:buNone/>
              <a:defRPr sz="1000">
                <a:solidFill>
                  <a:schemeClr val="dk1"/>
                </a:solidFill>
                <a:latin typeface="Arial"/>
                <a:ea typeface="Arial"/>
                <a:cs typeface="Arial"/>
                <a:sym typeface="Arial"/>
              </a:defRPr>
            </a:lvl3pPr>
            <a:lvl4pPr indent="0" lvl="3" marL="0" algn="l">
              <a:spcBef>
                <a:spcPts val="0"/>
              </a:spcBef>
              <a:buNone/>
              <a:defRPr sz="1000">
                <a:solidFill>
                  <a:schemeClr val="dk1"/>
                </a:solidFill>
                <a:latin typeface="Arial"/>
                <a:ea typeface="Arial"/>
                <a:cs typeface="Arial"/>
                <a:sym typeface="Arial"/>
              </a:defRPr>
            </a:lvl4pPr>
            <a:lvl5pPr indent="0" lvl="4" marL="0" algn="l">
              <a:spcBef>
                <a:spcPts val="0"/>
              </a:spcBef>
              <a:buNone/>
              <a:defRPr sz="1000">
                <a:solidFill>
                  <a:schemeClr val="dk1"/>
                </a:solidFill>
                <a:latin typeface="Arial"/>
                <a:ea typeface="Arial"/>
                <a:cs typeface="Arial"/>
                <a:sym typeface="Arial"/>
              </a:defRPr>
            </a:lvl5pPr>
            <a:lvl6pPr indent="0" lvl="5" marL="0" algn="l">
              <a:spcBef>
                <a:spcPts val="0"/>
              </a:spcBef>
              <a:buNone/>
              <a:defRPr sz="1000">
                <a:solidFill>
                  <a:schemeClr val="dk1"/>
                </a:solidFill>
                <a:latin typeface="Arial"/>
                <a:ea typeface="Arial"/>
                <a:cs typeface="Arial"/>
                <a:sym typeface="Arial"/>
              </a:defRPr>
            </a:lvl6pPr>
            <a:lvl7pPr indent="0" lvl="6" marL="0" algn="l">
              <a:spcBef>
                <a:spcPts val="0"/>
              </a:spcBef>
              <a:buNone/>
              <a:defRPr sz="1000">
                <a:solidFill>
                  <a:schemeClr val="dk1"/>
                </a:solidFill>
                <a:latin typeface="Arial"/>
                <a:ea typeface="Arial"/>
                <a:cs typeface="Arial"/>
                <a:sym typeface="Arial"/>
              </a:defRPr>
            </a:lvl7pPr>
            <a:lvl8pPr indent="0" lvl="7" marL="0" algn="l">
              <a:spcBef>
                <a:spcPts val="0"/>
              </a:spcBef>
              <a:buNone/>
              <a:defRPr sz="1000">
                <a:solidFill>
                  <a:schemeClr val="dk1"/>
                </a:solidFill>
                <a:latin typeface="Arial"/>
                <a:ea typeface="Arial"/>
                <a:cs typeface="Arial"/>
                <a:sym typeface="Arial"/>
              </a:defRPr>
            </a:lvl8pPr>
            <a:lvl9pPr indent="0" lvl="8" marL="0" algn="l">
              <a:spcBef>
                <a:spcPts val="0"/>
              </a:spcBef>
              <a:buNone/>
              <a:defRPr sz="10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77" name="Google Shape;277;p21"/>
          <p:cNvSpPr txBox="1"/>
          <p:nvPr>
            <p:ph idx="1" type="body"/>
          </p:nvPr>
        </p:nvSpPr>
        <p:spPr>
          <a:xfrm>
            <a:off x="1803400" y="2212349"/>
            <a:ext cx="3581400" cy="1219200"/>
          </a:xfrm>
          <a:prstGeom prst="rect">
            <a:avLst/>
          </a:prstGeom>
          <a:noFill/>
          <a:ln>
            <a:noFill/>
          </a:ln>
        </p:spPr>
        <p:txBody>
          <a:bodyPr anchorCtr="0" anchor="t" bIns="180000" lIns="108000" spcFirstLastPara="1" rIns="91425" wrap="square" tIns="0">
            <a:noAutofit/>
          </a:bodyPr>
          <a:lstStyle>
            <a:lvl1pPr indent="-228600" lvl="0" marL="457200" marR="0" rtl="0" algn="l">
              <a:lnSpc>
                <a:spcPct val="90000"/>
              </a:lnSpc>
              <a:spcBef>
                <a:spcPts val="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78" name="Google Shape;278;p21"/>
          <p:cNvSpPr txBox="1"/>
          <p:nvPr>
            <p:ph idx="2" type="body"/>
          </p:nvPr>
        </p:nvSpPr>
        <p:spPr>
          <a:xfrm>
            <a:off x="508315" y="2209800"/>
            <a:ext cx="1295085" cy="6096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79" name="Google Shape;279;p21"/>
          <p:cNvSpPr txBox="1"/>
          <p:nvPr>
            <p:ph idx="3" type="body"/>
          </p:nvPr>
        </p:nvSpPr>
        <p:spPr>
          <a:xfrm>
            <a:off x="1803400" y="4269749"/>
            <a:ext cx="3581400" cy="1219200"/>
          </a:xfrm>
          <a:prstGeom prst="rect">
            <a:avLst/>
          </a:prstGeom>
          <a:noFill/>
          <a:ln>
            <a:noFill/>
          </a:ln>
        </p:spPr>
        <p:txBody>
          <a:bodyPr anchorCtr="0" anchor="t" bIns="180000" lIns="108000" spcFirstLastPara="1" rIns="91425" wrap="square" tIns="0">
            <a:noAutofit/>
          </a:bodyPr>
          <a:lstStyle>
            <a:lvl1pPr indent="-228600" lvl="0" marL="457200" marR="0" rtl="0" algn="l">
              <a:lnSpc>
                <a:spcPct val="90000"/>
              </a:lnSpc>
              <a:spcBef>
                <a:spcPts val="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80" name="Google Shape;280;p21"/>
          <p:cNvSpPr txBox="1"/>
          <p:nvPr>
            <p:ph idx="4" type="body"/>
          </p:nvPr>
        </p:nvSpPr>
        <p:spPr>
          <a:xfrm>
            <a:off x="508315" y="4283250"/>
            <a:ext cx="1295085" cy="6096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81" name="Google Shape;281;p21"/>
          <p:cNvSpPr txBox="1"/>
          <p:nvPr>
            <p:ph idx="5" type="body"/>
          </p:nvPr>
        </p:nvSpPr>
        <p:spPr>
          <a:xfrm>
            <a:off x="1803400" y="6400800"/>
            <a:ext cx="3581400" cy="1219200"/>
          </a:xfrm>
          <a:prstGeom prst="rect">
            <a:avLst/>
          </a:prstGeom>
          <a:noFill/>
          <a:ln>
            <a:noFill/>
          </a:ln>
        </p:spPr>
        <p:txBody>
          <a:bodyPr anchorCtr="0" anchor="t" bIns="180000" lIns="108000" spcFirstLastPara="1" rIns="91425" wrap="square" tIns="0">
            <a:noAutofit/>
          </a:bodyPr>
          <a:lstStyle>
            <a:lvl1pPr indent="-228600" lvl="0" marL="457200" marR="0" rtl="0" algn="l">
              <a:lnSpc>
                <a:spcPct val="90000"/>
              </a:lnSpc>
              <a:spcBef>
                <a:spcPts val="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82" name="Google Shape;282;p21"/>
          <p:cNvSpPr txBox="1"/>
          <p:nvPr>
            <p:ph idx="6" type="body"/>
          </p:nvPr>
        </p:nvSpPr>
        <p:spPr>
          <a:xfrm>
            <a:off x="508315" y="6398251"/>
            <a:ext cx="1295085" cy="6096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83" name="Google Shape;283;p21"/>
          <p:cNvSpPr txBox="1"/>
          <p:nvPr>
            <p:ph idx="7" type="body"/>
          </p:nvPr>
        </p:nvSpPr>
        <p:spPr>
          <a:xfrm>
            <a:off x="6985000" y="2225850"/>
            <a:ext cx="3581400" cy="1219200"/>
          </a:xfrm>
          <a:prstGeom prst="rect">
            <a:avLst/>
          </a:prstGeom>
          <a:noFill/>
          <a:ln>
            <a:noFill/>
          </a:ln>
        </p:spPr>
        <p:txBody>
          <a:bodyPr anchorCtr="0" anchor="t" bIns="180000" lIns="108000" spcFirstLastPara="1" rIns="91425" wrap="square" tIns="0">
            <a:noAutofit/>
          </a:bodyPr>
          <a:lstStyle>
            <a:lvl1pPr indent="-228600" lvl="0" marL="457200" marR="0" rtl="0" algn="l">
              <a:lnSpc>
                <a:spcPct val="90000"/>
              </a:lnSpc>
              <a:spcBef>
                <a:spcPts val="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84" name="Google Shape;284;p21"/>
          <p:cNvSpPr txBox="1"/>
          <p:nvPr>
            <p:ph idx="8" type="body"/>
          </p:nvPr>
        </p:nvSpPr>
        <p:spPr>
          <a:xfrm>
            <a:off x="5689915" y="2223301"/>
            <a:ext cx="1295085" cy="6096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85" name="Google Shape;285;p21"/>
          <p:cNvSpPr txBox="1"/>
          <p:nvPr>
            <p:ph idx="9" type="body"/>
          </p:nvPr>
        </p:nvSpPr>
        <p:spPr>
          <a:xfrm>
            <a:off x="6985000" y="4283250"/>
            <a:ext cx="3581400" cy="1219200"/>
          </a:xfrm>
          <a:prstGeom prst="rect">
            <a:avLst/>
          </a:prstGeom>
          <a:noFill/>
          <a:ln>
            <a:noFill/>
          </a:ln>
        </p:spPr>
        <p:txBody>
          <a:bodyPr anchorCtr="0" anchor="t" bIns="180000" lIns="108000" spcFirstLastPara="1" rIns="91425" wrap="square" tIns="0">
            <a:noAutofit/>
          </a:bodyPr>
          <a:lstStyle>
            <a:lvl1pPr indent="-228600" lvl="0" marL="457200" marR="0" rtl="0" algn="l">
              <a:lnSpc>
                <a:spcPct val="90000"/>
              </a:lnSpc>
              <a:spcBef>
                <a:spcPts val="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86" name="Google Shape;286;p21"/>
          <p:cNvSpPr txBox="1"/>
          <p:nvPr>
            <p:ph idx="13" type="body"/>
          </p:nvPr>
        </p:nvSpPr>
        <p:spPr>
          <a:xfrm>
            <a:off x="5689915" y="4296751"/>
            <a:ext cx="1295085" cy="6096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87" name="Google Shape;287;p21"/>
          <p:cNvSpPr txBox="1"/>
          <p:nvPr>
            <p:ph idx="14" type="body"/>
          </p:nvPr>
        </p:nvSpPr>
        <p:spPr>
          <a:xfrm>
            <a:off x="6985000" y="6414301"/>
            <a:ext cx="3581400" cy="1219200"/>
          </a:xfrm>
          <a:prstGeom prst="rect">
            <a:avLst/>
          </a:prstGeom>
          <a:noFill/>
          <a:ln>
            <a:noFill/>
          </a:ln>
        </p:spPr>
        <p:txBody>
          <a:bodyPr anchorCtr="0" anchor="t" bIns="180000" lIns="108000" spcFirstLastPara="1" rIns="91425" wrap="square" tIns="0">
            <a:noAutofit/>
          </a:bodyPr>
          <a:lstStyle>
            <a:lvl1pPr indent="-228600" lvl="0" marL="457200" marR="0" rtl="0" algn="l">
              <a:lnSpc>
                <a:spcPct val="90000"/>
              </a:lnSpc>
              <a:spcBef>
                <a:spcPts val="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88" name="Google Shape;288;p21"/>
          <p:cNvSpPr txBox="1"/>
          <p:nvPr>
            <p:ph idx="15" type="body"/>
          </p:nvPr>
        </p:nvSpPr>
        <p:spPr>
          <a:xfrm>
            <a:off x="5689915" y="6411752"/>
            <a:ext cx="1295085" cy="6096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89" name="Google Shape;289;p21"/>
          <p:cNvSpPr txBox="1"/>
          <p:nvPr>
            <p:ph idx="16" type="body"/>
          </p:nvPr>
        </p:nvSpPr>
        <p:spPr>
          <a:xfrm>
            <a:off x="12186596" y="2225850"/>
            <a:ext cx="3581400" cy="1219200"/>
          </a:xfrm>
          <a:prstGeom prst="rect">
            <a:avLst/>
          </a:prstGeom>
          <a:noFill/>
          <a:ln>
            <a:noFill/>
          </a:ln>
        </p:spPr>
        <p:txBody>
          <a:bodyPr anchorCtr="0" anchor="t" bIns="180000" lIns="108000" spcFirstLastPara="1" rIns="91425" wrap="square" tIns="0">
            <a:noAutofit/>
          </a:bodyPr>
          <a:lstStyle>
            <a:lvl1pPr indent="-228600" lvl="0" marL="457200" marR="0" rtl="0" algn="l">
              <a:lnSpc>
                <a:spcPct val="90000"/>
              </a:lnSpc>
              <a:spcBef>
                <a:spcPts val="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90" name="Google Shape;290;p21"/>
          <p:cNvSpPr txBox="1"/>
          <p:nvPr>
            <p:ph idx="17" type="body"/>
          </p:nvPr>
        </p:nvSpPr>
        <p:spPr>
          <a:xfrm>
            <a:off x="10891511" y="2223301"/>
            <a:ext cx="1295085" cy="6096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91" name="Google Shape;291;p21"/>
          <p:cNvSpPr txBox="1"/>
          <p:nvPr>
            <p:ph idx="18" type="body"/>
          </p:nvPr>
        </p:nvSpPr>
        <p:spPr>
          <a:xfrm>
            <a:off x="12186596" y="4283250"/>
            <a:ext cx="3581400" cy="1219200"/>
          </a:xfrm>
          <a:prstGeom prst="rect">
            <a:avLst/>
          </a:prstGeom>
          <a:noFill/>
          <a:ln>
            <a:noFill/>
          </a:ln>
        </p:spPr>
        <p:txBody>
          <a:bodyPr anchorCtr="0" anchor="t" bIns="180000" lIns="108000" spcFirstLastPara="1" rIns="91425" wrap="square" tIns="0">
            <a:noAutofit/>
          </a:bodyPr>
          <a:lstStyle>
            <a:lvl1pPr indent="-228600" lvl="0" marL="457200" marR="0" rtl="0" algn="l">
              <a:lnSpc>
                <a:spcPct val="90000"/>
              </a:lnSpc>
              <a:spcBef>
                <a:spcPts val="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92" name="Google Shape;292;p21"/>
          <p:cNvSpPr txBox="1"/>
          <p:nvPr>
            <p:ph idx="19" type="body"/>
          </p:nvPr>
        </p:nvSpPr>
        <p:spPr>
          <a:xfrm>
            <a:off x="10891511" y="4296751"/>
            <a:ext cx="1295085" cy="6096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93" name="Google Shape;293;p21"/>
          <p:cNvSpPr txBox="1"/>
          <p:nvPr>
            <p:ph idx="20" type="body"/>
          </p:nvPr>
        </p:nvSpPr>
        <p:spPr>
          <a:xfrm>
            <a:off x="12186596" y="6414301"/>
            <a:ext cx="3581400" cy="1219200"/>
          </a:xfrm>
          <a:prstGeom prst="rect">
            <a:avLst/>
          </a:prstGeom>
          <a:noFill/>
          <a:ln>
            <a:noFill/>
          </a:ln>
        </p:spPr>
        <p:txBody>
          <a:bodyPr anchorCtr="0" anchor="t" bIns="180000" lIns="108000" spcFirstLastPara="1" rIns="91425" wrap="square" tIns="0">
            <a:noAutofit/>
          </a:bodyPr>
          <a:lstStyle>
            <a:lvl1pPr indent="-228600" lvl="0" marL="457200" marR="0" rtl="0" algn="l">
              <a:lnSpc>
                <a:spcPct val="90000"/>
              </a:lnSpc>
              <a:spcBef>
                <a:spcPts val="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94" name="Google Shape;294;p21"/>
          <p:cNvSpPr txBox="1"/>
          <p:nvPr>
            <p:ph idx="21" type="body"/>
          </p:nvPr>
        </p:nvSpPr>
        <p:spPr>
          <a:xfrm>
            <a:off x="10891511" y="6411752"/>
            <a:ext cx="1295085" cy="6096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1_logos">
  <p:cSld name="Cover1_logos">
    <p:bg>
      <p:bgPr>
        <a:solidFill>
          <a:schemeClr val="dk2"/>
        </a:solidFill>
      </p:bgPr>
    </p:bg>
    <p:spTree>
      <p:nvGrpSpPr>
        <p:cNvPr id="26" name="Shape 26"/>
        <p:cNvGrpSpPr/>
        <p:nvPr/>
      </p:nvGrpSpPr>
      <p:grpSpPr>
        <a:xfrm>
          <a:off x="0" y="0"/>
          <a:ext cx="0" cy="0"/>
          <a:chOff x="0" y="0"/>
          <a:chExt cx="0" cy="0"/>
        </a:xfrm>
      </p:grpSpPr>
      <p:sp>
        <p:nvSpPr>
          <p:cNvPr id="27" name="Google Shape;27;p3"/>
          <p:cNvSpPr/>
          <p:nvPr/>
        </p:nvSpPr>
        <p:spPr>
          <a:xfrm>
            <a:off x="-1" y="7428517"/>
            <a:ext cx="16256000" cy="1737360"/>
          </a:xfrm>
          <a:custGeom>
            <a:rect b="b" l="l" r="r" t="t"/>
            <a:pathLst>
              <a:path extrusionOk="0" h="1737359" w="16256000">
                <a:moveTo>
                  <a:pt x="16256000" y="0"/>
                </a:moveTo>
                <a:lnTo>
                  <a:pt x="0" y="0"/>
                </a:lnTo>
                <a:lnTo>
                  <a:pt x="0" y="1737359"/>
                </a:lnTo>
                <a:lnTo>
                  <a:pt x="16256000" y="1737359"/>
                </a:lnTo>
                <a:lnTo>
                  <a:pt x="16256000"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b="0" i="0" sz="1800">
              <a:solidFill>
                <a:schemeClr val="dk1"/>
              </a:solidFill>
              <a:latin typeface="Arial"/>
              <a:ea typeface="Arial"/>
              <a:cs typeface="Arial"/>
              <a:sym typeface="Arial"/>
            </a:endParaRPr>
          </a:p>
        </p:txBody>
      </p:sp>
      <p:sp>
        <p:nvSpPr>
          <p:cNvPr id="28" name="Google Shape;28;p3"/>
          <p:cNvSpPr txBox="1"/>
          <p:nvPr>
            <p:ph idx="1" type="body"/>
          </p:nvPr>
        </p:nvSpPr>
        <p:spPr>
          <a:xfrm>
            <a:off x="8280400" y="6913418"/>
            <a:ext cx="2285999" cy="479076"/>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lt1"/>
              </a:buClr>
              <a:buSzPts val="1200"/>
              <a:buFont typeface="Arial"/>
              <a:buNone/>
              <a:defRPr b="1" i="0" sz="1200" u="none" cap="none" strike="noStrike">
                <a:solidFill>
                  <a:schemeClr val="lt1"/>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1200"/>
              <a:buFont typeface="Arial"/>
              <a:buNone/>
              <a:defRPr b="1" i="0" sz="1200" u="none" cap="none" strike="noStrike">
                <a:solidFill>
                  <a:schemeClr val="dk1"/>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1200"/>
              <a:buFont typeface="Arial"/>
              <a:buNone/>
              <a:defRPr b="1" i="0" sz="1200" u="none" cap="none" strike="noStrike">
                <a:solidFill>
                  <a:schemeClr val="dk1"/>
                </a:solidFill>
                <a:latin typeface="Arial"/>
                <a:ea typeface="Arial"/>
                <a:cs typeface="Arial"/>
                <a:sym typeface="Arial"/>
              </a:defRPr>
            </a:lvl3pPr>
            <a:lvl4pPr indent="-228600" lvl="3" marL="1828800" marR="0" rtl="0" algn="l">
              <a:lnSpc>
                <a:spcPct val="90000"/>
              </a:lnSpc>
              <a:spcBef>
                <a:spcPts val="500"/>
              </a:spcBef>
              <a:spcAft>
                <a:spcPts val="0"/>
              </a:spcAft>
              <a:buClr>
                <a:schemeClr val="dk1"/>
              </a:buClr>
              <a:buSzPts val="1200"/>
              <a:buFont typeface="Arial"/>
              <a:buNone/>
              <a:defRPr b="1" i="0" sz="1200" u="none" cap="none" strike="noStrike">
                <a:solidFill>
                  <a:schemeClr val="dk1"/>
                </a:solidFill>
                <a:latin typeface="Arial"/>
                <a:ea typeface="Arial"/>
                <a:cs typeface="Arial"/>
                <a:sym typeface="Arial"/>
              </a:defRPr>
            </a:lvl4pPr>
            <a:lvl5pPr indent="-228600" lvl="4" marL="2286000" marR="0" rtl="0" algn="l">
              <a:lnSpc>
                <a:spcPct val="90000"/>
              </a:lnSpc>
              <a:spcBef>
                <a:spcPts val="500"/>
              </a:spcBef>
              <a:spcAft>
                <a:spcPts val="0"/>
              </a:spcAft>
              <a:buClr>
                <a:schemeClr val="dk1"/>
              </a:buClr>
              <a:buSzPts val="1200"/>
              <a:buFont typeface="Arial"/>
              <a:buNone/>
              <a:defRPr b="1" i="0" sz="1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9" name="Google Shape;29;p3"/>
          <p:cNvSpPr txBox="1"/>
          <p:nvPr>
            <p:ph idx="2" type="body"/>
          </p:nvPr>
        </p:nvSpPr>
        <p:spPr>
          <a:xfrm>
            <a:off x="10871200" y="6913418"/>
            <a:ext cx="2286000" cy="479076"/>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lt1"/>
              </a:buClr>
              <a:buSzPts val="1200"/>
              <a:buFont typeface="Arial"/>
              <a:buNone/>
              <a:defRPr b="1" i="0" sz="1200" u="none" cap="none" strike="noStrike">
                <a:solidFill>
                  <a:schemeClr val="lt1"/>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1200"/>
              <a:buFont typeface="Arial"/>
              <a:buNone/>
              <a:defRPr b="1" i="0" sz="1200" u="none" cap="none" strike="noStrike">
                <a:solidFill>
                  <a:schemeClr val="dk1"/>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1200"/>
              <a:buFont typeface="Arial"/>
              <a:buNone/>
              <a:defRPr b="1" i="0" sz="1200" u="none" cap="none" strike="noStrike">
                <a:solidFill>
                  <a:schemeClr val="dk1"/>
                </a:solidFill>
                <a:latin typeface="Arial"/>
                <a:ea typeface="Arial"/>
                <a:cs typeface="Arial"/>
                <a:sym typeface="Arial"/>
              </a:defRPr>
            </a:lvl3pPr>
            <a:lvl4pPr indent="-228600" lvl="3" marL="1828800" marR="0" rtl="0" algn="l">
              <a:lnSpc>
                <a:spcPct val="90000"/>
              </a:lnSpc>
              <a:spcBef>
                <a:spcPts val="500"/>
              </a:spcBef>
              <a:spcAft>
                <a:spcPts val="0"/>
              </a:spcAft>
              <a:buClr>
                <a:schemeClr val="dk1"/>
              </a:buClr>
              <a:buSzPts val="1200"/>
              <a:buFont typeface="Arial"/>
              <a:buNone/>
              <a:defRPr b="1" i="0" sz="1200" u="none" cap="none" strike="noStrike">
                <a:solidFill>
                  <a:schemeClr val="dk1"/>
                </a:solidFill>
                <a:latin typeface="Arial"/>
                <a:ea typeface="Arial"/>
                <a:cs typeface="Arial"/>
                <a:sym typeface="Arial"/>
              </a:defRPr>
            </a:lvl4pPr>
            <a:lvl5pPr indent="-228600" lvl="4" marL="2286000" marR="0" rtl="0" algn="l">
              <a:lnSpc>
                <a:spcPct val="90000"/>
              </a:lnSpc>
              <a:spcBef>
                <a:spcPts val="500"/>
              </a:spcBef>
              <a:spcAft>
                <a:spcPts val="0"/>
              </a:spcAft>
              <a:buClr>
                <a:schemeClr val="dk1"/>
              </a:buClr>
              <a:buSzPts val="1200"/>
              <a:buFont typeface="Arial"/>
              <a:buNone/>
              <a:defRPr b="1" i="0" sz="1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0" name="Google Shape;30;p3"/>
          <p:cNvSpPr txBox="1"/>
          <p:nvPr>
            <p:ph idx="3" type="body"/>
          </p:nvPr>
        </p:nvSpPr>
        <p:spPr>
          <a:xfrm>
            <a:off x="13478933" y="6913418"/>
            <a:ext cx="2269067" cy="479076"/>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lt1"/>
              </a:buClr>
              <a:buSzPts val="1200"/>
              <a:buFont typeface="Arial"/>
              <a:buNone/>
              <a:defRPr b="1" i="0" sz="1200" u="none" cap="none" strike="noStrike">
                <a:solidFill>
                  <a:schemeClr val="lt1"/>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1200"/>
              <a:buFont typeface="Arial"/>
              <a:buNone/>
              <a:defRPr b="1" i="0" sz="1200" u="none" cap="none" strike="noStrike">
                <a:solidFill>
                  <a:schemeClr val="dk1"/>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1200"/>
              <a:buFont typeface="Arial"/>
              <a:buNone/>
              <a:defRPr b="1" i="0" sz="1200" u="none" cap="none" strike="noStrike">
                <a:solidFill>
                  <a:schemeClr val="dk1"/>
                </a:solidFill>
                <a:latin typeface="Arial"/>
                <a:ea typeface="Arial"/>
                <a:cs typeface="Arial"/>
                <a:sym typeface="Arial"/>
              </a:defRPr>
            </a:lvl3pPr>
            <a:lvl4pPr indent="-228600" lvl="3" marL="1828800" marR="0" rtl="0" algn="l">
              <a:lnSpc>
                <a:spcPct val="90000"/>
              </a:lnSpc>
              <a:spcBef>
                <a:spcPts val="500"/>
              </a:spcBef>
              <a:spcAft>
                <a:spcPts val="0"/>
              </a:spcAft>
              <a:buClr>
                <a:schemeClr val="dk1"/>
              </a:buClr>
              <a:buSzPts val="1200"/>
              <a:buFont typeface="Arial"/>
              <a:buNone/>
              <a:defRPr b="1" i="0" sz="1200" u="none" cap="none" strike="noStrike">
                <a:solidFill>
                  <a:schemeClr val="dk1"/>
                </a:solidFill>
                <a:latin typeface="Arial"/>
                <a:ea typeface="Arial"/>
                <a:cs typeface="Arial"/>
                <a:sym typeface="Arial"/>
              </a:defRPr>
            </a:lvl4pPr>
            <a:lvl5pPr indent="-228600" lvl="4" marL="2286000" marR="0" rtl="0" algn="l">
              <a:lnSpc>
                <a:spcPct val="90000"/>
              </a:lnSpc>
              <a:spcBef>
                <a:spcPts val="500"/>
              </a:spcBef>
              <a:spcAft>
                <a:spcPts val="0"/>
              </a:spcAft>
              <a:buClr>
                <a:schemeClr val="dk1"/>
              </a:buClr>
              <a:buSzPts val="1200"/>
              <a:buFont typeface="Arial"/>
              <a:buNone/>
              <a:defRPr b="1" i="0" sz="1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1" name="Google Shape;31;p3"/>
          <p:cNvSpPr txBox="1"/>
          <p:nvPr>
            <p:ph idx="4" type="body"/>
          </p:nvPr>
        </p:nvSpPr>
        <p:spPr>
          <a:xfrm>
            <a:off x="3098800" y="6913418"/>
            <a:ext cx="2286001" cy="479076"/>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lt1"/>
              </a:buClr>
              <a:buSzPts val="1200"/>
              <a:buFont typeface="Arial"/>
              <a:buNone/>
              <a:defRPr b="1" i="0" sz="1200" u="none" cap="none" strike="noStrike">
                <a:solidFill>
                  <a:schemeClr val="lt1"/>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1200"/>
              <a:buFont typeface="Arial"/>
              <a:buNone/>
              <a:defRPr b="1" i="0" sz="1200" u="none" cap="none" strike="noStrike">
                <a:solidFill>
                  <a:schemeClr val="dk1"/>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1200"/>
              <a:buFont typeface="Arial"/>
              <a:buNone/>
              <a:defRPr b="1" i="0" sz="1200" u="none" cap="none" strike="noStrike">
                <a:solidFill>
                  <a:schemeClr val="dk1"/>
                </a:solidFill>
                <a:latin typeface="Arial"/>
                <a:ea typeface="Arial"/>
                <a:cs typeface="Arial"/>
                <a:sym typeface="Arial"/>
              </a:defRPr>
            </a:lvl3pPr>
            <a:lvl4pPr indent="-228600" lvl="3" marL="1828800" marR="0" rtl="0" algn="l">
              <a:lnSpc>
                <a:spcPct val="90000"/>
              </a:lnSpc>
              <a:spcBef>
                <a:spcPts val="500"/>
              </a:spcBef>
              <a:spcAft>
                <a:spcPts val="0"/>
              </a:spcAft>
              <a:buClr>
                <a:schemeClr val="dk1"/>
              </a:buClr>
              <a:buSzPts val="1200"/>
              <a:buFont typeface="Arial"/>
              <a:buNone/>
              <a:defRPr b="1" i="0" sz="1200" u="none" cap="none" strike="noStrike">
                <a:solidFill>
                  <a:schemeClr val="dk1"/>
                </a:solidFill>
                <a:latin typeface="Arial"/>
                <a:ea typeface="Arial"/>
                <a:cs typeface="Arial"/>
                <a:sym typeface="Arial"/>
              </a:defRPr>
            </a:lvl4pPr>
            <a:lvl5pPr indent="-228600" lvl="4" marL="2286000" marR="0" rtl="0" algn="l">
              <a:lnSpc>
                <a:spcPct val="90000"/>
              </a:lnSpc>
              <a:spcBef>
                <a:spcPts val="500"/>
              </a:spcBef>
              <a:spcAft>
                <a:spcPts val="0"/>
              </a:spcAft>
              <a:buClr>
                <a:schemeClr val="dk1"/>
              </a:buClr>
              <a:buSzPts val="1200"/>
              <a:buFont typeface="Arial"/>
              <a:buNone/>
              <a:defRPr b="1" i="0" sz="1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2" name="Google Shape;32;p3"/>
          <p:cNvSpPr txBox="1"/>
          <p:nvPr>
            <p:ph idx="5" type="body"/>
          </p:nvPr>
        </p:nvSpPr>
        <p:spPr>
          <a:xfrm>
            <a:off x="5689601" y="6913418"/>
            <a:ext cx="2286000" cy="479076"/>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lt1"/>
              </a:buClr>
              <a:buSzPts val="1200"/>
              <a:buFont typeface="Arial"/>
              <a:buNone/>
              <a:defRPr b="1" i="0" sz="1200" u="none" cap="none" strike="noStrike">
                <a:solidFill>
                  <a:schemeClr val="lt1"/>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1200"/>
              <a:buFont typeface="Arial"/>
              <a:buNone/>
              <a:defRPr b="1" i="0" sz="1200" u="none" cap="none" strike="noStrike">
                <a:solidFill>
                  <a:schemeClr val="dk1"/>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1200"/>
              <a:buFont typeface="Arial"/>
              <a:buNone/>
              <a:defRPr b="1" i="0" sz="1200" u="none" cap="none" strike="noStrike">
                <a:solidFill>
                  <a:schemeClr val="dk1"/>
                </a:solidFill>
                <a:latin typeface="Arial"/>
                <a:ea typeface="Arial"/>
                <a:cs typeface="Arial"/>
                <a:sym typeface="Arial"/>
              </a:defRPr>
            </a:lvl3pPr>
            <a:lvl4pPr indent="-228600" lvl="3" marL="1828800" marR="0" rtl="0" algn="l">
              <a:lnSpc>
                <a:spcPct val="90000"/>
              </a:lnSpc>
              <a:spcBef>
                <a:spcPts val="500"/>
              </a:spcBef>
              <a:spcAft>
                <a:spcPts val="0"/>
              </a:spcAft>
              <a:buClr>
                <a:schemeClr val="dk1"/>
              </a:buClr>
              <a:buSzPts val="1200"/>
              <a:buFont typeface="Arial"/>
              <a:buNone/>
              <a:defRPr b="1" i="0" sz="1200" u="none" cap="none" strike="noStrike">
                <a:solidFill>
                  <a:schemeClr val="dk1"/>
                </a:solidFill>
                <a:latin typeface="Arial"/>
                <a:ea typeface="Arial"/>
                <a:cs typeface="Arial"/>
                <a:sym typeface="Arial"/>
              </a:defRPr>
            </a:lvl4pPr>
            <a:lvl5pPr indent="-228600" lvl="4" marL="2286000" marR="0" rtl="0" algn="l">
              <a:lnSpc>
                <a:spcPct val="90000"/>
              </a:lnSpc>
              <a:spcBef>
                <a:spcPts val="500"/>
              </a:spcBef>
              <a:spcAft>
                <a:spcPts val="0"/>
              </a:spcAft>
              <a:buClr>
                <a:schemeClr val="dk1"/>
              </a:buClr>
              <a:buSzPts val="1200"/>
              <a:buFont typeface="Arial"/>
              <a:buNone/>
              <a:defRPr b="1" i="0" sz="1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3" name="Google Shape;33;p3"/>
          <p:cNvSpPr/>
          <p:nvPr/>
        </p:nvSpPr>
        <p:spPr>
          <a:xfrm>
            <a:off x="508000" y="10744"/>
            <a:ext cx="7772400" cy="8752255"/>
          </a:xfrm>
          <a:custGeom>
            <a:rect b="b" l="l" r="r" t="t"/>
            <a:pathLst>
              <a:path extrusionOk="0" h="11308015" w="10199350">
                <a:moveTo>
                  <a:pt x="3017532" y="8290495"/>
                </a:moveTo>
                <a:lnTo>
                  <a:pt x="12" y="8290495"/>
                </a:lnTo>
                <a:lnTo>
                  <a:pt x="0" y="11308015"/>
                </a:lnTo>
                <a:lnTo>
                  <a:pt x="3017532" y="11308015"/>
                </a:lnTo>
                <a:lnTo>
                  <a:pt x="3017532" y="8290495"/>
                </a:lnTo>
                <a:close/>
              </a:path>
              <a:path extrusionOk="0" h="11308015" w="10199350">
                <a:moveTo>
                  <a:pt x="10199350" y="24613"/>
                </a:moveTo>
                <a:lnTo>
                  <a:pt x="3159758" y="0"/>
                </a:lnTo>
                <a:lnTo>
                  <a:pt x="12" y="8290495"/>
                </a:lnTo>
                <a:lnTo>
                  <a:pt x="10199350" y="24613"/>
                </a:lnTo>
                <a:close/>
              </a:path>
            </a:pathLst>
          </a:custGeom>
          <a:solidFill>
            <a:schemeClr val="lt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b="0" i="0" sz="1800">
              <a:solidFill>
                <a:schemeClr val="dk1"/>
              </a:solidFill>
              <a:latin typeface="Arial"/>
              <a:ea typeface="Arial"/>
              <a:cs typeface="Arial"/>
              <a:sym typeface="Arial"/>
            </a:endParaRPr>
          </a:p>
        </p:txBody>
      </p:sp>
      <p:sp>
        <p:nvSpPr>
          <p:cNvPr id="34" name="Google Shape;34;p3"/>
          <p:cNvSpPr/>
          <p:nvPr>
            <p:ph idx="6" type="pic"/>
          </p:nvPr>
        </p:nvSpPr>
        <p:spPr>
          <a:xfrm>
            <a:off x="520700" y="6400800"/>
            <a:ext cx="2273300" cy="2362200"/>
          </a:xfrm>
          <a:prstGeom prst="rect">
            <a:avLst/>
          </a:prstGeom>
          <a:noFill/>
          <a:ln>
            <a:noFill/>
          </a:ln>
        </p:spPr>
      </p:sp>
      <p:sp>
        <p:nvSpPr>
          <p:cNvPr id="35" name="Google Shape;35;p3"/>
          <p:cNvSpPr txBox="1"/>
          <p:nvPr>
            <p:ph idx="7" type="body"/>
          </p:nvPr>
        </p:nvSpPr>
        <p:spPr>
          <a:xfrm>
            <a:off x="508000" y="313467"/>
            <a:ext cx="3581399" cy="1286733"/>
          </a:xfrm>
          <a:prstGeom prst="rect">
            <a:avLst/>
          </a:prstGeom>
          <a:noFill/>
          <a:ln>
            <a:noFill/>
          </a:ln>
        </p:spPr>
        <p:txBody>
          <a:bodyPr anchorCtr="0" anchor="t" bIns="0" lIns="0" spcFirstLastPara="1" rIns="0" wrap="square" tIns="0">
            <a:noAutofit/>
          </a:bodyPr>
          <a:lstStyle>
            <a:lvl1pPr indent="-228600" lvl="0" marL="457200" marR="0" rtl="0" algn="l">
              <a:lnSpc>
                <a:spcPct val="90000"/>
              </a:lnSpc>
              <a:spcBef>
                <a:spcPts val="0"/>
              </a:spcBef>
              <a:spcAft>
                <a:spcPts val="0"/>
              </a:spcAft>
              <a:buClr>
                <a:schemeClr val="lt1"/>
              </a:buClr>
              <a:buSzPts val="2400"/>
              <a:buFont typeface="Arial"/>
              <a:buNone/>
              <a:defRPr b="1" i="0" sz="2400" u="none" cap="none" strike="noStrike">
                <a:solidFill>
                  <a:schemeClr val="lt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6" name="Google Shape;36;p3"/>
          <p:cNvSpPr txBox="1"/>
          <p:nvPr>
            <p:ph idx="8" type="body"/>
          </p:nvPr>
        </p:nvSpPr>
        <p:spPr>
          <a:xfrm>
            <a:off x="508000" y="1901310"/>
            <a:ext cx="3581400" cy="2927350"/>
          </a:xfrm>
          <a:prstGeom prst="rect">
            <a:avLst/>
          </a:prstGeom>
          <a:noFill/>
          <a:ln>
            <a:noFill/>
          </a:ln>
        </p:spPr>
        <p:txBody>
          <a:bodyPr anchorCtr="0" anchor="t" bIns="0" lIns="0" spcFirstLastPara="1" rIns="0" wrap="square" tIns="0">
            <a:noAutofit/>
          </a:bodyPr>
          <a:lstStyle>
            <a:lvl1pPr indent="-228600" lvl="0" marL="457200" marR="0" rtl="0" algn="l">
              <a:lnSpc>
                <a:spcPct val="90000"/>
              </a:lnSpc>
              <a:spcBef>
                <a:spcPts val="0"/>
              </a:spcBef>
              <a:spcAft>
                <a:spcPts val="0"/>
              </a:spcAft>
              <a:buClr>
                <a:schemeClr val="lt1"/>
              </a:buClr>
              <a:buSzPts val="2400"/>
              <a:buFont typeface="Arial"/>
              <a:buNone/>
              <a:defRPr b="1" i="0" sz="2400" u="none" cap="none" strike="noStrike">
                <a:solidFill>
                  <a:schemeClr val="lt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7" name="Google Shape;37;p3"/>
          <p:cNvSpPr txBox="1"/>
          <p:nvPr>
            <p:ph type="title"/>
          </p:nvPr>
        </p:nvSpPr>
        <p:spPr>
          <a:xfrm>
            <a:off x="8280400" y="313466"/>
            <a:ext cx="7467600" cy="1286734"/>
          </a:xfrm>
          <a:prstGeom prst="rect">
            <a:avLst/>
          </a:prstGeom>
          <a:noFill/>
          <a:ln>
            <a:noFill/>
          </a:ln>
        </p:spPr>
        <p:txBody>
          <a:bodyPr anchorCtr="0" anchor="t" bIns="45700" lIns="91425" spcFirstLastPara="1" rIns="91425" wrap="square" tIns="45700">
            <a:noAutofit/>
          </a:bodyPr>
          <a:lstStyle>
            <a:lvl1pPr lvl="0" algn="l">
              <a:lnSpc>
                <a:spcPct val="90000"/>
              </a:lnSpc>
              <a:spcBef>
                <a:spcPts val="0"/>
              </a:spcBef>
              <a:spcAft>
                <a:spcPts val="0"/>
              </a:spcAft>
              <a:buClr>
                <a:schemeClr val="lt1"/>
              </a:buClr>
              <a:buSzPts val="6600"/>
              <a:buFont typeface="Arial"/>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9 (color)">
  <p:cSld name="Numbers 9 (color)">
    <p:bg>
      <p:bgPr>
        <a:solidFill>
          <a:schemeClr val="dk2"/>
        </a:solidFill>
      </p:bgPr>
    </p:bg>
    <p:spTree>
      <p:nvGrpSpPr>
        <p:cNvPr id="295" name="Shape 295"/>
        <p:cNvGrpSpPr/>
        <p:nvPr/>
      </p:nvGrpSpPr>
      <p:grpSpPr>
        <a:xfrm>
          <a:off x="0" y="0"/>
          <a:ext cx="0" cy="0"/>
          <a:chOff x="0" y="0"/>
          <a:chExt cx="0" cy="0"/>
        </a:xfrm>
      </p:grpSpPr>
      <p:sp>
        <p:nvSpPr>
          <p:cNvPr id="296" name="Google Shape;296;p22"/>
          <p:cNvSpPr txBox="1"/>
          <p:nvPr>
            <p:ph type="title"/>
          </p:nvPr>
        </p:nvSpPr>
        <p:spPr>
          <a:xfrm>
            <a:off x="508000" y="313466"/>
            <a:ext cx="15240000" cy="1286734"/>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lt1"/>
              </a:buClr>
              <a:buSzPts val="4400"/>
              <a:buFont typeface="Arial"/>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7" name="Google Shape;297;p22"/>
          <p:cNvSpPr txBox="1"/>
          <p:nvPr>
            <p:ph idx="11" type="ftr"/>
          </p:nvPr>
        </p:nvSpPr>
        <p:spPr>
          <a:xfrm>
            <a:off x="3098800" y="8458200"/>
            <a:ext cx="8763000" cy="3048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 name="Google Shape;298;p22"/>
          <p:cNvSpPr txBox="1"/>
          <p:nvPr>
            <p:ph idx="12" type="sldNum"/>
          </p:nvPr>
        </p:nvSpPr>
        <p:spPr>
          <a:xfrm>
            <a:off x="508000" y="8475422"/>
            <a:ext cx="990600" cy="287578"/>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1000">
                <a:solidFill>
                  <a:schemeClr val="lt1"/>
                </a:solidFill>
                <a:latin typeface="Arial"/>
                <a:ea typeface="Arial"/>
                <a:cs typeface="Arial"/>
                <a:sym typeface="Arial"/>
              </a:defRPr>
            </a:lvl1pPr>
            <a:lvl2pPr indent="0" lvl="1" marL="0" algn="l">
              <a:spcBef>
                <a:spcPts val="0"/>
              </a:spcBef>
              <a:buNone/>
              <a:defRPr sz="1000">
                <a:solidFill>
                  <a:schemeClr val="lt1"/>
                </a:solidFill>
                <a:latin typeface="Arial"/>
                <a:ea typeface="Arial"/>
                <a:cs typeface="Arial"/>
                <a:sym typeface="Arial"/>
              </a:defRPr>
            </a:lvl2pPr>
            <a:lvl3pPr indent="0" lvl="2" marL="0" algn="l">
              <a:spcBef>
                <a:spcPts val="0"/>
              </a:spcBef>
              <a:buNone/>
              <a:defRPr sz="1000">
                <a:solidFill>
                  <a:schemeClr val="lt1"/>
                </a:solidFill>
                <a:latin typeface="Arial"/>
                <a:ea typeface="Arial"/>
                <a:cs typeface="Arial"/>
                <a:sym typeface="Arial"/>
              </a:defRPr>
            </a:lvl3pPr>
            <a:lvl4pPr indent="0" lvl="3" marL="0" algn="l">
              <a:spcBef>
                <a:spcPts val="0"/>
              </a:spcBef>
              <a:buNone/>
              <a:defRPr sz="1000">
                <a:solidFill>
                  <a:schemeClr val="lt1"/>
                </a:solidFill>
                <a:latin typeface="Arial"/>
                <a:ea typeface="Arial"/>
                <a:cs typeface="Arial"/>
                <a:sym typeface="Arial"/>
              </a:defRPr>
            </a:lvl4pPr>
            <a:lvl5pPr indent="0" lvl="4" marL="0" algn="l">
              <a:spcBef>
                <a:spcPts val="0"/>
              </a:spcBef>
              <a:buNone/>
              <a:defRPr sz="1000">
                <a:solidFill>
                  <a:schemeClr val="lt1"/>
                </a:solidFill>
                <a:latin typeface="Arial"/>
                <a:ea typeface="Arial"/>
                <a:cs typeface="Arial"/>
                <a:sym typeface="Arial"/>
              </a:defRPr>
            </a:lvl5pPr>
            <a:lvl6pPr indent="0" lvl="5" marL="0" algn="l">
              <a:spcBef>
                <a:spcPts val="0"/>
              </a:spcBef>
              <a:buNone/>
              <a:defRPr sz="1000">
                <a:solidFill>
                  <a:schemeClr val="lt1"/>
                </a:solidFill>
                <a:latin typeface="Arial"/>
                <a:ea typeface="Arial"/>
                <a:cs typeface="Arial"/>
                <a:sym typeface="Arial"/>
              </a:defRPr>
            </a:lvl6pPr>
            <a:lvl7pPr indent="0" lvl="6" marL="0" algn="l">
              <a:spcBef>
                <a:spcPts val="0"/>
              </a:spcBef>
              <a:buNone/>
              <a:defRPr sz="1000">
                <a:solidFill>
                  <a:schemeClr val="lt1"/>
                </a:solidFill>
                <a:latin typeface="Arial"/>
                <a:ea typeface="Arial"/>
                <a:cs typeface="Arial"/>
                <a:sym typeface="Arial"/>
              </a:defRPr>
            </a:lvl7pPr>
            <a:lvl8pPr indent="0" lvl="7" marL="0" algn="l">
              <a:spcBef>
                <a:spcPts val="0"/>
              </a:spcBef>
              <a:buNone/>
              <a:defRPr sz="1000">
                <a:solidFill>
                  <a:schemeClr val="lt1"/>
                </a:solidFill>
                <a:latin typeface="Arial"/>
                <a:ea typeface="Arial"/>
                <a:cs typeface="Arial"/>
                <a:sym typeface="Arial"/>
              </a:defRPr>
            </a:lvl8pPr>
            <a:lvl9pPr indent="0" lvl="8" marL="0" algn="l">
              <a:spcBef>
                <a:spcPts val="0"/>
              </a:spcBef>
              <a:buNone/>
              <a:defRPr sz="10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99" name="Google Shape;299;p22"/>
          <p:cNvSpPr txBox="1"/>
          <p:nvPr>
            <p:ph idx="1" type="body"/>
          </p:nvPr>
        </p:nvSpPr>
        <p:spPr>
          <a:xfrm>
            <a:off x="1803400" y="2212349"/>
            <a:ext cx="3581400" cy="1219200"/>
          </a:xfrm>
          <a:prstGeom prst="rect">
            <a:avLst/>
          </a:prstGeom>
          <a:noFill/>
          <a:ln>
            <a:noFill/>
          </a:ln>
        </p:spPr>
        <p:txBody>
          <a:bodyPr anchorCtr="0" anchor="t" bIns="180000" lIns="108000" spcFirstLastPara="1" rIns="91425" wrap="square" tIns="0">
            <a:noAutofit/>
          </a:bodyPr>
          <a:lstStyle>
            <a:lvl1pPr indent="-228600" lvl="0" marL="457200" marR="0" rtl="0" algn="l">
              <a:lnSpc>
                <a:spcPct val="90000"/>
              </a:lnSpc>
              <a:spcBef>
                <a:spcPts val="0"/>
              </a:spcBef>
              <a:spcAft>
                <a:spcPts val="0"/>
              </a:spcAft>
              <a:buClr>
                <a:schemeClr val="lt1"/>
              </a:buClr>
              <a:buSzPts val="1600"/>
              <a:buFont typeface="Arial"/>
              <a:buNone/>
              <a:defRPr b="0" i="0" sz="1600" u="none" cap="none" strike="noStrike">
                <a:solidFill>
                  <a:schemeClr val="lt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00" name="Google Shape;300;p22"/>
          <p:cNvSpPr txBox="1"/>
          <p:nvPr>
            <p:ph idx="2" type="body"/>
          </p:nvPr>
        </p:nvSpPr>
        <p:spPr>
          <a:xfrm>
            <a:off x="508315" y="2209800"/>
            <a:ext cx="1295085" cy="6096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01" name="Google Shape;301;p22"/>
          <p:cNvSpPr txBox="1"/>
          <p:nvPr>
            <p:ph idx="3" type="body"/>
          </p:nvPr>
        </p:nvSpPr>
        <p:spPr>
          <a:xfrm>
            <a:off x="1803400" y="4269749"/>
            <a:ext cx="3581400" cy="1219200"/>
          </a:xfrm>
          <a:prstGeom prst="rect">
            <a:avLst/>
          </a:prstGeom>
          <a:noFill/>
          <a:ln>
            <a:noFill/>
          </a:ln>
        </p:spPr>
        <p:txBody>
          <a:bodyPr anchorCtr="0" anchor="t" bIns="180000" lIns="108000" spcFirstLastPara="1" rIns="91425" wrap="square" tIns="0">
            <a:noAutofit/>
          </a:bodyPr>
          <a:lstStyle>
            <a:lvl1pPr indent="-228600" lvl="0" marL="457200" marR="0" rtl="0" algn="l">
              <a:lnSpc>
                <a:spcPct val="90000"/>
              </a:lnSpc>
              <a:spcBef>
                <a:spcPts val="0"/>
              </a:spcBef>
              <a:spcAft>
                <a:spcPts val="0"/>
              </a:spcAft>
              <a:buClr>
                <a:schemeClr val="lt1"/>
              </a:buClr>
              <a:buSzPts val="1600"/>
              <a:buFont typeface="Arial"/>
              <a:buNone/>
              <a:defRPr b="0" i="0" sz="1600" u="none" cap="none" strike="noStrike">
                <a:solidFill>
                  <a:schemeClr val="lt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02" name="Google Shape;302;p22"/>
          <p:cNvSpPr txBox="1"/>
          <p:nvPr>
            <p:ph idx="4" type="body"/>
          </p:nvPr>
        </p:nvSpPr>
        <p:spPr>
          <a:xfrm>
            <a:off x="508315" y="4283250"/>
            <a:ext cx="1295085" cy="6096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03" name="Google Shape;303;p22"/>
          <p:cNvSpPr txBox="1"/>
          <p:nvPr>
            <p:ph idx="5" type="body"/>
          </p:nvPr>
        </p:nvSpPr>
        <p:spPr>
          <a:xfrm>
            <a:off x="1803400" y="6400800"/>
            <a:ext cx="3581400" cy="1219200"/>
          </a:xfrm>
          <a:prstGeom prst="rect">
            <a:avLst/>
          </a:prstGeom>
          <a:noFill/>
          <a:ln>
            <a:noFill/>
          </a:ln>
        </p:spPr>
        <p:txBody>
          <a:bodyPr anchorCtr="0" anchor="t" bIns="180000" lIns="108000" spcFirstLastPara="1" rIns="91425" wrap="square" tIns="0">
            <a:noAutofit/>
          </a:bodyPr>
          <a:lstStyle>
            <a:lvl1pPr indent="-228600" lvl="0" marL="457200" marR="0" rtl="0" algn="l">
              <a:lnSpc>
                <a:spcPct val="90000"/>
              </a:lnSpc>
              <a:spcBef>
                <a:spcPts val="0"/>
              </a:spcBef>
              <a:spcAft>
                <a:spcPts val="0"/>
              </a:spcAft>
              <a:buClr>
                <a:schemeClr val="lt1"/>
              </a:buClr>
              <a:buSzPts val="1600"/>
              <a:buFont typeface="Arial"/>
              <a:buNone/>
              <a:defRPr b="0" i="0" sz="1600" u="none" cap="none" strike="noStrike">
                <a:solidFill>
                  <a:schemeClr val="lt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04" name="Google Shape;304;p22"/>
          <p:cNvSpPr txBox="1"/>
          <p:nvPr>
            <p:ph idx="6" type="body"/>
          </p:nvPr>
        </p:nvSpPr>
        <p:spPr>
          <a:xfrm>
            <a:off x="508315" y="6398251"/>
            <a:ext cx="1295085" cy="6096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05" name="Google Shape;305;p22"/>
          <p:cNvSpPr txBox="1"/>
          <p:nvPr>
            <p:ph idx="7" type="body"/>
          </p:nvPr>
        </p:nvSpPr>
        <p:spPr>
          <a:xfrm>
            <a:off x="6985000" y="2225850"/>
            <a:ext cx="3581400" cy="1219200"/>
          </a:xfrm>
          <a:prstGeom prst="rect">
            <a:avLst/>
          </a:prstGeom>
          <a:noFill/>
          <a:ln>
            <a:noFill/>
          </a:ln>
        </p:spPr>
        <p:txBody>
          <a:bodyPr anchorCtr="0" anchor="t" bIns="180000" lIns="108000" spcFirstLastPara="1" rIns="91425" wrap="square" tIns="0">
            <a:noAutofit/>
          </a:bodyPr>
          <a:lstStyle>
            <a:lvl1pPr indent="-228600" lvl="0" marL="457200" marR="0" rtl="0" algn="l">
              <a:lnSpc>
                <a:spcPct val="90000"/>
              </a:lnSpc>
              <a:spcBef>
                <a:spcPts val="0"/>
              </a:spcBef>
              <a:spcAft>
                <a:spcPts val="0"/>
              </a:spcAft>
              <a:buClr>
                <a:schemeClr val="lt1"/>
              </a:buClr>
              <a:buSzPts val="1600"/>
              <a:buFont typeface="Arial"/>
              <a:buNone/>
              <a:defRPr b="0" i="0" sz="1600" u="none" cap="none" strike="noStrike">
                <a:solidFill>
                  <a:schemeClr val="lt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06" name="Google Shape;306;p22"/>
          <p:cNvSpPr txBox="1"/>
          <p:nvPr>
            <p:ph idx="8" type="body"/>
          </p:nvPr>
        </p:nvSpPr>
        <p:spPr>
          <a:xfrm>
            <a:off x="5689915" y="2223301"/>
            <a:ext cx="1295085" cy="6096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07" name="Google Shape;307;p22"/>
          <p:cNvSpPr txBox="1"/>
          <p:nvPr>
            <p:ph idx="9" type="body"/>
          </p:nvPr>
        </p:nvSpPr>
        <p:spPr>
          <a:xfrm>
            <a:off x="6985000" y="4283250"/>
            <a:ext cx="3581400" cy="1219200"/>
          </a:xfrm>
          <a:prstGeom prst="rect">
            <a:avLst/>
          </a:prstGeom>
          <a:noFill/>
          <a:ln>
            <a:noFill/>
          </a:ln>
        </p:spPr>
        <p:txBody>
          <a:bodyPr anchorCtr="0" anchor="t" bIns="180000" lIns="108000" spcFirstLastPara="1" rIns="91425" wrap="square" tIns="0">
            <a:noAutofit/>
          </a:bodyPr>
          <a:lstStyle>
            <a:lvl1pPr indent="-228600" lvl="0" marL="457200" marR="0" rtl="0" algn="l">
              <a:lnSpc>
                <a:spcPct val="90000"/>
              </a:lnSpc>
              <a:spcBef>
                <a:spcPts val="0"/>
              </a:spcBef>
              <a:spcAft>
                <a:spcPts val="0"/>
              </a:spcAft>
              <a:buClr>
                <a:schemeClr val="lt1"/>
              </a:buClr>
              <a:buSzPts val="1600"/>
              <a:buFont typeface="Arial"/>
              <a:buNone/>
              <a:defRPr b="0" i="0" sz="1600" u="none" cap="none" strike="noStrike">
                <a:solidFill>
                  <a:schemeClr val="lt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08" name="Google Shape;308;p22"/>
          <p:cNvSpPr txBox="1"/>
          <p:nvPr>
            <p:ph idx="13" type="body"/>
          </p:nvPr>
        </p:nvSpPr>
        <p:spPr>
          <a:xfrm>
            <a:off x="5689915" y="4296751"/>
            <a:ext cx="1295085" cy="6096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09" name="Google Shape;309;p22"/>
          <p:cNvSpPr txBox="1"/>
          <p:nvPr>
            <p:ph idx="14" type="body"/>
          </p:nvPr>
        </p:nvSpPr>
        <p:spPr>
          <a:xfrm>
            <a:off x="6985000" y="6414301"/>
            <a:ext cx="3581400" cy="1219200"/>
          </a:xfrm>
          <a:prstGeom prst="rect">
            <a:avLst/>
          </a:prstGeom>
          <a:noFill/>
          <a:ln>
            <a:noFill/>
          </a:ln>
        </p:spPr>
        <p:txBody>
          <a:bodyPr anchorCtr="0" anchor="t" bIns="180000" lIns="108000" spcFirstLastPara="1" rIns="91425" wrap="square" tIns="0">
            <a:noAutofit/>
          </a:bodyPr>
          <a:lstStyle>
            <a:lvl1pPr indent="-228600" lvl="0" marL="457200" marR="0" rtl="0" algn="l">
              <a:lnSpc>
                <a:spcPct val="90000"/>
              </a:lnSpc>
              <a:spcBef>
                <a:spcPts val="0"/>
              </a:spcBef>
              <a:spcAft>
                <a:spcPts val="0"/>
              </a:spcAft>
              <a:buClr>
                <a:schemeClr val="lt1"/>
              </a:buClr>
              <a:buSzPts val="1600"/>
              <a:buFont typeface="Arial"/>
              <a:buNone/>
              <a:defRPr b="0" i="0" sz="1600" u="none" cap="none" strike="noStrike">
                <a:solidFill>
                  <a:schemeClr val="lt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10" name="Google Shape;310;p22"/>
          <p:cNvSpPr txBox="1"/>
          <p:nvPr>
            <p:ph idx="15" type="body"/>
          </p:nvPr>
        </p:nvSpPr>
        <p:spPr>
          <a:xfrm>
            <a:off x="5689915" y="6411752"/>
            <a:ext cx="1295085" cy="6096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11" name="Google Shape;311;p22"/>
          <p:cNvSpPr txBox="1"/>
          <p:nvPr>
            <p:ph idx="16" type="body"/>
          </p:nvPr>
        </p:nvSpPr>
        <p:spPr>
          <a:xfrm>
            <a:off x="12186596" y="2225850"/>
            <a:ext cx="3581400" cy="1219200"/>
          </a:xfrm>
          <a:prstGeom prst="rect">
            <a:avLst/>
          </a:prstGeom>
          <a:noFill/>
          <a:ln>
            <a:noFill/>
          </a:ln>
        </p:spPr>
        <p:txBody>
          <a:bodyPr anchorCtr="0" anchor="t" bIns="180000" lIns="108000" spcFirstLastPara="1" rIns="91425" wrap="square" tIns="0">
            <a:noAutofit/>
          </a:bodyPr>
          <a:lstStyle>
            <a:lvl1pPr indent="-228600" lvl="0" marL="457200" marR="0" rtl="0" algn="l">
              <a:lnSpc>
                <a:spcPct val="90000"/>
              </a:lnSpc>
              <a:spcBef>
                <a:spcPts val="0"/>
              </a:spcBef>
              <a:spcAft>
                <a:spcPts val="0"/>
              </a:spcAft>
              <a:buClr>
                <a:schemeClr val="lt1"/>
              </a:buClr>
              <a:buSzPts val="1600"/>
              <a:buFont typeface="Arial"/>
              <a:buNone/>
              <a:defRPr b="0" i="0" sz="1600" u="none" cap="none" strike="noStrike">
                <a:solidFill>
                  <a:schemeClr val="lt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12" name="Google Shape;312;p22"/>
          <p:cNvSpPr txBox="1"/>
          <p:nvPr>
            <p:ph idx="17" type="body"/>
          </p:nvPr>
        </p:nvSpPr>
        <p:spPr>
          <a:xfrm>
            <a:off x="10891511" y="2223301"/>
            <a:ext cx="1295085" cy="6096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13" name="Google Shape;313;p22"/>
          <p:cNvSpPr txBox="1"/>
          <p:nvPr>
            <p:ph idx="18" type="body"/>
          </p:nvPr>
        </p:nvSpPr>
        <p:spPr>
          <a:xfrm>
            <a:off x="12186596" y="4283250"/>
            <a:ext cx="3581400" cy="1219200"/>
          </a:xfrm>
          <a:prstGeom prst="rect">
            <a:avLst/>
          </a:prstGeom>
          <a:noFill/>
          <a:ln>
            <a:noFill/>
          </a:ln>
        </p:spPr>
        <p:txBody>
          <a:bodyPr anchorCtr="0" anchor="t" bIns="180000" lIns="108000" spcFirstLastPara="1" rIns="91425" wrap="square" tIns="0">
            <a:noAutofit/>
          </a:bodyPr>
          <a:lstStyle>
            <a:lvl1pPr indent="-228600" lvl="0" marL="457200" marR="0" rtl="0" algn="l">
              <a:lnSpc>
                <a:spcPct val="90000"/>
              </a:lnSpc>
              <a:spcBef>
                <a:spcPts val="0"/>
              </a:spcBef>
              <a:spcAft>
                <a:spcPts val="0"/>
              </a:spcAft>
              <a:buClr>
                <a:schemeClr val="lt1"/>
              </a:buClr>
              <a:buSzPts val="1600"/>
              <a:buFont typeface="Arial"/>
              <a:buNone/>
              <a:defRPr b="0" i="0" sz="1600" u="none" cap="none" strike="noStrike">
                <a:solidFill>
                  <a:schemeClr val="lt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14" name="Google Shape;314;p22"/>
          <p:cNvSpPr txBox="1"/>
          <p:nvPr>
            <p:ph idx="19" type="body"/>
          </p:nvPr>
        </p:nvSpPr>
        <p:spPr>
          <a:xfrm>
            <a:off x="10891511" y="4296751"/>
            <a:ext cx="1295085" cy="6096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15" name="Google Shape;315;p22"/>
          <p:cNvSpPr txBox="1"/>
          <p:nvPr>
            <p:ph idx="20" type="body"/>
          </p:nvPr>
        </p:nvSpPr>
        <p:spPr>
          <a:xfrm>
            <a:off x="12186596" y="6414301"/>
            <a:ext cx="3581400" cy="1219200"/>
          </a:xfrm>
          <a:prstGeom prst="rect">
            <a:avLst/>
          </a:prstGeom>
          <a:noFill/>
          <a:ln>
            <a:noFill/>
          </a:ln>
        </p:spPr>
        <p:txBody>
          <a:bodyPr anchorCtr="0" anchor="t" bIns="180000" lIns="108000" spcFirstLastPara="1" rIns="91425" wrap="square" tIns="0">
            <a:noAutofit/>
          </a:bodyPr>
          <a:lstStyle>
            <a:lvl1pPr indent="-228600" lvl="0" marL="457200" marR="0" rtl="0" algn="l">
              <a:lnSpc>
                <a:spcPct val="90000"/>
              </a:lnSpc>
              <a:spcBef>
                <a:spcPts val="0"/>
              </a:spcBef>
              <a:spcAft>
                <a:spcPts val="0"/>
              </a:spcAft>
              <a:buClr>
                <a:schemeClr val="lt1"/>
              </a:buClr>
              <a:buSzPts val="1600"/>
              <a:buFont typeface="Arial"/>
              <a:buNone/>
              <a:defRPr b="0" i="0" sz="1600" u="none" cap="none" strike="noStrike">
                <a:solidFill>
                  <a:schemeClr val="lt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16" name="Google Shape;316;p22"/>
          <p:cNvSpPr txBox="1"/>
          <p:nvPr>
            <p:ph idx="21" type="body"/>
          </p:nvPr>
        </p:nvSpPr>
        <p:spPr>
          <a:xfrm>
            <a:off x="10891511" y="6411752"/>
            <a:ext cx="1295085" cy="6096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317" name="Google Shape;317;p22"/>
          <p:cNvGrpSpPr/>
          <p:nvPr/>
        </p:nvGrpSpPr>
        <p:grpSpPr>
          <a:xfrm>
            <a:off x="14452600" y="8547494"/>
            <a:ext cx="1295400" cy="215506"/>
            <a:chOff x="14294536" y="8436933"/>
            <a:chExt cx="1501942" cy="249867"/>
          </a:xfrm>
        </p:grpSpPr>
        <p:sp>
          <p:nvSpPr>
            <p:cNvPr id="318" name="Google Shape;318;p22"/>
            <p:cNvSpPr/>
            <p:nvPr/>
          </p:nvSpPr>
          <p:spPr>
            <a:xfrm>
              <a:off x="14294536" y="8436933"/>
              <a:ext cx="210239" cy="249867"/>
            </a:xfrm>
            <a:custGeom>
              <a:rect b="b" l="l" r="r" t="t"/>
              <a:pathLst>
                <a:path extrusionOk="0" h="2138045" w="1798954">
                  <a:moveTo>
                    <a:pt x="893597" y="0"/>
                  </a:moveTo>
                  <a:lnTo>
                    <a:pt x="824723" y="1351"/>
                  </a:lnTo>
                  <a:lnTo>
                    <a:pt x="759023" y="5341"/>
                  </a:lnTo>
                  <a:lnTo>
                    <a:pt x="696458" y="11872"/>
                  </a:lnTo>
                  <a:lnTo>
                    <a:pt x="636988" y="20846"/>
                  </a:lnTo>
                  <a:lnTo>
                    <a:pt x="580577" y="32166"/>
                  </a:lnTo>
                  <a:lnTo>
                    <a:pt x="527185" y="45734"/>
                  </a:lnTo>
                  <a:lnTo>
                    <a:pt x="476773" y="61452"/>
                  </a:lnTo>
                  <a:lnTo>
                    <a:pt x="429303" y="79224"/>
                  </a:lnTo>
                  <a:lnTo>
                    <a:pt x="384737" y="98951"/>
                  </a:lnTo>
                  <a:lnTo>
                    <a:pt x="343035" y="120537"/>
                  </a:lnTo>
                  <a:lnTo>
                    <a:pt x="304160" y="143882"/>
                  </a:lnTo>
                  <a:lnTo>
                    <a:pt x="268072" y="168891"/>
                  </a:lnTo>
                  <a:lnTo>
                    <a:pt x="234734" y="195465"/>
                  </a:lnTo>
                  <a:lnTo>
                    <a:pt x="204106" y="223507"/>
                  </a:lnTo>
                  <a:lnTo>
                    <a:pt x="176149" y="252919"/>
                  </a:lnTo>
                  <a:lnTo>
                    <a:pt x="150827" y="283605"/>
                  </a:lnTo>
                  <a:lnTo>
                    <a:pt x="128099" y="315465"/>
                  </a:lnTo>
                  <a:lnTo>
                    <a:pt x="107927" y="348403"/>
                  </a:lnTo>
                  <a:lnTo>
                    <a:pt x="90273" y="382321"/>
                  </a:lnTo>
                  <a:lnTo>
                    <a:pt x="62363" y="452708"/>
                  </a:lnTo>
                  <a:lnTo>
                    <a:pt x="44061" y="525845"/>
                  </a:lnTo>
                  <a:lnTo>
                    <a:pt x="35058" y="600952"/>
                  </a:lnTo>
                  <a:lnTo>
                    <a:pt x="33947" y="639000"/>
                  </a:lnTo>
                  <a:lnTo>
                    <a:pt x="36891" y="703709"/>
                  </a:lnTo>
                  <a:lnTo>
                    <a:pt x="45383" y="763158"/>
                  </a:lnTo>
                  <a:lnTo>
                    <a:pt x="58908" y="817583"/>
                  </a:lnTo>
                  <a:lnTo>
                    <a:pt x="76950" y="867222"/>
                  </a:lnTo>
                  <a:lnTo>
                    <a:pt x="98997" y="912313"/>
                  </a:lnTo>
                  <a:lnTo>
                    <a:pt x="124533" y="953093"/>
                  </a:lnTo>
                  <a:lnTo>
                    <a:pt x="153045" y="989798"/>
                  </a:lnTo>
                  <a:lnTo>
                    <a:pt x="184018" y="1022668"/>
                  </a:lnTo>
                  <a:lnTo>
                    <a:pt x="216938" y="1051938"/>
                  </a:lnTo>
                  <a:lnTo>
                    <a:pt x="251290" y="1077847"/>
                  </a:lnTo>
                  <a:lnTo>
                    <a:pt x="286560" y="1100632"/>
                  </a:lnTo>
                  <a:lnTo>
                    <a:pt x="322235" y="1120530"/>
                  </a:lnTo>
                  <a:lnTo>
                    <a:pt x="357799" y="1137778"/>
                  </a:lnTo>
                  <a:lnTo>
                    <a:pt x="426539" y="1165278"/>
                  </a:lnTo>
                  <a:lnTo>
                    <a:pt x="488667" y="1185028"/>
                  </a:lnTo>
                  <a:lnTo>
                    <a:pt x="1040638" y="1329004"/>
                  </a:lnTo>
                  <a:lnTo>
                    <a:pt x="1100708" y="1349747"/>
                  </a:lnTo>
                  <a:lnTo>
                    <a:pt x="1146350" y="1375286"/>
                  </a:lnTo>
                  <a:lnTo>
                    <a:pt x="1179128" y="1405696"/>
                  </a:lnTo>
                  <a:lnTo>
                    <a:pt x="1200605" y="1441053"/>
                  </a:lnTo>
                  <a:lnTo>
                    <a:pt x="1212344" y="1481431"/>
                  </a:lnTo>
                  <a:lnTo>
                    <a:pt x="1215910" y="1526908"/>
                  </a:lnTo>
                  <a:lnTo>
                    <a:pt x="1209946" y="1584569"/>
                  </a:lnTo>
                  <a:lnTo>
                    <a:pt x="1193440" y="1631778"/>
                  </a:lnTo>
                  <a:lnTo>
                    <a:pt x="1168470" y="1669580"/>
                  </a:lnTo>
                  <a:lnTo>
                    <a:pt x="1137113" y="1699020"/>
                  </a:lnTo>
                  <a:lnTo>
                    <a:pt x="1101447" y="1721144"/>
                  </a:lnTo>
                  <a:lnTo>
                    <a:pt x="1063550" y="1736996"/>
                  </a:lnTo>
                  <a:lnTo>
                    <a:pt x="1025501" y="1747623"/>
                  </a:lnTo>
                  <a:lnTo>
                    <a:pt x="957255" y="1757378"/>
                  </a:lnTo>
                  <a:lnTo>
                    <a:pt x="913333" y="1758772"/>
                  </a:lnTo>
                  <a:lnTo>
                    <a:pt x="841399" y="1754783"/>
                  </a:lnTo>
                  <a:lnTo>
                    <a:pt x="780321" y="1743521"/>
                  </a:lnTo>
                  <a:lnTo>
                    <a:pt x="729200" y="1726045"/>
                  </a:lnTo>
                  <a:lnTo>
                    <a:pt x="687140" y="1703411"/>
                  </a:lnTo>
                  <a:lnTo>
                    <a:pt x="653245" y="1676677"/>
                  </a:lnTo>
                  <a:lnTo>
                    <a:pt x="626617" y="1646900"/>
                  </a:lnTo>
                  <a:lnTo>
                    <a:pt x="591576" y="1582450"/>
                  </a:lnTo>
                  <a:lnTo>
                    <a:pt x="574842" y="1518521"/>
                  </a:lnTo>
                  <a:lnTo>
                    <a:pt x="569242" y="1463572"/>
                  </a:lnTo>
                  <a:lnTo>
                    <a:pt x="568375" y="1442110"/>
                  </a:lnTo>
                  <a:lnTo>
                    <a:pt x="0" y="1442110"/>
                  </a:lnTo>
                  <a:lnTo>
                    <a:pt x="2894" y="1507095"/>
                  </a:lnTo>
                  <a:lnTo>
                    <a:pt x="6534" y="1547515"/>
                  </a:lnTo>
                  <a:lnTo>
                    <a:pt x="12816" y="1592021"/>
                  </a:lnTo>
                  <a:lnTo>
                    <a:pt x="22621" y="1639714"/>
                  </a:lnTo>
                  <a:lnTo>
                    <a:pt x="36835" y="1689694"/>
                  </a:lnTo>
                  <a:lnTo>
                    <a:pt x="56341" y="1741061"/>
                  </a:lnTo>
                  <a:lnTo>
                    <a:pt x="82022" y="1792917"/>
                  </a:lnTo>
                  <a:lnTo>
                    <a:pt x="114763" y="1844362"/>
                  </a:lnTo>
                  <a:lnTo>
                    <a:pt x="155447" y="1894497"/>
                  </a:lnTo>
                  <a:lnTo>
                    <a:pt x="192206" y="1931723"/>
                  </a:lnTo>
                  <a:lnTo>
                    <a:pt x="232189" y="1965043"/>
                  </a:lnTo>
                  <a:lnTo>
                    <a:pt x="274978" y="1994666"/>
                  </a:lnTo>
                  <a:lnTo>
                    <a:pt x="320156" y="2020799"/>
                  </a:lnTo>
                  <a:lnTo>
                    <a:pt x="367305" y="2043649"/>
                  </a:lnTo>
                  <a:lnTo>
                    <a:pt x="416005" y="2063423"/>
                  </a:lnTo>
                  <a:lnTo>
                    <a:pt x="465839" y="2080330"/>
                  </a:lnTo>
                  <a:lnTo>
                    <a:pt x="516389" y="2094576"/>
                  </a:lnTo>
                  <a:lnTo>
                    <a:pt x="567237" y="2106369"/>
                  </a:lnTo>
                  <a:lnTo>
                    <a:pt x="617965" y="2115916"/>
                  </a:lnTo>
                  <a:lnTo>
                    <a:pt x="668155" y="2123426"/>
                  </a:lnTo>
                  <a:lnTo>
                    <a:pt x="717387" y="2129104"/>
                  </a:lnTo>
                  <a:lnTo>
                    <a:pt x="765246" y="2133160"/>
                  </a:lnTo>
                  <a:lnTo>
                    <a:pt x="811311" y="2135800"/>
                  </a:lnTo>
                  <a:lnTo>
                    <a:pt x="855165" y="2137232"/>
                  </a:lnTo>
                  <a:lnTo>
                    <a:pt x="896391" y="2137664"/>
                  </a:lnTo>
                  <a:lnTo>
                    <a:pt x="950751" y="2136883"/>
                  </a:lnTo>
                  <a:lnTo>
                    <a:pt x="1004108" y="2134531"/>
                  </a:lnTo>
                  <a:lnTo>
                    <a:pt x="1056387" y="2130595"/>
                  </a:lnTo>
                  <a:lnTo>
                    <a:pt x="1107515" y="2125063"/>
                  </a:lnTo>
                  <a:lnTo>
                    <a:pt x="1157418" y="2117920"/>
                  </a:lnTo>
                  <a:lnTo>
                    <a:pt x="1206024" y="2109153"/>
                  </a:lnTo>
                  <a:lnTo>
                    <a:pt x="1253258" y="2098750"/>
                  </a:lnTo>
                  <a:lnTo>
                    <a:pt x="1299048" y="2086697"/>
                  </a:lnTo>
                  <a:lnTo>
                    <a:pt x="1343320" y="2072982"/>
                  </a:lnTo>
                  <a:lnTo>
                    <a:pt x="1386000" y="2057590"/>
                  </a:lnTo>
                  <a:lnTo>
                    <a:pt x="1427016" y="2040508"/>
                  </a:lnTo>
                  <a:lnTo>
                    <a:pt x="1466293" y="2021724"/>
                  </a:lnTo>
                  <a:lnTo>
                    <a:pt x="1503759" y="2001225"/>
                  </a:lnTo>
                  <a:lnTo>
                    <a:pt x="1539340" y="1978996"/>
                  </a:lnTo>
                  <a:lnTo>
                    <a:pt x="1572962" y="1955025"/>
                  </a:lnTo>
                  <a:lnTo>
                    <a:pt x="1604552" y="1929299"/>
                  </a:lnTo>
                  <a:lnTo>
                    <a:pt x="1634036" y="1901805"/>
                  </a:lnTo>
                  <a:lnTo>
                    <a:pt x="1661342" y="1872529"/>
                  </a:lnTo>
                  <a:lnTo>
                    <a:pt x="1686396" y="1841458"/>
                  </a:lnTo>
                  <a:lnTo>
                    <a:pt x="1709125" y="1808579"/>
                  </a:lnTo>
                  <a:lnTo>
                    <a:pt x="1729454" y="1773879"/>
                  </a:lnTo>
                  <a:lnTo>
                    <a:pt x="1747311" y="1737344"/>
                  </a:lnTo>
                  <a:lnTo>
                    <a:pt x="1762622" y="1698962"/>
                  </a:lnTo>
                  <a:lnTo>
                    <a:pt x="1775314" y="1658719"/>
                  </a:lnTo>
                  <a:lnTo>
                    <a:pt x="1785313" y="1616602"/>
                  </a:lnTo>
                  <a:lnTo>
                    <a:pt x="1792546" y="1572598"/>
                  </a:lnTo>
                  <a:lnTo>
                    <a:pt x="1796940" y="1526694"/>
                  </a:lnTo>
                  <a:lnTo>
                    <a:pt x="1798421" y="1478876"/>
                  </a:lnTo>
                  <a:lnTo>
                    <a:pt x="1796269" y="1419396"/>
                  </a:lnTo>
                  <a:lnTo>
                    <a:pt x="1789973" y="1364433"/>
                  </a:lnTo>
                  <a:lnTo>
                    <a:pt x="1779776" y="1313770"/>
                  </a:lnTo>
                  <a:lnTo>
                    <a:pt x="1765919" y="1267192"/>
                  </a:lnTo>
                  <a:lnTo>
                    <a:pt x="1748644" y="1224481"/>
                  </a:lnTo>
                  <a:lnTo>
                    <a:pt x="1728192" y="1185423"/>
                  </a:lnTo>
                  <a:lnTo>
                    <a:pt x="1704805" y="1149800"/>
                  </a:lnTo>
                  <a:lnTo>
                    <a:pt x="1678725" y="1117397"/>
                  </a:lnTo>
                  <a:lnTo>
                    <a:pt x="1650194" y="1087996"/>
                  </a:lnTo>
                  <a:lnTo>
                    <a:pt x="1619454" y="1061382"/>
                  </a:lnTo>
                  <a:lnTo>
                    <a:pt x="1586745" y="1037339"/>
                  </a:lnTo>
                  <a:lnTo>
                    <a:pt x="1552310" y="1015650"/>
                  </a:lnTo>
                  <a:lnTo>
                    <a:pt x="1516390" y="996099"/>
                  </a:lnTo>
                  <a:lnTo>
                    <a:pt x="1479228" y="978469"/>
                  </a:lnTo>
                  <a:lnTo>
                    <a:pt x="1441064" y="962545"/>
                  </a:lnTo>
                  <a:lnTo>
                    <a:pt x="1402141" y="948110"/>
                  </a:lnTo>
                  <a:lnTo>
                    <a:pt x="1362700" y="934948"/>
                  </a:lnTo>
                  <a:lnTo>
                    <a:pt x="1322984" y="922842"/>
                  </a:lnTo>
                  <a:lnTo>
                    <a:pt x="1283233" y="911576"/>
                  </a:lnTo>
                  <a:lnTo>
                    <a:pt x="1243689" y="900935"/>
                  </a:lnTo>
                  <a:lnTo>
                    <a:pt x="822883" y="791692"/>
                  </a:lnTo>
                  <a:lnTo>
                    <a:pt x="785624" y="780842"/>
                  </a:lnTo>
                  <a:lnTo>
                    <a:pt x="746092" y="766536"/>
                  </a:lnTo>
                  <a:lnTo>
                    <a:pt x="707204" y="747039"/>
                  </a:lnTo>
                  <a:lnTo>
                    <a:pt x="671879" y="720618"/>
                  </a:lnTo>
                  <a:lnTo>
                    <a:pt x="643035" y="685539"/>
                  </a:lnTo>
                  <a:lnTo>
                    <a:pt x="623588" y="640068"/>
                  </a:lnTo>
                  <a:lnTo>
                    <a:pt x="616457" y="582472"/>
                  </a:lnTo>
                  <a:lnTo>
                    <a:pt x="621275" y="538331"/>
                  </a:lnTo>
                  <a:lnTo>
                    <a:pt x="635372" y="497607"/>
                  </a:lnTo>
                  <a:lnTo>
                    <a:pt x="658216" y="461061"/>
                  </a:lnTo>
                  <a:lnTo>
                    <a:pt x="689275" y="429453"/>
                  </a:lnTo>
                  <a:lnTo>
                    <a:pt x="728016" y="403545"/>
                  </a:lnTo>
                  <a:lnTo>
                    <a:pt x="773908" y="384098"/>
                  </a:lnTo>
                  <a:lnTo>
                    <a:pt x="826417" y="371871"/>
                  </a:lnTo>
                  <a:lnTo>
                    <a:pt x="885012" y="367626"/>
                  </a:lnTo>
                  <a:lnTo>
                    <a:pt x="952469" y="372810"/>
                  </a:lnTo>
                  <a:lnTo>
                    <a:pt x="1007577" y="387221"/>
                  </a:lnTo>
                  <a:lnTo>
                    <a:pt x="1051583" y="409153"/>
                  </a:lnTo>
                  <a:lnTo>
                    <a:pt x="1085735" y="436895"/>
                  </a:lnTo>
                  <a:lnTo>
                    <a:pt x="1111283" y="468742"/>
                  </a:lnTo>
                  <a:lnTo>
                    <a:pt x="1129475" y="502983"/>
                  </a:lnTo>
                  <a:lnTo>
                    <a:pt x="1148785" y="571818"/>
                  </a:lnTo>
                  <a:lnTo>
                    <a:pt x="1153654" y="629735"/>
                  </a:lnTo>
                  <a:lnTo>
                    <a:pt x="1153795" y="650328"/>
                  </a:lnTo>
                  <a:lnTo>
                    <a:pt x="1727708" y="650328"/>
                  </a:lnTo>
                  <a:lnTo>
                    <a:pt x="1726442" y="602432"/>
                  </a:lnTo>
                  <a:lnTo>
                    <a:pt x="1722847" y="549677"/>
                  </a:lnTo>
                  <a:lnTo>
                    <a:pt x="1715481" y="493337"/>
                  </a:lnTo>
                  <a:lnTo>
                    <a:pt x="1702903" y="434687"/>
                  </a:lnTo>
                  <a:lnTo>
                    <a:pt x="1683671" y="375002"/>
                  </a:lnTo>
                  <a:lnTo>
                    <a:pt x="1656345" y="315556"/>
                  </a:lnTo>
                  <a:lnTo>
                    <a:pt x="1619483" y="257623"/>
                  </a:lnTo>
                  <a:lnTo>
                    <a:pt x="1571644" y="202477"/>
                  </a:lnTo>
                  <a:lnTo>
                    <a:pt x="1543158" y="176348"/>
                  </a:lnTo>
                  <a:lnTo>
                    <a:pt x="1511387" y="151394"/>
                  </a:lnTo>
                  <a:lnTo>
                    <a:pt x="1476151" y="127774"/>
                  </a:lnTo>
                  <a:lnTo>
                    <a:pt x="1437271" y="105648"/>
                  </a:lnTo>
                  <a:lnTo>
                    <a:pt x="1394565" y="85174"/>
                  </a:lnTo>
                  <a:lnTo>
                    <a:pt x="1347854" y="66512"/>
                  </a:lnTo>
                  <a:lnTo>
                    <a:pt x="1296957" y="49822"/>
                  </a:lnTo>
                  <a:lnTo>
                    <a:pt x="1241695" y="35262"/>
                  </a:lnTo>
                  <a:lnTo>
                    <a:pt x="1181888" y="22992"/>
                  </a:lnTo>
                  <a:lnTo>
                    <a:pt x="1117354" y="13172"/>
                  </a:lnTo>
                  <a:lnTo>
                    <a:pt x="1047915" y="5960"/>
                  </a:lnTo>
                  <a:lnTo>
                    <a:pt x="973389" y="1516"/>
                  </a:lnTo>
                  <a:lnTo>
                    <a:pt x="893597" y="0"/>
                  </a:lnTo>
                  <a:close/>
                </a:path>
              </a:pathLst>
            </a:custGeom>
            <a:solidFill>
              <a:schemeClr val="lt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19" name="Google Shape;319;p22"/>
            <p:cNvSpPr/>
            <p:nvPr/>
          </p:nvSpPr>
          <p:spPr>
            <a:xfrm>
              <a:off x="14543672" y="8448213"/>
              <a:ext cx="194655" cy="238587"/>
            </a:xfrm>
            <a:custGeom>
              <a:rect b="b" l="l" r="r" t="t"/>
              <a:pathLst>
                <a:path extrusionOk="0" h="2041525" w="1665604">
                  <a:moveTo>
                    <a:pt x="520319" y="0"/>
                  </a:moveTo>
                  <a:lnTo>
                    <a:pt x="0" y="0"/>
                  </a:lnTo>
                  <a:lnTo>
                    <a:pt x="0" y="2041525"/>
                  </a:lnTo>
                  <a:lnTo>
                    <a:pt x="520319" y="2041525"/>
                  </a:lnTo>
                  <a:lnTo>
                    <a:pt x="520319" y="1252639"/>
                  </a:lnTo>
                  <a:lnTo>
                    <a:pt x="1026413" y="2041525"/>
                  </a:lnTo>
                  <a:lnTo>
                    <a:pt x="1665516" y="2041525"/>
                  </a:lnTo>
                  <a:lnTo>
                    <a:pt x="1111250" y="1221574"/>
                  </a:lnTo>
                  <a:lnTo>
                    <a:pt x="1594802" y="622084"/>
                  </a:lnTo>
                  <a:lnTo>
                    <a:pt x="1006678" y="622084"/>
                  </a:lnTo>
                  <a:lnTo>
                    <a:pt x="520319" y="1249870"/>
                  </a:lnTo>
                  <a:lnTo>
                    <a:pt x="520319" y="0"/>
                  </a:lnTo>
                  <a:close/>
                </a:path>
              </a:pathLst>
            </a:custGeom>
            <a:solidFill>
              <a:schemeClr val="lt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20" name="Google Shape;320;p22"/>
            <p:cNvSpPr/>
            <p:nvPr/>
          </p:nvSpPr>
          <p:spPr>
            <a:xfrm>
              <a:off x="14745615" y="8511292"/>
              <a:ext cx="193022" cy="175508"/>
            </a:xfrm>
            <a:custGeom>
              <a:rect b="b" l="l" r="r" t="t"/>
              <a:pathLst>
                <a:path extrusionOk="0" h="1501775" w="1651634">
                  <a:moveTo>
                    <a:pt x="831316" y="0"/>
                  </a:moveTo>
                  <a:lnTo>
                    <a:pt x="772161" y="1202"/>
                  </a:lnTo>
                  <a:lnTo>
                    <a:pt x="715248" y="4774"/>
                  </a:lnTo>
                  <a:lnTo>
                    <a:pt x="660571" y="10662"/>
                  </a:lnTo>
                  <a:lnTo>
                    <a:pt x="608122" y="18811"/>
                  </a:lnTo>
                  <a:lnTo>
                    <a:pt x="557895" y="29167"/>
                  </a:lnTo>
                  <a:lnTo>
                    <a:pt x="509882" y="41676"/>
                  </a:lnTo>
                  <a:lnTo>
                    <a:pt x="464077" y="56285"/>
                  </a:lnTo>
                  <a:lnTo>
                    <a:pt x="420473" y="72938"/>
                  </a:lnTo>
                  <a:lnTo>
                    <a:pt x="379063" y="91583"/>
                  </a:lnTo>
                  <a:lnTo>
                    <a:pt x="339841" y="112164"/>
                  </a:lnTo>
                  <a:lnTo>
                    <a:pt x="302798" y="134628"/>
                  </a:lnTo>
                  <a:lnTo>
                    <a:pt x="267929" y="158921"/>
                  </a:lnTo>
                  <a:lnTo>
                    <a:pt x="235227" y="184989"/>
                  </a:lnTo>
                  <a:lnTo>
                    <a:pt x="204684" y="212777"/>
                  </a:lnTo>
                  <a:lnTo>
                    <a:pt x="176294" y="242232"/>
                  </a:lnTo>
                  <a:lnTo>
                    <a:pt x="150050" y="273299"/>
                  </a:lnTo>
                  <a:lnTo>
                    <a:pt x="125945" y="305924"/>
                  </a:lnTo>
                  <a:lnTo>
                    <a:pt x="103972" y="340054"/>
                  </a:lnTo>
                  <a:lnTo>
                    <a:pt x="84124" y="375634"/>
                  </a:lnTo>
                  <a:lnTo>
                    <a:pt x="66395" y="412611"/>
                  </a:lnTo>
                  <a:lnTo>
                    <a:pt x="50777" y="450929"/>
                  </a:lnTo>
                  <a:lnTo>
                    <a:pt x="37265" y="490536"/>
                  </a:lnTo>
                  <a:lnTo>
                    <a:pt x="25849" y="531376"/>
                  </a:lnTo>
                  <a:lnTo>
                    <a:pt x="16525" y="573396"/>
                  </a:lnTo>
                  <a:lnTo>
                    <a:pt x="9285" y="616542"/>
                  </a:lnTo>
                  <a:lnTo>
                    <a:pt x="4122" y="660760"/>
                  </a:lnTo>
                  <a:lnTo>
                    <a:pt x="1029" y="705996"/>
                  </a:lnTo>
                  <a:lnTo>
                    <a:pt x="0" y="752195"/>
                  </a:lnTo>
                  <a:lnTo>
                    <a:pt x="873" y="796084"/>
                  </a:lnTo>
                  <a:lnTo>
                    <a:pt x="3690" y="841289"/>
                  </a:lnTo>
                  <a:lnTo>
                    <a:pt x="8746" y="887475"/>
                  </a:lnTo>
                  <a:lnTo>
                    <a:pt x="16335" y="934309"/>
                  </a:lnTo>
                  <a:lnTo>
                    <a:pt x="26753" y="981457"/>
                  </a:lnTo>
                  <a:lnTo>
                    <a:pt x="40293" y="1028584"/>
                  </a:lnTo>
                  <a:lnTo>
                    <a:pt x="57252" y="1075356"/>
                  </a:lnTo>
                  <a:lnTo>
                    <a:pt x="77923" y="1121439"/>
                  </a:lnTo>
                  <a:lnTo>
                    <a:pt x="102602" y="1166499"/>
                  </a:lnTo>
                  <a:lnTo>
                    <a:pt x="131583" y="1210201"/>
                  </a:lnTo>
                  <a:lnTo>
                    <a:pt x="165161" y="1252213"/>
                  </a:lnTo>
                  <a:lnTo>
                    <a:pt x="203631" y="1292199"/>
                  </a:lnTo>
                  <a:lnTo>
                    <a:pt x="234343" y="1319807"/>
                  </a:lnTo>
                  <a:lnTo>
                    <a:pt x="267141" y="1345642"/>
                  </a:lnTo>
                  <a:lnTo>
                    <a:pt x="302125" y="1369661"/>
                  </a:lnTo>
                  <a:lnTo>
                    <a:pt x="339395" y="1391819"/>
                  </a:lnTo>
                  <a:lnTo>
                    <a:pt x="379049" y="1412074"/>
                  </a:lnTo>
                  <a:lnTo>
                    <a:pt x="421187" y="1430382"/>
                  </a:lnTo>
                  <a:lnTo>
                    <a:pt x="465909" y="1446699"/>
                  </a:lnTo>
                  <a:lnTo>
                    <a:pt x="513313" y="1460982"/>
                  </a:lnTo>
                  <a:lnTo>
                    <a:pt x="563500" y="1473187"/>
                  </a:lnTo>
                  <a:lnTo>
                    <a:pt x="616569" y="1483271"/>
                  </a:lnTo>
                  <a:lnTo>
                    <a:pt x="672619" y="1491190"/>
                  </a:lnTo>
                  <a:lnTo>
                    <a:pt x="731749" y="1496900"/>
                  </a:lnTo>
                  <a:lnTo>
                    <a:pt x="794060" y="1500358"/>
                  </a:lnTo>
                  <a:lnTo>
                    <a:pt x="859650" y="1501521"/>
                  </a:lnTo>
                  <a:lnTo>
                    <a:pt x="924832" y="1499990"/>
                  </a:lnTo>
                  <a:lnTo>
                    <a:pt x="986060" y="1495508"/>
                  </a:lnTo>
                  <a:lnTo>
                    <a:pt x="1043495" y="1488236"/>
                  </a:lnTo>
                  <a:lnTo>
                    <a:pt x="1097300" y="1478338"/>
                  </a:lnTo>
                  <a:lnTo>
                    <a:pt x="1147637" y="1465976"/>
                  </a:lnTo>
                  <a:lnTo>
                    <a:pt x="1194669" y="1451313"/>
                  </a:lnTo>
                  <a:lnTo>
                    <a:pt x="1238558" y="1434511"/>
                  </a:lnTo>
                  <a:lnTo>
                    <a:pt x="1279467" y="1415733"/>
                  </a:lnTo>
                  <a:lnTo>
                    <a:pt x="1317558" y="1395142"/>
                  </a:lnTo>
                  <a:lnTo>
                    <a:pt x="1352994" y="1372901"/>
                  </a:lnTo>
                  <a:lnTo>
                    <a:pt x="1385936" y="1349172"/>
                  </a:lnTo>
                  <a:lnTo>
                    <a:pt x="1416549" y="1324118"/>
                  </a:lnTo>
                  <a:lnTo>
                    <a:pt x="1444993" y="1297901"/>
                  </a:lnTo>
                  <a:lnTo>
                    <a:pt x="1479937" y="1259886"/>
                  </a:lnTo>
                  <a:lnTo>
                    <a:pt x="1511329" y="1219505"/>
                  </a:lnTo>
                  <a:lnTo>
                    <a:pt x="1521124" y="1204595"/>
                  </a:lnTo>
                  <a:lnTo>
                    <a:pt x="825792" y="1204595"/>
                  </a:lnTo>
                  <a:lnTo>
                    <a:pt x="791826" y="1203143"/>
                  </a:lnTo>
                  <a:lnTo>
                    <a:pt x="750244" y="1195717"/>
                  </a:lnTo>
                  <a:lnTo>
                    <a:pt x="704996" y="1177706"/>
                  </a:lnTo>
                  <a:lnTo>
                    <a:pt x="660028" y="1144499"/>
                  </a:lnTo>
                  <a:lnTo>
                    <a:pt x="619290" y="1091488"/>
                  </a:lnTo>
                  <a:lnTo>
                    <a:pt x="596863" y="1044787"/>
                  </a:lnTo>
                  <a:lnTo>
                    <a:pt x="579923" y="995323"/>
                  </a:lnTo>
                  <a:lnTo>
                    <a:pt x="567728" y="944480"/>
                  </a:lnTo>
                  <a:lnTo>
                    <a:pt x="559535" y="893640"/>
                  </a:lnTo>
                  <a:lnTo>
                    <a:pt x="554603" y="844186"/>
                  </a:lnTo>
                  <a:lnTo>
                    <a:pt x="552188" y="797499"/>
                  </a:lnTo>
                  <a:lnTo>
                    <a:pt x="551548" y="754964"/>
                  </a:lnTo>
                  <a:lnTo>
                    <a:pt x="552291" y="709182"/>
                  </a:lnTo>
                  <a:lnTo>
                    <a:pt x="554730" y="663124"/>
                  </a:lnTo>
                  <a:lnTo>
                    <a:pt x="559182" y="617376"/>
                  </a:lnTo>
                  <a:lnTo>
                    <a:pt x="565962" y="572527"/>
                  </a:lnTo>
                  <a:lnTo>
                    <a:pt x="575386" y="529162"/>
                  </a:lnTo>
                  <a:lnTo>
                    <a:pt x="587770" y="487870"/>
                  </a:lnTo>
                  <a:lnTo>
                    <a:pt x="603430" y="449237"/>
                  </a:lnTo>
                  <a:lnTo>
                    <a:pt x="622683" y="413850"/>
                  </a:lnTo>
                  <a:lnTo>
                    <a:pt x="645843" y="382296"/>
                  </a:lnTo>
                  <a:lnTo>
                    <a:pt x="673226" y="355163"/>
                  </a:lnTo>
                  <a:lnTo>
                    <a:pt x="705149" y="333037"/>
                  </a:lnTo>
                  <a:lnTo>
                    <a:pt x="741928" y="316506"/>
                  </a:lnTo>
                  <a:lnTo>
                    <a:pt x="783879" y="306157"/>
                  </a:lnTo>
                  <a:lnTo>
                    <a:pt x="831316" y="302577"/>
                  </a:lnTo>
                  <a:lnTo>
                    <a:pt x="1528453" y="302577"/>
                  </a:lnTo>
                  <a:lnTo>
                    <a:pt x="1516669" y="285651"/>
                  </a:lnTo>
                  <a:lnTo>
                    <a:pt x="1489959" y="252519"/>
                  </a:lnTo>
                  <a:lnTo>
                    <a:pt x="1461157" y="221488"/>
                  </a:lnTo>
                  <a:lnTo>
                    <a:pt x="1430340" y="192546"/>
                  </a:lnTo>
                  <a:lnTo>
                    <a:pt x="1397586" y="165682"/>
                  </a:lnTo>
                  <a:lnTo>
                    <a:pt x="1362976" y="140883"/>
                  </a:lnTo>
                  <a:lnTo>
                    <a:pt x="1326586" y="118138"/>
                  </a:lnTo>
                  <a:lnTo>
                    <a:pt x="1288495" y="97433"/>
                  </a:lnTo>
                  <a:lnTo>
                    <a:pt x="1248783" y="78758"/>
                  </a:lnTo>
                  <a:lnTo>
                    <a:pt x="1207526" y="62100"/>
                  </a:lnTo>
                  <a:lnTo>
                    <a:pt x="1164804" y="47446"/>
                  </a:lnTo>
                  <a:lnTo>
                    <a:pt x="1120696" y="34786"/>
                  </a:lnTo>
                  <a:lnTo>
                    <a:pt x="1075279" y="24107"/>
                  </a:lnTo>
                  <a:lnTo>
                    <a:pt x="1028632" y="15396"/>
                  </a:lnTo>
                  <a:lnTo>
                    <a:pt x="980834" y="8642"/>
                  </a:lnTo>
                  <a:lnTo>
                    <a:pt x="931963" y="3832"/>
                  </a:lnTo>
                  <a:lnTo>
                    <a:pt x="882098" y="956"/>
                  </a:lnTo>
                  <a:lnTo>
                    <a:pt x="831316" y="0"/>
                  </a:lnTo>
                  <a:close/>
                </a:path>
                <a:path extrusionOk="0" h="1501775" w="1651634">
                  <a:moveTo>
                    <a:pt x="1528453" y="302577"/>
                  </a:moveTo>
                  <a:lnTo>
                    <a:pt x="831316" y="302577"/>
                  </a:lnTo>
                  <a:lnTo>
                    <a:pt x="877597" y="306166"/>
                  </a:lnTo>
                  <a:lnTo>
                    <a:pt x="918711" y="316628"/>
                  </a:lnTo>
                  <a:lnTo>
                    <a:pt x="954913" y="333507"/>
                  </a:lnTo>
                  <a:lnTo>
                    <a:pt x="986458" y="356348"/>
                  </a:lnTo>
                  <a:lnTo>
                    <a:pt x="1013600" y="384694"/>
                  </a:lnTo>
                  <a:lnTo>
                    <a:pt x="1036595" y="418090"/>
                  </a:lnTo>
                  <a:lnTo>
                    <a:pt x="1055696" y="456081"/>
                  </a:lnTo>
                  <a:lnTo>
                    <a:pt x="1071160" y="498209"/>
                  </a:lnTo>
                  <a:lnTo>
                    <a:pt x="1083241" y="544019"/>
                  </a:lnTo>
                  <a:lnTo>
                    <a:pt x="1092193" y="593056"/>
                  </a:lnTo>
                  <a:lnTo>
                    <a:pt x="1098272" y="644862"/>
                  </a:lnTo>
                  <a:lnTo>
                    <a:pt x="1101733" y="698984"/>
                  </a:lnTo>
                  <a:lnTo>
                    <a:pt x="1102829" y="754964"/>
                  </a:lnTo>
                  <a:lnTo>
                    <a:pt x="1101962" y="801468"/>
                  </a:lnTo>
                  <a:lnTo>
                    <a:pt x="1099102" y="849043"/>
                  </a:lnTo>
                  <a:lnTo>
                    <a:pt x="1093864" y="896854"/>
                  </a:lnTo>
                  <a:lnTo>
                    <a:pt x="1085862" y="944070"/>
                  </a:lnTo>
                  <a:lnTo>
                    <a:pt x="1074709" y="989855"/>
                  </a:lnTo>
                  <a:lnTo>
                    <a:pt x="1060021" y="1033376"/>
                  </a:lnTo>
                  <a:lnTo>
                    <a:pt x="1041412" y="1073799"/>
                  </a:lnTo>
                  <a:lnTo>
                    <a:pt x="1018495" y="1110290"/>
                  </a:lnTo>
                  <a:lnTo>
                    <a:pt x="990884" y="1142016"/>
                  </a:lnTo>
                  <a:lnTo>
                    <a:pt x="958194" y="1168144"/>
                  </a:lnTo>
                  <a:lnTo>
                    <a:pt x="920040" y="1187838"/>
                  </a:lnTo>
                  <a:lnTo>
                    <a:pt x="876034" y="1200267"/>
                  </a:lnTo>
                  <a:lnTo>
                    <a:pt x="825792" y="1204595"/>
                  </a:lnTo>
                  <a:lnTo>
                    <a:pt x="1521124" y="1204595"/>
                  </a:lnTo>
                  <a:lnTo>
                    <a:pt x="1563844" y="1132546"/>
                  </a:lnTo>
                  <a:lnTo>
                    <a:pt x="1585164" y="1086421"/>
                  </a:lnTo>
                  <a:lnTo>
                    <a:pt x="1603324" y="1038833"/>
                  </a:lnTo>
                  <a:lnTo>
                    <a:pt x="1618457" y="989855"/>
                  </a:lnTo>
                  <a:lnTo>
                    <a:pt x="1630552" y="940169"/>
                  </a:lnTo>
                  <a:lnTo>
                    <a:pt x="1639817" y="889545"/>
                  </a:lnTo>
                  <a:lnTo>
                    <a:pt x="1646314" y="838361"/>
                  </a:lnTo>
                  <a:lnTo>
                    <a:pt x="1650140" y="786843"/>
                  </a:lnTo>
                  <a:lnTo>
                    <a:pt x="1651393" y="735215"/>
                  </a:lnTo>
                  <a:lnTo>
                    <a:pt x="1649928" y="680404"/>
                  </a:lnTo>
                  <a:lnTo>
                    <a:pt x="1645586" y="627814"/>
                  </a:lnTo>
                  <a:lnTo>
                    <a:pt x="1638444" y="577435"/>
                  </a:lnTo>
                  <a:lnTo>
                    <a:pt x="1628557" y="529162"/>
                  </a:lnTo>
                  <a:lnTo>
                    <a:pt x="1616078" y="483259"/>
                  </a:lnTo>
                  <a:lnTo>
                    <a:pt x="1601009" y="439438"/>
                  </a:lnTo>
                  <a:lnTo>
                    <a:pt x="1583456" y="397779"/>
                  </a:lnTo>
                  <a:lnTo>
                    <a:pt x="1563496" y="358269"/>
                  </a:lnTo>
                  <a:lnTo>
                    <a:pt x="1541208" y="320897"/>
                  </a:lnTo>
                  <a:lnTo>
                    <a:pt x="1528453" y="302577"/>
                  </a:lnTo>
                  <a:close/>
                </a:path>
              </a:pathLst>
            </a:custGeom>
            <a:solidFill>
              <a:schemeClr val="lt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21" name="Google Shape;321;p22"/>
            <p:cNvSpPr/>
            <p:nvPr/>
          </p:nvSpPr>
          <p:spPr>
            <a:xfrm>
              <a:off x="14976246" y="8448139"/>
              <a:ext cx="62189" cy="238661"/>
            </a:xfrm>
            <a:custGeom>
              <a:rect b="b" l="l" r="r" t="t"/>
              <a:pathLst>
                <a:path extrusionOk="0" h="2042160" w="532129">
                  <a:moveTo>
                    <a:pt x="531622" y="0"/>
                  </a:moveTo>
                  <a:lnTo>
                    <a:pt x="0" y="0"/>
                  </a:lnTo>
                  <a:lnTo>
                    <a:pt x="0" y="2041613"/>
                  </a:lnTo>
                  <a:lnTo>
                    <a:pt x="531622" y="2041613"/>
                  </a:lnTo>
                  <a:lnTo>
                    <a:pt x="531622" y="0"/>
                  </a:lnTo>
                  <a:close/>
                </a:path>
              </a:pathLst>
            </a:custGeom>
            <a:solidFill>
              <a:schemeClr val="lt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22" name="Google Shape;322;p22"/>
            <p:cNvSpPr/>
            <p:nvPr/>
          </p:nvSpPr>
          <p:spPr>
            <a:xfrm>
              <a:off x="15067761" y="8469289"/>
              <a:ext cx="131576" cy="217511"/>
            </a:xfrm>
            <a:custGeom>
              <a:rect b="b" l="l" r="r" t="t"/>
              <a:pathLst>
                <a:path extrusionOk="0" h="1861185" w="1125854">
                  <a:moveTo>
                    <a:pt x="789025" y="0"/>
                  </a:moveTo>
                  <a:lnTo>
                    <a:pt x="277126" y="203530"/>
                  </a:lnTo>
                  <a:lnTo>
                    <a:pt x="277126" y="424078"/>
                  </a:lnTo>
                  <a:lnTo>
                    <a:pt x="0" y="424078"/>
                  </a:lnTo>
                  <a:lnTo>
                    <a:pt x="0" y="763447"/>
                  </a:lnTo>
                  <a:lnTo>
                    <a:pt x="268706" y="763447"/>
                  </a:lnTo>
                  <a:lnTo>
                    <a:pt x="268706" y="1444879"/>
                  </a:lnTo>
                  <a:lnTo>
                    <a:pt x="269639" y="1491885"/>
                  </a:lnTo>
                  <a:lnTo>
                    <a:pt x="272643" y="1536128"/>
                  </a:lnTo>
                  <a:lnTo>
                    <a:pt x="278031" y="1577597"/>
                  </a:lnTo>
                  <a:lnTo>
                    <a:pt x="286112" y="1616280"/>
                  </a:lnTo>
                  <a:lnTo>
                    <a:pt x="311598" y="1685246"/>
                  </a:lnTo>
                  <a:lnTo>
                    <a:pt x="351590" y="1742938"/>
                  </a:lnTo>
                  <a:lnTo>
                    <a:pt x="408572" y="1789267"/>
                  </a:lnTo>
                  <a:lnTo>
                    <a:pt x="444211" y="1808143"/>
                  </a:lnTo>
                  <a:lnTo>
                    <a:pt x="485031" y="1824145"/>
                  </a:lnTo>
                  <a:lnTo>
                    <a:pt x="531341" y="1837262"/>
                  </a:lnTo>
                  <a:lnTo>
                    <a:pt x="583454" y="1847484"/>
                  </a:lnTo>
                  <a:lnTo>
                    <a:pt x="641679" y="1854799"/>
                  </a:lnTo>
                  <a:lnTo>
                    <a:pt x="706327" y="1859196"/>
                  </a:lnTo>
                  <a:lnTo>
                    <a:pt x="777709" y="1860664"/>
                  </a:lnTo>
                  <a:lnTo>
                    <a:pt x="850061" y="1859843"/>
                  </a:lnTo>
                  <a:lnTo>
                    <a:pt x="912828" y="1857580"/>
                  </a:lnTo>
                  <a:lnTo>
                    <a:pt x="967143" y="1854173"/>
                  </a:lnTo>
                  <a:lnTo>
                    <a:pt x="1014140" y="1849918"/>
                  </a:lnTo>
                  <a:lnTo>
                    <a:pt x="1054954" y="1845114"/>
                  </a:lnTo>
                  <a:lnTo>
                    <a:pt x="1122565" y="1835048"/>
                  </a:lnTo>
                  <a:lnTo>
                    <a:pt x="1122565" y="1501470"/>
                  </a:lnTo>
                  <a:lnTo>
                    <a:pt x="1080377" y="1506330"/>
                  </a:lnTo>
                  <a:lnTo>
                    <a:pt x="1047702" y="1508826"/>
                  </a:lnTo>
                  <a:lnTo>
                    <a:pt x="1019270" y="1509746"/>
                  </a:lnTo>
                  <a:lnTo>
                    <a:pt x="989812" y="1509877"/>
                  </a:lnTo>
                  <a:lnTo>
                    <a:pt x="929175" y="1506923"/>
                  </a:lnTo>
                  <a:lnTo>
                    <a:pt x="881927" y="1497967"/>
                  </a:lnTo>
                  <a:lnTo>
                    <a:pt x="846370" y="1482869"/>
                  </a:lnTo>
                  <a:lnTo>
                    <a:pt x="803533" y="1433679"/>
                  </a:lnTo>
                  <a:lnTo>
                    <a:pt x="787073" y="1358226"/>
                  </a:lnTo>
                  <a:lnTo>
                    <a:pt x="784487" y="1310298"/>
                  </a:lnTo>
                  <a:lnTo>
                    <a:pt x="783399" y="1255382"/>
                  </a:lnTo>
                  <a:lnTo>
                    <a:pt x="783399" y="763447"/>
                  </a:lnTo>
                  <a:lnTo>
                    <a:pt x="1125448" y="763447"/>
                  </a:lnTo>
                  <a:lnTo>
                    <a:pt x="1125448" y="424078"/>
                  </a:lnTo>
                  <a:lnTo>
                    <a:pt x="789025" y="424078"/>
                  </a:lnTo>
                  <a:lnTo>
                    <a:pt x="789025" y="0"/>
                  </a:lnTo>
                  <a:close/>
                </a:path>
              </a:pathLst>
            </a:custGeom>
            <a:solidFill>
              <a:schemeClr val="lt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23" name="Google Shape;323;p22"/>
            <p:cNvSpPr/>
            <p:nvPr/>
          </p:nvSpPr>
          <p:spPr>
            <a:xfrm>
              <a:off x="15222399" y="8511292"/>
              <a:ext cx="176547" cy="175508"/>
            </a:xfrm>
            <a:custGeom>
              <a:rect b="b" l="l" r="r" t="t"/>
              <a:pathLst>
                <a:path extrusionOk="0" h="1501775" w="1510665">
                  <a:moveTo>
                    <a:pt x="754989" y="0"/>
                  </a:moveTo>
                  <a:lnTo>
                    <a:pt x="698067" y="1261"/>
                  </a:lnTo>
                  <a:lnTo>
                    <a:pt x="643524" y="5016"/>
                  </a:lnTo>
                  <a:lnTo>
                    <a:pt x="591340" y="11222"/>
                  </a:lnTo>
                  <a:lnTo>
                    <a:pt x="541498" y="19835"/>
                  </a:lnTo>
                  <a:lnTo>
                    <a:pt x="493980" y="30813"/>
                  </a:lnTo>
                  <a:lnTo>
                    <a:pt x="448767" y="44113"/>
                  </a:lnTo>
                  <a:lnTo>
                    <a:pt x="405843" y="59690"/>
                  </a:lnTo>
                  <a:lnTo>
                    <a:pt x="365188" y="77503"/>
                  </a:lnTo>
                  <a:lnTo>
                    <a:pt x="326785" y="97508"/>
                  </a:lnTo>
                  <a:lnTo>
                    <a:pt x="290615" y="119662"/>
                  </a:lnTo>
                  <a:lnTo>
                    <a:pt x="256661" y="143922"/>
                  </a:lnTo>
                  <a:lnTo>
                    <a:pt x="224904" y="170244"/>
                  </a:lnTo>
                  <a:lnTo>
                    <a:pt x="195328" y="198586"/>
                  </a:lnTo>
                  <a:lnTo>
                    <a:pt x="167912" y="228904"/>
                  </a:lnTo>
                  <a:lnTo>
                    <a:pt x="142640" y="261156"/>
                  </a:lnTo>
                  <a:lnTo>
                    <a:pt x="119493" y="295298"/>
                  </a:lnTo>
                  <a:lnTo>
                    <a:pt x="98366" y="331462"/>
                  </a:lnTo>
                  <a:lnTo>
                    <a:pt x="79504" y="369080"/>
                  </a:lnTo>
                  <a:lnTo>
                    <a:pt x="62626" y="408634"/>
                  </a:lnTo>
                  <a:lnTo>
                    <a:pt x="47800" y="449906"/>
                  </a:lnTo>
                  <a:lnTo>
                    <a:pt x="35010" y="492853"/>
                  </a:lnTo>
                  <a:lnTo>
                    <a:pt x="24237" y="537431"/>
                  </a:lnTo>
                  <a:lnTo>
                    <a:pt x="15464" y="583597"/>
                  </a:lnTo>
                  <a:lnTo>
                    <a:pt x="8671" y="631309"/>
                  </a:lnTo>
                  <a:lnTo>
                    <a:pt x="3841" y="680523"/>
                  </a:lnTo>
                  <a:lnTo>
                    <a:pt x="957" y="731196"/>
                  </a:lnTo>
                  <a:lnTo>
                    <a:pt x="0" y="783285"/>
                  </a:lnTo>
                  <a:lnTo>
                    <a:pt x="1177" y="836479"/>
                  </a:lnTo>
                  <a:lnTo>
                    <a:pt x="4703" y="887704"/>
                  </a:lnTo>
                  <a:lnTo>
                    <a:pt x="10563" y="936951"/>
                  </a:lnTo>
                  <a:lnTo>
                    <a:pt x="18745" y="984211"/>
                  </a:lnTo>
                  <a:lnTo>
                    <a:pt x="29236" y="1029473"/>
                  </a:lnTo>
                  <a:lnTo>
                    <a:pt x="42025" y="1072727"/>
                  </a:lnTo>
                  <a:lnTo>
                    <a:pt x="57097" y="1113966"/>
                  </a:lnTo>
                  <a:lnTo>
                    <a:pt x="74441" y="1153178"/>
                  </a:lnTo>
                  <a:lnTo>
                    <a:pt x="94043" y="1190354"/>
                  </a:lnTo>
                  <a:lnTo>
                    <a:pt x="115892" y="1225485"/>
                  </a:lnTo>
                  <a:lnTo>
                    <a:pt x="139974" y="1258561"/>
                  </a:lnTo>
                  <a:lnTo>
                    <a:pt x="166277" y="1289573"/>
                  </a:lnTo>
                  <a:lnTo>
                    <a:pt x="194787" y="1318510"/>
                  </a:lnTo>
                  <a:lnTo>
                    <a:pt x="225494" y="1345364"/>
                  </a:lnTo>
                  <a:lnTo>
                    <a:pt x="258383" y="1370125"/>
                  </a:lnTo>
                  <a:lnTo>
                    <a:pt x="293442" y="1392782"/>
                  </a:lnTo>
                  <a:lnTo>
                    <a:pt x="330658" y="1413328"/>
                  </a:lnTo>
                  <a:lnTo>
                    <a:pt x="370020" y="1431751"/>
                  </a:lnTo>
                  <a:lnTo>
                    <a:pt x="411513" y="1448043"/>
                  </a:lnTo>
                  <a:lnTo>
                    <a:pt x="455126" y="1462194"/>
                  </a:lnTo>
                  <a:lnTo>
                    <a:pt x="500846" y="1474194"/>
                  </a:lnTo>
                  <a:lnTo>
                    <a:pt x="548659" y="1484033"/>
                  </a:lnTo>
                  <a:lnTo>
                    <a:pt x="598555" y="1491703"/>
                  </a:lnTo>
                  <a:lnTo>
                    <a:pt x="650519" y="1497193"/>
                  </a:lnTo>
                  <a:lnTo>
                    <a:pt x="704539" y="1500494"/>
                  </a:lnTo>
                  <a:lnTo>
                    <a:pt x="760602" y="1501597"/>
                  </a:lnTo>
                  <a:lnTo>
                    <a:pt x="812866" y="1500645"/>
                  </a:lnTo>
                  <a:lnTo>
                    <a:pt x="864499" y="1497757"/>
                  </a:lnTo>
                  <a:lnTo>
                    <a:pt x="915332" y="1492880"/>
                  </a:lnTo>
                  <a:lnTo>
                    <a:pt x="965196" y="1485964"/>
                  </a:lnTo>
                  <a:lnTo>
                    <a:pt x="1013925" y="1476956"/>
                  </a:lnTo>
                  <a:lnTo>
                    <a:pt x="1061348" y="1465807"/>
                  </a:lnTo>
                  <a:lnTo>
                    <a:pt x="1107298" y="1452465"/>
                  </a:lnTo>
                  <a:lnTo>
                    <a:pt x="1151607" y="1436878"/>
                  </a:lnTo>
                  <a:lnTo>
                    <a:pt x="1194106" y="1418995"/>
                  </a:lnTo>
                  <a:lnTo>
                    <a:pt x="1234627" y="1398765"/>
                  </a:lnTo>
                  <a:lnTo>
                    <a:pt x="1273001" y="1376137"/>
                  </a:lnTo>
                  <a:lnTo>
                    <a:pt x="1309060" y="1351059"/>
                  </a:lnTo>
                  <a:lnTo>
                    <a:pt x="1342636" y="1323481"/>
                  </a:lnTo>
                  <a:lnTo>
                    <a:pt x="1373561" y="1293351"/>
                  </a:lnTo>
                  <a:lnTo>
                    <a:pt x="1401666" y="1260617"/>
                  </a:lnTo>
                  <a:lnTo>
                    <a:pt x="1426782" y="1225229"/>
                  </a:lnTo>
                  <a:lnTo>
                    <a:pt x="1433742" y="1213154"/>
                  </a:lnTo>
                  <a:lnTo>
                    <a:pt x="763498" y="1213154"/>
                  </a:lnTo>
                  <a:lnTo>
                    <a:pt x="701140" y="1207825"/>
                  </a:lnTo>
                  <a:lnTo>
                    <a:pt x="649148" y="1192902"/>
                  </a:lnTo>
                  <a:lnTo>
                    <a:pt x="606581" y="1169988"/>
                  </a:lnTo>
                  <a:lnTo>
                    <a:pt x="572496" y="1140681"/>
                  </a:lnTo>
                  <a:lnTo>
                    <a:pt x="545950" y="1106583"/>
                  </a:lnTo>
                  <a:lnTo>
                    <a:pt x="526002" y="1069293"/>
                  </a:lnTo>
                  <a:lnTo>
                    <a:pt x="511708" y="1030413"/>
                  </a:lnTo>
                  <a:lnTo>
                    <a:pt x="502126" y="991542"/>
                  </a:lnTo>
                  <a:lnTo>
                    <a:pt x="493330" y="920230"/>
                  </a:lnTo>
                  <a:lnTo>
                    <a:pt x="492074" y="868159"/>
                  </a:lnTo>
                  <a:lnTo>
                    <a:pt x="1510055" y="868159"/>
                  </a:lnTo>
                  <a:lnTo>
                    <a:pt x="1509516" y="796801"/>
                  </a:lnTo>
                  <a:lnTo>
                    <a:pt x="1507764" y="731196"/>
                  </a:lnTo>
                  <a:lnTo>
                    <a:pt x="1504697" y="672070"/>
                  </a:lnTo>
                  <a:lnTo>
                    <a:pt x="1500079" y="617510"/>
                  </a:lnTo>
                  <a:lnTo>
                    <a:pt x="1495316" y="579704"/>
                  </a:lnTo>
                  <a:lnTo>
                    <a:pt x="497763" y="579704"/>
                  </a:lnTo>
                  <a:lnTo>
                    <a:pt x="500069" y="554915"/>
                  </a:lnTo>
                  <a:lnTo>
                    <a:pt x="511975" y="485679"/>
                  </a:lnTo>
                  <a:lnTo>
                    <a:pt x="523951" y="445916"/>
                  </a:lnTo>
                  <a:lnTo>
                    <a:pt x="541527" y="405845"/>
                  </a:lnTo>
                  <a:lnTo>
                    <a:pt x="565892" y="367809"/>
                  </a:lnTo>
                  <a:lnTo>
                    <a:pt x="598232" y="334148"/>
                  </a:lnTo>
                  <a:lnTo>
                    <a:pt x="639736" y="307206"/>
                  </a:lnTo>
                  <a:lnTo>
                    <a:pt x="691592" y="289323"/>
                  </a:lnTo>
                  <a:lnTo>
                    <a:pt x="754989" y="282841"/>
                  </a:lnTo>
                  <a:lnTo>
                    <a:pt x="1386240" y="282841"/>
                  </a:lnTo>
                  <a:lnTo>
                    <a:pt x="1371020" y="260068"/>
                  </a:lnTo>
                  <a:lnTo>
                    <a:pt x="1346757" y="228435"/>
                  </a:lnTo>
                  <a:lnTo>
                    <a:pt x="1320065" y="198215"/>
                  </a:lnTo>
                  <a:lnTo>
                    <a:pt x="1290792" y="169557"/>
                  </a:lnTo>
                  <a:lnTo>
                    <a:pt x="1258786" y="142610"/>
                  </a:lnTo>
                  <a:lnTo>
                    <a:pt x="1223895" y="117523"/>
                  </a:lnTo>
                  <a:lnTo>
                    <a:pt x="1185967" y="94445"/>
                  </a:lnTo>
                  <a:lnTo>
                    <a:pt x="1144851" y="73525"/>
                  </a:lnTo>
                  <a:lnTo>
                    <a:pt x="1100394" y="54911"/>
                  </a:lnTo>
                  <a:lnTo>
                    <a:pt x="1052444" y="38753"/>
                  </a:lnTo>
                  <a:lnTo>
                    <a:pt x="1000850" y="25198"/>
                  </a:lnTo>
                  <a:lnTo>
                    <a:pt x="945460" y="14397"/>
                  </a:lnTo>
                  <a:lnTo>
                    <a:pt x="886120" y="6498"/>
                  </a:lnTo>
                  <a:lnTo>
                    <a:pt x="822681" y="1649"/>
                  </a:lnTo>
                  <a:lnTo>
                    <a:pt x="754989" y="0"/>
                  </a:lnTo>
                  <a:close/>
                </a:path>
                <a:path extrusionOk="0" h="1501775" w="1510665">
                  <a:moveTo>
                    <a:pt x="1501647" y="1006678"/>
                  </a:moveTo>
                  <a:lnTo>
                    <a:pt x="1006589" y="1006678"/>
                  </a:lnTo>
                  <a:lnTo>
                    <a:pt x="997911" y="1053723"/>
                  </a:lnTo>
                  <a:lnTo>
                    <a:pt x="982559" y="1095031"/>
                  </a:lnTo>
                  <a:lnTo>
                    <a:pt x="960770" y="1130436"/>
                  </a:lnTo>
                  <a:lnTo>
                    <a:pt x="932778" y="1159775"/>
                  </a:lnTo>
                  <a:lnTo>
                    <a:pt x="898819" y="1182881"/>
                  </a:lnTo>
                  <a:lnTo>
                    <a:pt x="859129" y="1199589"/>
                  </a:lnTo>
                  <a:lnTo>
                    <a:pt x="813944" y="1209736"/>
                  </a:lnTo>
                  <a:lnTo>
                    <a:pt x="763498" y="1213154"/>
                  </a:lnTo>
                  <a:lnTo>
                    <a:pt x="1433742" y="1213154"/>
                  </a:lnTo>
                  <a:lnTo>
                    <a:pt x="1448742" y="1187135"/>
                  </a:lnTo>
                  <a:lnTo>
                    <a:pt x="1467376" y="1146284"/>
                  </a:lnTo>
                  <a:lnTo>
                    <a:pt x="1482518" y="1102625"/>
                  </a:lnTo>
                  <a:lnTo>
                    <a:pt x="1493998" y="1056107"/>
                  </a:lnTo>
                  <a:lnTo>
                    <a:pt x="1501647" y="1006678"/>
                  </a:lnTo>
                  <a:close/>
                </a:path>
                <a:path extrusionOk="0" h="1501775" w="1510665">
                  <a:moveTo>
                    <a:pt x="1386240" y="282841"/>
                  </a:moveTo>
                  <a:lnTo>
                    <a:pt x="754989" y="282841"/>
                  </a:lnTo>
                  <a:lnTo>
                    <a:pt x="818307" y="288939"/>
                  </a:lnTo>
                  <a:lnTo>
                    <a:pt x="869955" y="305841"/>
                  </a:lnTo>
                  <a:lnTo>
                    <a:pt x="911154" y="331462"/>
                  </a:lnTo>
                  <a:lnTo>
                    <a:pt x="943124" y="363716"/>
                  </a:lnTo>
                  <a:lnTo>
                    <a:pt x="967085" y="400516"/>
                  </a:lnTo>
                  <a:lnTo>
                    <a:pt x="984259" y="439777"/>
                  </a:lnTo>
                  <a:lnTo>
                    <a:pt x="995866" y="479412"/>
                  </a:lnTo>
                  <a:lnTo>
                    <a:pt x="1003125" y="517336"/>
                  </a:lnTo>
                  <a:lnTo>
                    <a:pt x="1009484" y="579704"/>
                  </a:lnTo>
                  <a:lnTo>
                    <a:pt x="1495316" y="579704"/>
                  </a:lnTo>
                  <a:lnTo>
                    <a:pt x="1485575" y="521025"/>
                  </a:lnTo>
                  <a:lnTo>
                    <a:pt x="1475350" y="477913"/>
                  </a:lnTo>
                  <a:lnTo>
                    <a:pt x="1462919" y="437428"/>
                  </a:lnTo>
                  <a:lnTo>
                    <a:pt x="1448111" y="398976"/>
                  </a:lnTo>
                  <a:lnTo>
                    <a:pt x="1430756" y="361962"/>
                  </a:lnTo>
                  <a:lnTo>
                    <a:pt x="1412868" y="326981"/>
                  </a:lnTo>
                  <a:lnTo>
                    <a:pt x="1393007" y="292967"/>
                  </a:lnTo>
                  <a:lnTo>
                    <a:pt x="1386240" y="282841"/>
                  </a:lnTo>
                  <a:close/>
                </a:path>
              </a:pathLst>
            </a:custGeom>
            <a:solidFill>
              <a:schemeClr val="lt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24" name="Google Shape;324;p22"/>
            <p:cNvSpPr/>
            <p:nvPr/>
          </p:nvSpPr>
          <p:spPr>
            <a:xfrm>
              <a:off x="15425933" y="8511292"/>
              <a:ext cx="176844" cy="175508"/>
            </a:xfrm>
            <a:custGeom>
              <a:rect b="b" l="l" r="r" t="t"/>
              <a:pathLst>
                <a:path extrusionOk="0" h="1501775" w="1513204">
                  <a:moveTo>
                    <a:pt x="791743" y="0"/>
                  </a:moveTo>
                  <a:lnTo>
                    <a:pt x="747482" y="788"/>
                  </a:lnTo>
                  <a:lnTo>
                    <a:pt x="703385" y="3192"/>
                  </a:lnTo>
                  <a:lnTo>
                    <a:pt x="659573" y="7265"/>
                  </a:lnTo>
                  <a:lnTo>
                    <a:pt x="616161" y="13062"/>
                  </a:lnTo>
                  <a:lnTo>
                    <a:pt x="573270" y="20640"/>
                  </a:lnTo>
                  <a:lnTo>
                    <a:pt x="531015" y="30053"/>
                  </a:lnTo>
                  <a:lnTo>
                    <a:pt x="489516" y="41356"/>
                  </a:lnTo>
                  <a:lnTo>
                    <a:pt x="448891" y="54604"/>
                  </a:lnTo>
                  <a:lnTo>
                    <a:pt x="409257" y="69853"/>
                  </a:lnTo>
                  <a:lnTo>
                    <a:pt x="370734" y="87157"/>
                  </a:lnTo>
                  <a:lnTo>
                    <a:pt x="333437" y="106573"/>
                  </a:lnTo>
                  <a:lnTo>
                    <a:pt x="297487" y="128154"/>
                  </a:lnTo>
                  <a:lnTo>
                    <a:pt x="263000" y="151956"/>
                  </a:lnTo>
                  <a:lnTo>
                    <a:pt x="230096" y="178035"/>
                  </a:lnTo>
                  <a:lnTo>
                    <a:pt x="198891" y="206445"/>
                  </a:lnTo>
                  <a:lnTo>
                    <a:pt x="169504" y="237241"/>
                  </a:lnTo>
                  <a:lnTo>
                    <a:pt x="142054" y="270479"/>
                  </a:lnTo>
                  <a:lnTo>
                    <a:pt x="116657" y="306214"/>
                  </a:lnTo>
                  <a:lnTo>
                    <a:pt x="93433" y="344501"/>
                  </a:lnTo>
                  <a:lnTo>
                    <a:pt x="72498" y="385396"/>
                  </a:lnTo>
                  <a:lnTo>
                    <a:pt x="53972" y="428952"/>
                  </a:lnTo>
                  <a:lnTo>
                    <a:pt x="37972" y="475226"/>
                  </a:lnTo>
                  <a:lnTo>
                    <a:pt x="24617" y="524272"/>
                  </a:lnTo>
                  <a:lnTo>
                    <a:pt x="14024" y="576146"/>
                  </a:lnTo>
                  <a:lnTo>
                    <a:pt x="6311" y="630904"/>
                  </a:lnTo>
                  <a:lnTo>
                    <a:pt x="1597" y="688599"/>
                  </a:lnTo>
                  <a:lnTo>
                    <a:pt x="0" y="749287"/>
                  </a:lnTo>
                  <a:lnTo>
                    <a:pt x="1407" y="805034"/>
                  </a:lnTo>
                  <a:lnTo>
                    <a:pt x="5581" y="858558"/>
                  </a:lnTo>
                  <a:lnTo>
                    <a:pt x="12449" y="909868"/>
                  </a:lnTo>
                  <a:lnTo>
                    <a:pt x="21939" y="958973"/>
                  </a:lnTo>
                  <a:lnTo>
                    <a:pt x="33979" y="1005883"/>
                  </a:lnTo>
                  <a:lnTo>
                    <a:pt x="48496" y="1050607"/>
                  </a:lnTo>
                  <a:lnTo>
                    <a:pt x="65417" y="1093155"/>
                  </a:lnTo>
                  <a:lnTo>
                    <a:pt x="84671" y="1133536"/>
                  </a:lnTo>
                  <a:lnTo>
                    <a:pt x="106186" y="1171759"/>
                  </a:lnTo>
                  <a:lnTo>
                    <a:pt x="129888" y="1207834"/>
                  </a:lnTo>
                  <a:lnTo>
                    <a:pt x="155705" y="1241770"/>
                  </a:lnTo>
                  <a:lnTo>
                    <a:pt x="183565" y="1273576"/>
                  </a:lnTo>
                  <a:lnTo>
                    <a:pt x="213396" y="1303262"/>
                  </a:lnTo>
                  <a:lnTo>
                    <a:pt x="245126" y="1330838"/>
                  </a:lnTo>
                  <a:lnTo>
                    <a:pt x="278681" y="1356312"/>
                  </a:lnTo>
                  <a:lnTo>
                    <a:pt x="313990" y="1379695"/>
                  </a:lnTo>
                  <a:lnTo>
                    <a:pt x="350980" y="1400994"/>
                  </a:lnTo>
                  <a:lnTo>
                    <a:pt x="389579" y="1420221"/>
                  </a:lnTo>
                  <a:lnTo>
                    <a:pt x="429715" y="1437384"/>
                  </a:lnTo>
                  <a:lnTo>
                    <a:pt x="471314" y="1452493"/>
                  </a:lnTo>
                  <a:lnTo>
                    <a:pt x="514306" y="1465557"/>
                  </a:lnTo>
                  <a:lnTo>
                    <a:pt x="558617" y="1476585"/>
                  </a:lnTo>
                  <a:lnTo>
                    <a:pt x="604175" y="1485587"/>
                  </a:lnTo>
                  <a:lnTo>
                    <a:pt x="650908" y="1492572"/>
                  </a:lnTo>
                  <a:lnTo>
                    <a:pt x="698744" y="1497550"/>
                  </a:lnTo>
                  <a:lnTo>
                    <a:pt x="747609" y="1500529"/>
                  </a:lnTo>
                  <a:lnTo>
                    <a:pt x="797432" y="1501521"/>
                  </a:lnTo>
                  <a:lnTo>
                    <a:pt x="852665" y="1500229"/>
                  </a:lnTo>
                  <a:lnTo>
                    <a:pt x="906222" y="1496387"/>
                  </a:lnTo>
                  <a:lnTo>
                    <a:pt x="958027" y="1490045"/>
                  </a:lnTo>
                  <a:lnTo>
                    <a:pt x="1008008" y="1481250"/>
                  </a:lnTo>
                  <a:lnTo>
                    <a:pt x="1056091" y="1470051"/>
                  </a:lnTo>
                  <a:lnTo>
                    <a:pt x="1102202" y="1456499"/>
                  </a:lnTo>
                  <a:lnTo>
                    <a:pt x="1146266" y="1440641"/>
                  </a:lnTo>
                  <a:lnTo>
                    <a:pt x="1188211" y="1422526"/>
                  </a:lnTo>
                  <a:lnTo>
                    <a:pt x="1227961" y="1402204"/>
                  </a:lnTo>
                  <a:lnTo>
                    <a:pt x="1265445" y="1379724"/>
                  </a:lnTo>
                  <a:lnTo>
                    <a:pt x="1300586" y="1355135"/>
                  </a:lnTo>
                  <a:lnTo>
                    <a:pt x="1333313" y="1328484"/>
                  </a:lnTo>
                  <a:lnTo>
                    <a:pt x="1363550" y="1299823"/>
                  </a:lnTo>
                  <a:lnTo>
                    <a:pt x="1391225" y="1269199"/>
                  </a:lnTo>
                  <a:lnTo>
                    <a:pt x="1416262" y="1236661"/>
                  </a:lnTo>
                  <a:lnTo>
                    <a:pt x="1438589" y="1202258"/>
                  </a:lnTo>
                  <a:lnTo>
                    <a:pt x="1458131" y="1166040"/>
                  </a:lnTo>
                  <a:lnTo>
                    <a:pt x="1474815" y="1128055"/>
                  </a:lnTo>
                  <a:lnTo>
                    <a:pt x="1488566" y="1088353"/>
                  </a:lnTo>
                  <a:lnTo>
                    <a:pt x="1499312" y="1046982"/>
                  </a:lnTo>
                  <a:lnTo>
                    <a:pt x="1506977" y="1003991"/>
                  </a:lnTo>
                  <a:lnTo>
                    <a:pt x="1511489" y="959429"/>
                  </a:lnTo>
                  <a:lnTo>
                    <a:pt x="1512773" y="913345"/>
                  </a:lnTo>
                  <a:lnTo>
                    <a:pt x="975525" y="913345"/>
                  </a:lnTo>
                  <a:lnTo>
                    <a:pt x="974889" y="951528"/>
                  </a:lnTo>
                  <a:lnTo>
                    <a:pt x="972112" y="993069"/>
                  </a:lnTo>
                  <a:lnTo>
                    <a:pt x="965890" y="1035871"/>
                  </a:lnTo>
                  <a:lnTo>
                    <a:pt x="954921" y="1077838"/>
                  </a:lnTo>
                  <a:lnTo>
                    <a:pt x="937899" y="1116875"/>
                  </a:lnTo>
                  <a:lnTo>
                    <a:pt x="913522" y="1150886"/>
                  </a:lnTo>
                  <a:lnTo>
                    <a:pt x="880486" y="1177775"/>
                  </a:lnTo>
                  <a:lnTo>
                    <a:pt x="837487" y="1195445"/>
                  </a:lnTo>
                  <a:lnTo>
                    <a:pt x="783221" y="1201801"/>
                  </a:lnTo>
                  <a:lnTo>
                    <a:pt x="750703" y="1199917"/>
                  </a:lnTo>
                  <a:lnTo>
                    <a:pt x="690522" y="1182787"/>
                  </a:lnTo>
                  <a:lnTo>
                    <a:pt x="638455" y="1143265"/>
                  </a:lnTo>
                  <a:lnTo>
                    <a:pt x="596471" y="1075856"/>
                  </a:lnTo>
                  <a:lnTo>
                    <a:pt x="579876" y="1029978"/>
                  </a:lnTo>
                  <a:lnTo>
                    <a:pt x="566541" y="975069"/>
                  </a:lnTo>
                  <a:lnTo>
                    <a:pt x="556710" y="910441"/>
                  </a:lnTo>
                  <a:lnTo>
                    <a:pt x="550632" y="835410"/>
                  </a:lnTo>
                  <a:lnTo>
                    <a:pt x="548551" y="749287"/>
                  </a:lnTo>
                  <a:lnTo>
                    <a:pt x="549402" y="692832"/>
                  </a:lnTo>
                  <a:lnTo>
                    <a:pt x="552146" y="638587"/>
                  </a:lnTo>
                  <a:lnTo>
                    <a:pt x="557069" y="586953"/>
                  </a:lnTo>
                  <a:lnTo>
                    <a:pt x="564455" y="538331"/>
                  </a:lnTo>
                  <a:lnTo>
                    <a:pt x="574592" y="493123"/>
                  </a:lnTo>
                  <a:lnTo>
                    <a:pt x="587763" y="451730"/>
                  </a:lnTo>
                  <a:lnTo>
                    <a:pt x="604254" y="414554"/>
                  </a:lnTo>
                  <a:lnTo>
                    <a:pt x="624352" y="381996"/>
                  </a:lnTo>
                  <a:lnTo>
                    <a:pt x="676507" y="332340"/>
                  </a:lnTo>
                  <a:lnTo>
                    <a:pt x="746513" y="305973"/>
                  </a:lnTo>
                  <a:lnTo>
                    <a:pt x="788923" y="302526"/>
                  </a:lnTo>
                  <a:lnTo>
                    <a:pt x="836865" y="307527"/>
                  </a:lnTo>
                  <a:lnTo>
                    <a:pt x="877013" y="321842"/>
                  </a:lnTo>
                  <a:lnTo>
                    <a:pt x="909799" y="344444"/>
                  </a:lnTo>
                  <a:lnTo>
                    <a:pt x="935655" y="374302"/>
                  </a:lnTo>
                  <a:lnTo>
                    <a:pt x="955013" y="410388"/>
                  </a:lnTo>
                  <a:lnTo>
                    <a:pt x="968305" y="451672"/>
                  </a:lnTo>
                  <a:lnTo>
                    <a:pt x="975963" y="497125"/>
                  </a:lnTo>
                  <a:lnTo>
                    <a:pt x="978420" y="545719"/>
                  </a:lnTo>
                  <a:lnTo>
                    <a:pt x="1504264" y="545719"/>
                  </a:lnTo>
                  <a:lnTo>
                    <a:pt x="1497364" y="475948"/>
                  </a:lnTo>
                  <a:lnTo>
                    <a:pt x="1490057" y="435713"/>
                  </a:lnTo>
                  <a:lnTo>
                    <a:pt x="1478540" y="392661"/>
                  </a:lnTo>
                  <a:lnTo>
                    <a:pt x="1461587" y="347356"/>
                  </a:lnTo>
                  <a:lnTo>
                    <a:pt x="1437970" y="300359"/>
                  </a:lnTo>
                  <a:lnTo>
                    <a:pt x="1406461" y="252234"/>
                  </a:lnTo>
                  <a:lnTo>
                    <a:pt x="1365834" y="203542"/>
                  </a:lnTo>
                  <a:lnTo>
                    <a:pt x="1326409" y="165088"/>
                  </a:lnTo>
                  <a:lnTo>
                    <a:pt x="1284214" y="131709"/>
                  </a:lnTo>
                  <a:lnTo>
                    <a:pt x="1239789" y="103056"/>
                  </a:lnTo>
                  <a:lnTo>
                    <a:pt x="1193674" y="78781"/>
                  </a:lnTo>
                  <a:lnTo>
                    <a:pt x="1146410" y="58538"/>
                  </a:lnTo>
                  <a:lnTo>
                    <a:pt x="1098537" y="41979"/>
                  </a:lnTo>
                  <a:lnTo>
                    <a:pt x="1050594" y="28756"/>
                  </a:lnTo>
                  <a:lnTo>
                    <a:pt x="1003123" y="18520"/>
                  </a:lnTo>
                  <a:lnTo>
                    <a:pt x="956663" y="10926"/>
                  </a:lnTo>
                  <a:lnTo>
                    <a:pt x="911755" y="5624"/>
                  </a:lnTo>
                  <a:lnTo>
                    <a:pt x="868939" y="2268"/>
                  </a:lnTo>
                  <a:lnTo>
                    <a:pt x="828755" y="509"/>
                  </a:lnTo>
                  <a:lnTo>
                    <a:pt x="791743" y="0"/>
                  </a:lnTo>
                  <a:close/>
                </a:path>
              </a:pathLst>
            </a:custGeom>
            <a:solidFill>
              <a:schemeClr val="lt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25" name="Google Shape;325;p22"/>
            <p:cNvSpPr/>
            <p:nvPr/>
          </p:nvSpPr>
          <p:spPr>
            <a:xfrm>
              <a:off x="15618966" y="8448213"/>
              <a:ext cx="177512" cy="238587"/>
            </a:xfrm>
            <a:custGeom>
              <a:rect b="b" l="l" r="r" t="t"/>
              <a:pathLst>
                <a:path extrusionOk="0" h="2041525" w="1518919">
                  <a:moveTo>
                    <a:pt x="537070" y="0"/>
                  </a:moveTo>
                  <a:lnTo>
                    <a:pt x="0" y="0"/>
                  </a:lnTo>
                  <a:lnTo>
                    <a:pt x="0" y="2041525"/>
                  </a:lnTo>
                  <a:lnTo>
                    <a:pt x="531545" y="2041525"/>
                  </a:lnTo>
                  <a:lnTo>
                    <a:pt x="531658" y="1331811"/>
                  </a:lnTo>
                  <a:lnTo>
                    <a:pt x="532449" y="1270577"/>
                  </a:lnTo>
                  <a:lnTo>
                    <a:pt x="534596" y="1215862"/>
                  </a:lnTo>
                  <a:lnTo>
                    <a:pt x="538776" y="1167524"/>
                  </a:lnTo>
                  <a:lnTo>
                    <a:pt x="545668" y="1125423"/>
                  </a:lnTo>
                  <a:lnTo>
                    <a:pt x="566503" y="1061420"/>
                  </a:lnTo>
                  <a:lnTo>
                    <a:pt x="586159" y="1023732"/>
                  </a:lnTo>
                  <a:lnTo>
                    <a:pt x="614417" y="987530"/>
                  </a:lnTo>
                  <a:lnTo>
                    <a:pt x="653109" y="956772"/>
                  </a:lnTo>
                  <a:lnTo>
                    <a:pt x="704068" y="935415"/>
                  </a:lnTo>
                  <a:lnTo>
                    <a:pt x="769124" y="927417"/>
                  </a:lnTo>
                  <a:lnTo>
                    <a:pt x="823946" y="932909"/>
                  </a:lnTo>
                  <a:lnTo>
                    <a:pt x="868830" y="948347"/>
                  </a:lnTo>
                  <a:lnTo>
                    <a:pt x="904771" y="972176"/>
                  </a:lnTo>
                  <a:lnTo>
                    <a:pt x="932761" y="1002840"/>
                  </a:lnTo>
                  <a:lnTo>
                    <a:pt x="953796" y="1038782"/>
                  </a:lnTo>
                  <a:lnTo>
                    <a:pt x="968868" y="1078447"/>
                  </a:lnTo>
                  <a:lnTo>
                    <a:pt x="978971" y="1120278"/>
                  </a:lnTo>
                  <a:lnTo>
                    <a:pt x="985099" y="1162720"/>
                  </a:lnTo>
                  <a:lnTo>
                    <a:pt x="988246" y="1204218"/>
                  </a:lnTo>
                  <a:lnTo>
                    <a:pt x="989405" y="1243214"/>
                  </a:lnTo>
                  <a:lnTo>
                    <a:pt x="989571" y="1278153"/>
                  </a:lnTo>
                  <a:lnTo>
                    <a:pt x="989571" y="2041525"/>
                  </a:lnTo>
                  <a:lnTo>
                    <a:pt x="1518475" y="2041525"/>
                  </a:lnTo>
                  <a:lnTo>
                    <a:pt x="1518369" y="1162974"/>
                  </a:lnTo>
                  <a:lnTo>
                    <a:pt x="1517625" y="1112078"/>
                  </a:lnTo>
                  <a:lnTo>
                    <a:pt x="1515606" y="1063157"/>
                  </a:lnTo>
                  <a:lnTo>
                    <a:pt x="1511675" y="1016148"/>
                  </a:lnTo>
                  <a:lnTo>
                    <a:pt x="1505194" y="970985"/>
                  </a:lnTo>
                  <a:lnTo>
                    <a:pt x="1495526" y="927606"/>
                  </a:lnTo>
                  <a:lnTo>
                    <a:pt x="1482032" y="885945"/>
                  </a:lnTo>
                  <a:lnTo>
                    <a:pt x="1464077" y="845938"/>
                  </a:lnTo>
                  <a:lnTo>
                    <a:pt x="1441021" y="807522"/>
                  </a:lnTo>
                  <a:lnTo>
                    <a:pt x="1412228" y="770631"/>
                  </a:lnTo>
                  <a:lnTo>
                    <a:pt x="1377061" y="735203"/>
                  </a:lnTo>
                  <a:lnTo>
                    <a:pt x="1337502" y="701957"/>
                  </a:lnTo>
                  <a:lnTo>
                    <a:pt x="1296297" y="673671"/>
                  </a:lnTo>
                  <a:lnTo>
                    <a:pt x="1253677" y="650064"/>
                  </a:lnTo>
                  <a:lnTo>
                    <a:pt x="1209872" y="630857"/>
                  </a:lnTo>
                  <a:lnTo>
                    <a:pt x="1165113" y="615769"/>
                  </a:lnTo>
                  <a:lnTo>
                    <a:pt x="1119631" y="604521"/>
                  </a:lnTo>
                  <a:lnTo>
                    <a:pt x="1073656" y="596834"/>
                  </a:lnTo>
                  <a:lnTo>
                    <a:pt x="1027419" y="592426"/>
                  </a:lnTo>
                  <a:lnTo>
                    <a:pt x="981151" y="591019"/>
                  </a:lnTo>
                  <a:lnTo>
                    <a:pt x="907719" y="594718"/>
                  </a:lnTo>
                  <a:lnTo>
                    <a:pt x="841598" y="604999"/>
                  </a:lnTo>
                  <a:lnTo>
                    <a:pt x="782464" y="620640"/>
                  </a:lnTo>
                  <a:lnTo>
                    <a:pt x="729994" y="640421"/>
                  </a:lnTo>
                  <a:lnTo>
                    <a:pt x="683868" y="663117"/>
                  </a:lnTo>
                  <a:lnTo>
                    <a:pt x="643760" y="687509"/>
                  </a:lnTo>
                  <a:lnTo>
                    <a:pt x="609349" y="712373"/>
                  </a:lnTo>
                  <a:lnTo>
                    <a:pt x="556327" y="758632"/>
                  </a:lnTo>
                  <a:lnTo>
                    <a:pt x="537070" y="777582"/>
                  </a:lnTo>
                  <a:lnTo>
                    <a:pt x="537070" y="0"/>
                  </a:lnTo>
                  <a:close/>
                </a:path>
              </a:pathLst>
            </a:custGeom>
            <a:solidFill>
              <a:schemeClr val="lt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9 (dark)">
  <p:cSld name="Numbers 9 (dark)">
    <p:bg>
      <p:bgPr>
        <a:solidFill>
          <a:srgbClr val="FFFFFF"/>
        </a:solidFill>
      </p:bgPr>
    </p:bg>
    <p:spTree>
      <p:nvGrpSpPr>
        <p:cNvPr id="326" name="Shape 326"/>
        <p:cNvGrpSpPr/>
        <p:nvPr/>
      </p:nvGrpSpPr>
      <p:grpSpPr>
        <a:xfrm>
          <a:off x="0" y="0"/>
          <a:ext cx="0" cy="0"/>
          <a:chOff x="0" y="0"/>
          <a:chExt cx="0" cy="0"/>
        </a:xfrm>
      </p:grpSpPr>
      <p:sp>
        <p:nvSpPr>
          <p:cNvPr id="327" name="Google Shape;327;p23"/>
          <p:cNvSpPr/>
          <p:nvPr/>
        </p:nvSpPr>
        <p:spPr>
          <a:xfrm>
            <a:off x="-143838" y="-154112"/>
            <a:ext cx="16399838" cy="9305292"/>
          </a:xfrm>
          <a:custGeom>
            <a:rect b="b" l="l" r="r" t="t"/>
            <a:pathLst>
              <a:path extrusionOk="0" h="9144000" w="16256000">
                <a:moveTo>
                  <a:pt x="16256000" y="0"/>
                </a:moveTo>
                <a:lnTo>
                  <a:pt x="0" y="0"/>
                </a:lnTo>
                <a:lnTo>
                  <a:pt x="0" y="9144000"/>
                </a:lnTo>
                <a:lnTo>
                  <a:pt x="16256000" y="9144000"/>
                </a:lnTo>
                <a:lnTo>
                  <a:pt x="16256000" y="0"/>
                </a:lnTo>
                <a:close/>
              </a:path>
            </a:pathLst>
          </a:custGeom>
          <a:solidFill>
            <a:schemeClr val="dk1">
              <a:alpha val="60000"/>
            </a:scheme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b="0" i="0" sz="1800">
              <a:solidFill>
                <a:schemeClr val="dk1"/>
              </a:solidFill>
              <a:latin typeface="Arial"/>
              <a:ea typeface="Arial"/>
              <a:cs typeface="Arial"/>
              <a:sym typeface="Arial"/>
            </a:endParaRPr>
          </a:p>
        </p:txBody>
      </p:sp>
      <p:sp>
        <p:nvSpPr>
          <p:cNvPr id="328" name="Google Shape;328;p23"/>
          <p:cNvSpPr txBox="1"/>
          <p:nvPr>
            <p:ph type="title"/>
          </p:nvPr>
        </p:nvSpPr>
        <p:spPr>
          <a:xfrm>
            <a:off x="508000" y="313466"/>
            <a:ext cx="15240000" cy="1286734"/>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rgbClr val="FFFFFF"/>
              </a:buClr>
              <a:buSzPts val="4400"/>
              <a:buFont typeface="Arial"/>
              <a:buNone/>
              <a:defRPr>
                <a:solidFill>
                  <a:srgbClr val="FFFF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29" name="Google Shape;329;p23"/>
          <p:cNvSpPr txBox="1"/>
          <p:nvPr>
            <p:ph idx="11" type="ftr"/>
          </p:nvPr>
        </p:nvSpPr>
        <p:spPr>
          <a:xfrm>
            <a:off x="3098800" y="8458200"/>
            <a:ext cx="8763000" cy="3048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 name="Google Shape;330;p23"/>
          <p:cNvSpPr txBox="1"/>
          <p:nvPr>
            <p:ph idx="12" type="sldNum"/>
          </p:nvPr>
        </p:nvSpPr>
        <p:spPr>
          <a:xfrm>
            <a:off x="508000" y="8475422"/>
            <a:ext cx="990600" cy="287578"/>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1000">
                <a:solidFill>
                  <a:srgbClr val="FFFFFF"/>
                </a:solidFill>
                <a:latin typeface="Arial"/>
                <a:ea typeface="Arial"/>
                <a:cs typeface="Arial"/>
                <a:sym typeface="Arial"/>
              </a:defRPr>
            </a:lvl1pPr>
            <a:lvl2pPr indent="0" lvl="1" marL="0" algn="l">
              <a:spcBef>
                <a:spcPts val="0"/>
              </a:spcBef>
              <a:buNone/>
              <a:defRPr sz="1000">
                <a:solidFill>
                  <a:srgbClr val="FFFFFF"/>
                </a:solidFill>
                <a:latin typeface="Arial"/>
                <a:ea typeface="Arial"/>
                <a:cs typeface="Arial"/>
                <a:sym typeface="Arial"/>
              </a:defRPr>
            </a:lvl2pPr>
            <a:lvl3pPr indent="0" lvl="2" marL="0" algn="l">
              <a:spcBef>
                <a:spcPts val="0"/>
              </a:spcBef>
              <a:buNone/>
              <a:defRPr sz="1000">
                <a:solidFill>
                  <a:srgbClr val="FFFFFF"/>
                </a:solidFill>
                <a:latin typeface="Arial"/>
                <a:ea typeface="Arial"/>
                <a:cs typeface="Arial"/>
                <a:sym typeface="Arial"/>
              </a:defRPr>
            </a:lvl3pPr>
            <a:lvl4pPr indent="0" lvl="3" marL="0" algn="l">
              <a:spcBef>
                <a:spcPts val="0"/>
              </a:spcBef>
              <a:buNone/>
              <a:defRPr sz="1000">
                <a:solidFill>
                  <a:srgbClr val="FFFFFF"/>
                </a:solidFill>
                <a:latin typeface="Arial"/>
                <a:ea typeface="Arial"/>
                <a:cs typeface="Arial"/>
                <a:sym typeface="Arial"/>
              </a:defRPr>
            </a:lvl4pPr>
            <a:lvl5pPr indent="0" lvl="4" marL="0" algn="l">
              <a:spcBef>
                <a:spcPts val="0"/>
              </a:spcBef>
              <a:buNone/>
              <a:defRPr sz="1000">
                <a:solidFill>
                  <a:srgbClr val="FFFFFF"/>
                </a:solidFill>
                <a:latin typeface="Arial"/>
                <a:ea typeface="Arial"/>
                <a:cs typeface="Arial"/>
                <a:sym typeface="Arial"/>
              </a:defRPr>
            </a:lvl5pPr>
            <a:lvl6pPr indent="0" lvl="5" marL="0" algn="l">
              <a:spcBef>
                <a:spcPts val="0"/>
              </a:spcBef>
              <a:buNone/>
              <a:defRPr sz="1000">
                <a:solidFill>
                  <a:srgbClr val="FFFFFF"/>
                </a:solidFill>
                <a:latin typeface="Arial"/>
                <a:ea typeface="Arial"/>
                <a:cs typeface="Arial"/>
                <a:sym typeface="Arial"/>
              </a:defRPr>
            </a:lvl6pPr>
            <a:lvl7pPr indent="0" lvl="6" marL="0" algn="l">
              <a:spcBef>
                <a:spcPts val="0"/>
              </a:spcBef>
              <a:buNone/>
              <a:defRPr sz="1000">
                <a:solidFill>
                  <a:srgbClr val="FFFFFF"/>
                </a:solidFill>
                <a:latin typeface="Arial"/>
                <a:ea typeface="Arial"/>
                <a:cs typeface="Arial"/>
                <a:sym typeface="Arial"/>
              </a:defRPr>
            </a:lvl7pPr>
            <a:lvl8pPr indent="0" lvl="7" marL="0" algn="l">
              <a:spcBef>
                <a:spcPts val="0"/>
              </a:spcBef>
              <a:buNone/>
              <a:defRPr sz="1000">
                <a:solidFill>
                  <a:srgbClr val="FFFFFF"/>
                </a:solidFill>
                <a:latin typeface="Arial"/>
                <a:ea typeface="Arial"/>
                <a:cs typeface="Arial"/>
                <a:sym typeface="Arial"/>
              </a:defRPr>
            </a:lvl8pPr>
            <a:lvl9pPr indent="0" lvl="8" marL="0" algn="l">
              <a:spcBef>
                <a:spcPts val="0"/>
              </a:spcBef>
              <a:buNone/>
              <a:defRPr sz="1000">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331" name="Google Shape;331;p23"/>
          <p:cNvSpPr txBox="1"/>
          <p:nvPr>
            <p:ph idx="1" type="body"/>
          </p:nvPr>
        </p:nvSpPr>
        <p:spPr>
          <a:xfrm>
            <a:off x="1803400" y="2212349"/>
            <a:ext cx="3581400" cy="1219200"/>
          </a:xfrm>
          <a:prstGeom prst="rect">
            <a:avLst/>
          </a:prstGeom>
          <a:noFill/>
          <a:ln>
            <a:noFill/>
          </a:ln>
        </p:spPr>
        <p:txBody>
          <a:bodyPr anchorCtr="0" anchor="t" bIns="180000" lIns="108000" spcFirstLastPara="1" rIns="91425" wrap="square" tIns="0">
            <a:noAutofit/>
          </a:bodyPr>
          <a:lstStyle>
            <a:lvl1pPr indent="-228600" lvl="0" marL="457200" marR="0" rtl="0" algn="l">
              <a:lnSpc>
                <a:spcPct val="90000"/>
              </a:lnSpc>
              <a:spcBef>
                <a:spcPts val="0"/>
              </a:spcBef>
              <a:spcAft>
                <a:spcPts val="0"/>
              </a:spcAft>
              <a:buClr>
                <a:srgbClr val="FFFFFF"/>
              </a:buClr>
              <a:buSzPts val="1600"/>
              <a:buFont typeface="Arial"/>
              <a:buNone/>
              <a:defRPr b="0" i="0" sz="1600" u="none" cap="none" strike="noStrike">
                <a:solidFill>
                  <a:srgbClr val="FFFFFF"/>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32" name="Google Shape;332;p23"/>
          <p:cNvSpPr txBox="1"/>
          <p:nvPr>
            <p:ph idx="2" type="body"/>
          </p:nvPr>
        </p:nvSpPr>
        <p:spPr>
          <a:xfrm>
            <a:off x="508315" y="2209800"/>
            <a:ext cx="1295085" cy="6096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0"/>
              </a:spcBef>
              <a:spcAft>
                <a:spcPts val="0"/>
              </a:spcAft>
              <a:buClr>
                <a:srgbClr val="FFFFFF"/>
              </a:buClr>
              <a:buSzPts val="3600"/>
              <a:buFont typeface="Arial"/>
              <a:buNone/>
              <a:defRPr b="1" i="0" sz="3600" u="none" cap="none" strike="noStrike">
                <a:solidFill>
                  <a:srgbClr val="FFFFFF"/>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33" name="Google Shape;333;p23"/>
          <p:cNvSpPr txBox="1"/>
          <p:nvPr>
            <p:ph idx="3" type="body"/>
          </p:nvPr>
        </p:nvSpPr>
        <p:spPr>
          <a:xfrm>
            <a:off x="1803400" y="4269749"/>
            <a:ext cx="3581400" cy="1219200"/>
          </a:xfrm>
          <a:prstGeom prst="rect">
            <a:avLst/>
          </a:prstGeom>
          <a:noFill/>
          <a:ln>
            <a:noFill/>
          </a:ln>
        </p:spPr>
        <p:txBody>
          <a:bodyPr anchorCtr="0" anchor="t" bIns="180000" lIns="108000" spcFirstLastPara="1" rIns="91425" wrap="square" tIns="0">
            <a:noAutofit/>
          </a:bodyPr>
          <a:lstStyle>
            <a:lvl1pPr indent="-228600" lvl="0" marL="457200" marR="0" rtl="0" algn="l">
              <a:lnSpc>
                <a:spcPct val="90000"/>
              </a:lnSpc>
              <a:spcBef>
                <a:spcPts val="0"/>
              </a:spcBef>
              <a:spcAft>
                <a:spcPts val="0"/>
              </a:spcAft>
              <a:buClr>
                <a:srgbClr val="FFFFFF"/>
              </a:buClr>
              <a:buSzPts val="1600"/>
              <a:buFont typeface="Arial"/>
              <a:buNone/>
              <a:defRPr b="0" i="0" sz="1600" u="none" cap="none" strike="noStrike">
                <a:solidFill>
                  <a:srgbClr val="FFFFFF"/>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34" name="Google Shape;334;p23"/>
          <p:cNvSpPr txBox="1"/>
          <p:nvPr>
            <p:ph idx="4" type="body"/>
          </p:nvPr>
        </p:nvSpPr>
        <p:spPr>
          <a:xfrm>
            <a:off x="508315" y="4283250"/>
            <a:ext cx="1295085" cy="6096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0"/>
              </a:spcBef>
              <a:spcAft>
                <a:spcPts val="0"/>
              </a:spcAft>
              <a:buClr>
                <a:srgbClr val="FFFFFF"/>
              </a:buClr>
              <a:buSzPts val="3600"/>
              <a:buFont typeface="Arial"/>
              <a:buNone/>
              <a:defRPr b="1" i="0" sz="3600" u="none" cap="none" strike="noStrike">
                <a:solidFill>
                  <a:srgbClr val="FFFFFF"/>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35" name="Google Shape;335;p23"/>
          <p:cNvSpPr txBox="1"/>
          <p:nvPr>
            <p:ph idx="5" type="body"/>
          </p:nvPr>
        </p:nvSpPr>
        <p:spPr>
          <a:xfrm>
            <a:off x="1803400" y="6400800"/>
            <a:ext cx="3581400" cy="1219200"/>
          </a:xfrm>
          <a:prstGeom prst="rect">
            <a:avLst/>
          </a:prstGeom>
          <a:noFill/>
          <a:ln>
            <a:noFill/>
          </a:ln>
        </p:spPr>
        <p:txBody>
          <a:bodyPr anchorCtr="0" anchor="t" bIns="180000" lIns="108000" spcFirstLastPara="1" rIns="91425" wrap="square" tIns="0">
            <a:noAutofit/>
          </a:bodyPr>
          <a:lstStyle>
            <a:lvl1pPr indent="-228600" lvl="0" marL="457200" marR="0" rtl="0" algn="l">
              <a:lnSpc>
                <a:spcPct val="90000"/>
              </a:lnSpc>
              <a:spcBef>
                <a:spcPts val="0"/>
              </a:spcBef>
              <a:spcAft>
                <a:spcPts val="0"/>
              </a:spcAft>
              <a:buClr>
                <a:srgbClr val="FFFFFF"/>
              </a:buClr>
              <a:buSzPts val="1600"/>
              <a:buFont typeface="Arial"/>
              <a:buNone/>
              <a:defRPr b="0" i="0" sz="1600" u="none" cap="none" strike="noStrike">
                <a:solidFill>
                  <a:srgbClr val="FFFFFF"/>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36" name="Google Shape;336;p23"/>
          <p:cNvSpPr txBox="1"/>
          <p:nvPr>
            <p:ph idx="6" type="body"/>
          </p:nvPr>
        </p:nvSpPr>
        <p:spPr>
          <a:xfrm>
            <a:off x="508315" y="6398251"/>
            <a:ext cx="1295085" cy="6096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0"/>
              </a:spcBef>
              <a:spcAft>
                <a:spcPts val="0"/>
              </a:spcAft>
              <a:buClr>
                <a:srgbClr val="FFFFFF"/>
              </a:buClr>
              <a:buSzPts val="3600"/>
              <a:buFont typeface="Arial"/>
              <a:buNone/>
              <a:defRPr b="1" i="0" sz="3600" u="none" cap="none" strike="noStrike">
                <a:solidFill>
                  <a:srgbClr val="FFFFFF"/>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37" name="Google Shape;337;p23"/>
          <p:cNvSpPr txBox="1"/>
          <p:nvPr>
            <p:ph idx="7" type="body"/>
          </p:nvPr>
        </p:nvSpPr>
        <p:spPr>
          <a:xfrm>
            <a:off x="6985000" y="2225850"/>
            <a:ext cx="3581400" cy="1219200"/>
          </a:xfrm>
          <a:prstGeom prst="rect">
            <a:avLst/>
          </a:prstGeom>
          <a:noFill/>
          <a:ln>
            <a:noFill/>
          </a:ln>
        </p:spPr>
        <p:txBody>
          <a:bodyPr anchorCtr="0" anchor="t" bIns="180000" lIns="108000" spcFirstLastPara="1" rIns="91425" wrap="square" tIns="0">
            <a:noAutofit/>
          </a:bodyPr>
          <a:lstStyle>
            <a:lvl1pPr indent="-228600" lvl="0" marL="457200" marR="0" rtl="0" algn="l">
              <a:lnSpc>
                <a:spcPct val="90000"/>
              </a:lnSpc>
              <a:spcBef>
                <a:spcPts val="0"/>
              </a:spcBef>
              <a:spcAft>
                <a:spcPts val="0"/>
              </a:spcAft>
              <a:buClr>
                <a:srgbClr val="FFFFFF"/>
              </a:buClr>
              <a:buSzPts val="1600"/>
              <a:buFont typeface="Arial"/>
              <a:buNone/>
              <a:defRPr b="0" i="0" sz="1600" u="none" cap="none" strike="noStrike">
                <a:solidFill>
                  <a:srgbClr val="FFFFFF"/>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38" name="Google Shape;338;p23"/>
          <p:cNvSpPr txBox="1"/>
          <p:nvPr>
            <p:ph idx="8" type="body"/>
          </p:nvPr>
        </p:nvSpPr>
        <p:spPr>
          <a:xfrm>
            <a:off x="5689915" y="2223301"/>
            <a:ext cx="1295085" cy="6096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0"/>
              </a:spcBef>
              <a:spcAft>
                <a:spcPts val="0"/>
              </a:spcAft>
              <a:buClr>
                <a:srgbClr val="FFFFFF"/>
              </a:buClr>
              <a:buSzPts val="3600"/>
              <a:buFont typeface="Arial"/>
              <a:buNone/>
              <a:defRPr b="1" i="0" sz="3600" u="none" cap="none" strike="noStrike">
                <a:solidFill>
                  <a:srgbClr val="FFFFFF"/>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39" name="Google Shape;339;p23"/>
          <p:cNvSpPr txBox="1"/>
          <p:nvPr>
            <p:ph idx="9" type="body"/>
          </p:nvPr>
        </p:nvSpPr>
        <p:spPr>
          <a:xfrm>
            <a:off x="6985000" y="4283250"/>
            <a:ext cx="3581400" cy="1219200"/>
          </a:xfrm>
          <a:prstGeom prst="rect">
            <a:avLst/>
          </a:prstGeom>
          <a:noFill/>
          <a:ln>
            <a:noFill/>
          </a:ln>
        </p:spPr>
        <p:txBody>
          <a:bodyPr anchorCtr="0" anchor="t" bIns="180000" lIns="108000" spcFirstLastPara="1" rIns="91425" wrap="square" tIns="0">
            <a:noAutofit/>
          </a:bodyPr>
          <a:lstStyle>
            <a:lvl1pPr indent="-228600" lvl="0" marL="457200" marR="0" rtl="0" algn="l">
              <a:lnSpc>
                <a:spcPct val="90000"/>
              </a:lnSpc>
              <a:spcBef>
                <a:spcPts val="0"/>
              </a:spcBef>
              <a:spcAft>
                <a:spcPts val="0"/>
              </a:spcAft>
              <a:buClr>
                <a:srgbClr val="FFFFFF"/>
              </a:buClr>
              <a:buSzPts val="1600"/>
              <a:buFont typeface="Arial"/>
              <a:buNone/>
              <a:defRPr b="0" i="0" sz="1600" u="none" cap="none" strike="noStrike">
                <a:solidFill>
                  <a:srgbClr val="FFFFFF"/>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40" name="Google Shape;340;p23"/>
          <p:cNvSpPr txBox="1"/>
          <p:nvPr>
            <p:ph idx="13" type="body"/>
          </p:nvPr>
        </p:nvSpPr>
        <p:spPr>
          <a:xfrm>
            <a:off x="5689915" y="4296751"/>
            <a:ext cx="1295085" cy="6096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0"/>
              </a:spcBef>
              <a:spcAft>
                <a:spcPts val="0"/>
              </a:spcAft>
              <a:buClr>
                <a:srgbClr val="FFFFFF"/>
              </a:buClr>
              <a:buSzPts val="3600"/>
              <a:buFont typeface="Arial"/>
              <a:buNone/>
              <a:defRPr b="1" i="0" sz="3600" u="none" cap="none" strike="noStrike">
                <a:solidFill>
                  <a:srgbClr val="FFFFFF"/>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41" name="Google Shape;341;p23"/>
          <p:cNvSpPr txBox="1"/>
          <p:nvPr>
            <p:ph idx="14" type="body"/>
          </p:nvPr>
        </p:nvSpPr>
        <p:spPr>
          <a:xfrm>
            <a:off x="6985000" y="6414301"/>
            <a:ext cx="3581400" cy="1219200"/>
          </a:xfrm>
          <a:prstGeom prst="rect">
            <a:avLst/>
          </a:prstGeom>
          <a:noFill/>
          <a:ln>
            <a:noFill/>
          </a:ln>
        </p:spPr>
        <p:txBody>
          <a:bodyPr anchorCtr="0" anchor="t" bIns="180000" lIns="108000" spcFirstLastPara="1" rIns="91425" wrap="square" tIns="0">
            <a:noAutofit/>
          </a:bodyPr>
          <a:lstStyle>
            <a:lvl1pPr indent="-228600" lvl="0" marL="457200" marR="0" rtl="0" algn="l">
              <a:lnSpc>
                <a:spcPct val="90000"/>
              </a:lnSpc>
              <a:spcBef>
                <a:spcPts val="0"/>
              </a:spcBef>
              <a:spcAft>
                <a:spcPts val="0"/>
              </a:spcAft>
              <a:buClr>
                <a:srgbClr val="FFFFFF"/>
              </a:buClr>
              <a:buSzPts val="1600"/>
              <a:buFont typeface="Arial"/>
              <a:buNone/>
              <a:defRPr b="0" i="0" sz="1600" u="none" cap="none" strike="noStrike">
                <a:solidFill>
                  <a:srgbClr val="FFFFFF"/>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42" name="Google Shape;342;p23"/>
          <p:cNvSpPr txBox="1"/>
          <p:nvPr>
            <p:ph idx="15" type="body"/>
          </p:nvPr>
        </p:nvSpPr>
        <p:spPr>
          <a:xfrm>
            <a:off x="5689915" y="6411752"/>
            <a:ext cx="1295085" cy="6096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0"/>
              </a:spcBef>
              <a:spcAft>
                <a:spcPts val="0"/>
              </a:spcAft>
              <a:buClr>
                <a:srgbClr val="FFFFFF"/>
              </a:buClr>
              <a:buSzPts val="3600"/>
              <a:buFont typeface="Arial"/>
              <a:buNone/>
              <a:defRPr b="1" i="0" sz="3600" u="none" cap="none" strike="noStrike">
                <a:solidFill>
                  <a:srgbClr val="FFFFFF"/>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43" name="Google Shape;343;p23"/>
          <p:cNvSpPr txBox="1"/>
          <p:nvPr>
            <p:ph idx="16" type="body"/>
          </p:nvPr>
        </p:nvSpPr>
        <p:spPr>
          <a:xfrm>
            <a:off x="12186596" y="2225850"/>
            <a:ext cx="3581400" cy="1219200"/>
          </a:xfrm>
          <a:prstGeom prst="rect">
            <a:avLst/>
          </a:prstGeom>
          <a:noFill/>
          <a:ln>
            <a:noFill/>
          </a:ln>
        </p:spPr>
        <p:txBody>
          <a:bodyPr anchorCtr="0" anchor="t" bIns="180000" lIns="108000" spcFirstLastPara="1" rIns="91425" wrap="square" tIns="0">
            <a:noAutofit/>
          </a:bodyPr>
          <a:lstStyle>
            <a:lvl1pPr indent="-228600" lvl="0" marL="457200" marR="0" rtl="0" algn="l">
              <a:lnSpc>
                <a:spcPct val="90000"/>
              </a:lnSpc>
              <a:spcBef>
                <a:spcPts val="0"/>
              </a:spcBef>
              <a:spcAft>
                <a:spcPts val="0"/>
              </a:spcAft>
              <a:buClr>
                <a:srgbClr val="FFFFFF"/>
              </a:buClr>
              <a:buSzPts val="1600"/>
              <a:buFont typeface="Arial"/>
              <a:buNone/>
              <a:defRPr b="0" i="0" sz="1600" u="none" cap="none" strike="noStrike">
                <a:solidFill>
                  <a:srgbClr val="FFFFFF"/>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44" name="Google Shape;344;p23"/>
          <p:cNvSpPr txBox="1"/>
          <p:nvPr>
            <p:ph idx="17" type="body"/>
          </p:nvPr>
        </p:nvSpPr>
        <p:spPr>
          <a:xfrm>
            <a:off x="10891511" y="2223301"/>
            <a:ext cx="1295085" cy="6096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0"/>
              </a:spcBef>
              <a:spcAft>
                <a:spcPts val="0"/>
              </a:spcAft>
              <a:buClr>
                <a:srgbClr val="FFFFFF"/>
              </a:buClr>
              <a:buSzPts val="3600"/>
              <a:buFont typeface="Arial"/>
              <a:buNone/>
              <a:defRPr b="1" i="0" sz="3600" u="none" cap="none" strike="noStrike">
                <a:solidFill>
                  <a:srgbClr val="FFFFFF"/>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45" name="Google Shape;345;p23"/>
          <p:cNvSpPr txBox="1"/>
          <p:nvPr>
            <p:ph idx="18" type="body"/>
          </p:nvPr>
        </p:nvSpPr>
        <p:spPr>
          <a:xfrm>
            <a:off x="12186596" y="4283250"/>
            <a:ext cx="3581400" cy="1219200"/>
          </a:xfrm>
          <a:prstGeom prst="rect">
            <a:avLst/>
          </a:prstGeom>
          <a:noFill/>
          <a:ln>
            <a:noFill/>
          </a:ln>
        </p:spPr>
        <p:txBody>
          <a:bodyPr anchorCtr="0" anchor="t" bIns="180000" lIns="108000" spcFirstLastPara="1" rIns="91425" wrap="square" tIns="0">
            <a:noAutofit/>
          </a:bodyPr>
          <a:lstStyle>
            <a:lvl1pPr indent="-228600" lvl="0" marL="457200" marR="0" rtl="0" algn="l">
              <a:lnSpc>
                <a:spcPct val="90000"/>
              </a:lnSpc>
              <a:spcBef>
                <a:spcPts val="0"/>
              </a:spcBef>
              <a:spcAft>
                <a:spcPts val="0"/>
              </a:spcAft>
              <a:buClr>
                <a:srgbClr val="FFFFFF"/>
              </a:buClr>
              <a:buSzPts val="1600"/>
              <a:buFont typeface="Arial"/>
              <a:buNone/>
              <a:defRPr b="0" i="0" sz="1600" u="none" cap="none" strike="noStrike">
                <a:solidFill>
                  <a:srgbClr val="FFFFFF"/>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46" name="Google Shape;346;p23"/>
          <p:cNvSpPr txBox="1"/>
          <p:nvPr>
            <p:ph idx="19" type="body"/>
          </p:nvPr>
        </p:nvSpPr>
        <p:spPr>
          <a:xfrm>
            <a:off x="10891511" y="4296751"/>
            <a:ext cx="1295085" cy="6096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0"/>
              </a:spcBef>
              <a:spcAft>
                <a:spcPts val="0"/>
              </a:spcAft>
              <a:buClr>
                <a:srgbClr val="FFFFFF"/>
              </a:buClr>
              <a:buSzPts val="3600"/>
              <a:buFont typeface="Arial"/>
              <a:buNone/>
              <a:defRPr b="1" i="0" sz="3600" u="none" cap="none" strike="noStrike">
                <a:solidFill>
                  <a:srgbClr val="FFFFFF"/>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47" name="Google Shape;347;p23"/>
          <p:cNvSpPr txBox="1"/>
          <p:nvPr>
            <p:ph idx="20" type="body"/>
          </p:nvPr>
        </p:nvSpPr>
        <p:spPr>
          <a:xfrm>
            <a:off x="12186596" y="6414301"/>
            <a:ext cx="3581400" cy="1219200"/>
          </a:xfrm>
          <a:prstGeom prst="rect">
            <a:avLst/>
          </a:prstGeom>
          <a:noFill/>
          <a:ln>
            <a:noFill/>
          </a:ln>
        </p:spPr>
        <p:txBody>
          <a:bodyPr anchorCtr="0" anchor="t" bIns="180000" lIns="108000" spcFirstLastPara="1" rIns="91425" wrap="square" tIns="0">
            <a:noAutofit/>
          </a:bodyPr>
          <a:lstStyle>
            <a:lvl1pPr indent="-228600" lvl="0" marL="457200" marR="0" rtl="0" algn="l">
              <a:lnSpc>
                <a:spcPct val="90000"/>
              </a:lnSpc>
              <a:spcBef>
                <a:spcPts val="0"/>
              </a:spcBef>
              <a:spcAft>
                <a:spcPts val="0"/>
              </a:spcAft>
              <a:buClr>
                <a:srgbClr val="FFFFFF"/>
              </a:buClr>
              <a:buSzPts val="1600"/>
              <a:buFont typeface="Arial"/>
              <a:buNone/>
              <a:defRPr b="0" i="0" sz="1600" u="none" cap="none" strike="noStrike">
                <a:solidFill>
                  <a:srgbClr val="FFFFFF"/>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48" name="Google Shape;348;p23"/>
          <p:cNvSpPr txBox="1"/>
          <p:nvPr>
            <p:ph idx="21" type="body"/>
          </p:nvPr>
        </p:nvSpPr>
        <p:spPr>
          <a:xfrm>
            <a:off x="10891511" y="6411752"/>
            <a:ext cx="1295085" cy="6096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0"/>
              </a:spcBef>
              <a:spcAft>
                <a:spcPts val="0"/>
              </a:spcAft>
              <a:buClr>
                <a:srgbClr val="FFFFFF"/>
              </a:buClr>
              <a:buSzPts val="3600"/>
              <a:buFont typeface="Arial"/>
              <a:buNone/>
              <a:defRPr b="1" i="0" sz="3600" u="none" cap="none" strike="noStrike">
                <a:solidFill>
                  <a:srgbClr val="FFFFFF"/>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349" name="Google Shape;349;p23"/>
          <p:cNvGrpSpPr/>
          <p:nvPr/>
        </p:nvGrpSpPr>
        <p:grpSpPr>
          <a:xfrm>
            <a:off x="14452600" y="8547494"/>
            <a:ext cx="1295400" cy="215506"/>
            <a:chOff x="14294536" y="8436933"/>
            <a:chExt cx="1501942" cy="249867"/>
          </a:xfrm>
        </p:grpSpPr>
        <p:sp>
          <p:nvSpPr>
            <p:cNvPr id="350" name="Google Shape;350;p23"/>
            <p:cNvSpPr/>
            <p:nvPr/>
          </p:nvSpPr>
          <p:spPr>
            <a:xfrm>
              <a:off x="14294536" y="8436933"/>
              <a:ext cx="210239" cy="249867"/>
            </a:xfrm>
            <a:custGeom>
              <a:rect b="b" l="l" r="r" t="t"/>
              <a:pathLst>
                <a:path extrusionOk="0" h="2138045" w="1798954">
                  <a:moveTo>
                    <a:pt x="893597" y="0"/>
                  </a:moveTo>
                  <a:lnTo>
                    <a:pt x="824723" y="1351"/>
                  </a:lnTo>
                  <a:lnTo>
                    <a:pt x="759023" y="5341"/>
                  </a:lnTo>
                  <a:lnTo>
                    <a:pt x="696458" y="11872"/>
                  </a:lnTo>
                  <a:lnTo>
                    <a:pt x="636988" y="20846"/>
                  </a:lnTo>
                  <a:lnTo>
                    <a:pt x="580577" y="32166"/>
                  </a:lnTo>
                  <a:lnTo>
                    <a:pt x="527185" y="45734"/>
                  </a:lnTo>
                  <a:lnTo>
                    <a:pt x="476773" y="61452"/>
                  </a:lnTo>
                  <a:lnTo>
                    <a:pt x="429303" y="79224"/>
                  </a:lnTo>
                  <a:lnTo>
                    <a:pt x="384737" y="98951"/>
                  </a:lnTo>
                  <a:lnTo>
                    <a:pt x="343035" y="120537"/>
                  </a:lnTo>
                  <a:lnTo>
                    <a:pt x="304160" y="143882"/>
                  </a:lnTo>
                  <a:lnTo>
                    <a:pt x="268072" y="168891"/>
                  </a:lnTo>
                  <a:lnTo>
                    <a:pt x="234734" y="195465"/>
                  </a:lnTo>
                  <a:lnTo>
                    <a:pt x="204106" y="223507"/>
                  </a:lnTo>
                  <a:lnTo>
                    <a:pt x="176149" y="252919"/>
                  </a:lnTo>
                  <a:lnTo>
                    <a:pt x="150827" y="283605"/>
                  </a:lnTo>
                  <a:lnTo>
                    <a:pt x="128099" y="315465"/>
                  </a:lnTo>
                  <a:lnTo>
                    <a:pt x="107927" y="348403"/>
                  </a:lnTo>
                  <a:lnTo>
                    <a:pt x="90273" y="382321"/>
                  </a:lnTo>
                  <a:lnTo>
                    <a:pt x="62363" y="452708"/>
                  </a:lnTo>
                  <a:lnTo>
                    <a:pt x="44061" y="525845"/>
                  </a:lnTo>
                  <a:lnTo>
                    <a:pt x="35058" y="600952"/>
                  </a:lnTo>
                  <a:lnTo>
                    <a:pt x="33947" y="639000"/>
                  </a:lnTo>
                  <a:lnTo>
                    <a:pt x="36891" y="703709"/>
                  </a:lnTo>
                  <a:lnTo>
                    <a:pt x="45383" y="763158"/>
                  </a:lnTo>
                  <a:lnTo>
                    <a:pt x="58908" y="817583"/>
                  </a:lnTo>
                  <a:lnTo>
                    <a:pt x="76950" y="867222"/>
                  </a:lnTo>
                  <a:lnTo>
                    <a:pt x="98997" y="912313"/>
                  </a:lnTo>
                  <a:lnTo>
                    <a:pt x="124533" y="953093"/>
                  </a:lnTo>
                  <a:lnTo>
                    <a:pt x="153045" y="989798"/>
                  </a:lnTo>
                  <a:lnTo>
                    <a:pt x="184018" y="1022668"/>
                  </a:lnTo>
                  <a:lnTo>
                    <a:pt x="216938" y="1051938"/>
                  </a:lnTo>
                  <a:lnTo>
                    <a:pt x="251290" y="1077847"/>
                  </a:lnTo>
                  <a:lnTo>
                    <a:pt x="286560" y="1100632"/>
                  </a:lnTo>
                  <a:lnTo>
                    <a:pt x="322235" y="1120530"/>
                  </a:lnTo>
                  <a:lnTo>
                    <a:pt x="357799" y="1137778"/>
                  </a:lnTo>
                  <a:lnTo>
                    <a:pt x="426539" y="1165278"/>
                  </a:lnTo>
                  <a:lnTo>
                    <a:pt x="488667" y="1185028"/>
                  </a:lnTo>
                  <a:lnTo>
                    <a:pt x="1040638" y="1329004"/>
                  </a:lnTo>
                  <a:lnTo>
                    <a:pt x="1100708" y="1349747"/>
                  </a:lnTo>
                  <a:lnTo>
                    <a:pt x="1146350" y="1375286"/>
                  </a:lnTo>
                  <a:lnTo>
                    <a:pt x="1179128" y="1405696"/>
                  </a:lnTo>
                  <a:lnTo>
                    <a:pt x="1200605" y="1441053"/>
                  </a:lnTo>
                  <a:lnTo>
                    <a:pt x="1212344" y="1481431"/>
                  </a:lnTo>
                  <a:lnTo>
                    <a:pt x="1215910" y="1526908"/>
                  </a:lnTo>
                  <a:lnTo>
                    <a:pt x="1209946" y="1584569"/>
                  </a:lnTo>
                  <a:lnTo>
                    <a:pt x="1193440" y="1631778"/>
                  </a:lnTo>
                  <a:lnTo>
                    <a:pt x="1168470" y="1669580"/>
                  </a:lnTo>
                  <a:lnTo>
                    <a:pt x="1137113" y="1699020"/>
                  </a:lnTo>
                  <a:lnTo>
                    <a:pt x="1101447" y="1721144"/>
                  </a:lnTo>
                  <a:lnTo>
                    <a:pt x="1063550" y="1736996"/>
                  </a:lnTo>
                  <a:lnTo>
                    <a:pt x="1025501" y="1747623"/>
                  </a:lnTo>
                  <a:lnTo>
                    <a:pt x="957255" y="1757378"/>
                  </a:lnTo>
                  <a:lnTo>
                    <a:pt x="913333" y="1758772"/>
                  </a:lnTo>
                  <a:lnTo>
                    <a:pt x="841399" y="1754783"/>
                  </a:lnTo>
                  <a:lnTo>
                    <a:pt x="780321" y="1743521"/>
                  </a:lnTo>
                  <a:lnTo>
                    <a:pt x="729200" y="1726045"/>
                  </a:lnTo>
                  <a:lnTo>
                    <a:pt x="687140" y="1703411"/>
                  </a:lnTo>
                  <a:lnTo>
                    <a:pt x="653245" y="1676677"/>
                  </a:lnTo>
                  <a:lnTo>
                    <a:pt x="626617" y="1646900"/>
                  </a:lnTo>
                  <a:lnTo>
                    <a:pt x="591576" y="1582450"/>
                  </a:lnTo>
                  <a:lnTo>
                    <a:pt x="574842" y="1518521"/>
                  </a:lnTo>
                  <a:lnTo>
                    <a:pt x="569242" y="1463572"/>
                  </a:lnTo>
                  <a:lnTo>
                    <a:pt x="568375" y="1442110"/>
                  </a:lnTo>
                  <a:lnTo>
                    <a:pt x="0" y="1442110"/>
                  </a:lnTo>
                  <a:lnTo>
                    <a:pt x="2894" y="1507095"/>
                  </a:lnTo>
                  <a:lnTo>
                    <a:pt x="6534" y="1547515"/>
                  </a:lnTo>
                  <a:lnTo>
                    <a:pt x="12816" y="1592021"/>
                  </a:lnTo>
                  <a:lnTo>
                    <a:pt x="22621" y="1639714"/>
                  </a:lnTo>
                  <a:lnTo>
                    <a:pt x="36835" y="1689694"/>
                  </a:lnTo>
                  <a:lnTo>
                    <a:pt x="56341" y="1741061"/>
                  </a:lnTo>
                  <a:lnTo>
                    <a:pt x="82022" y="1792917"/>
                  </a:lnTo>
                  <a:lnTo>
                    <a:pt x="114763" y="1844362"/>
                  </a:lnTo>
                  <a:lnTo>
                    <a:pt x="155447" y="1894497"/>
                  </a:lnTo>
                  <a:lnTo>
                    <a:pt x="192206" y="1931723"/>
                  </a:lnTo>
                  <a:lnTo>
                    <a:pt x="232189" y="1965043"/>
                  </a:lnTo>
                  <a:lnTo>
                    <a:pt x="274978" y="1994666"/>
                  </a:lnTo>
                  <a:lnTo>
                    <a:pt x="320156" y="2020799"/>
                  </a:lnTo>
                  <a:lnTo>
                    <a:pt x="367305" y="2043649"/>
                  </a:lnTo>
                  <a:lnTo>
                    <a:pt x="416005" y="2063423"/>
                  </a:lnTo>
                  <a:lnTo>
                    <a:pt x="465839" y="2080330"/>
                  </a:lnTo>
                  <a:lnTo>
                    <a:pt x="516389" y="2094576"/>
                  </a:lnTo>
                  <a:lnTo>
                    <a:pt x="567237" y="2106369"/>
                  </a:lnTo>
                  <a:lnTo>
                    <a:pt x="617965" y="2115916"/>
                  </a:lnTo>
                  <a:lnTo>
                    <a:pt x="668155" y="2123426"/>
                  </a:lnTo>
                  <a:lnTo>
                    <a:pt x="717387" y="2129104"/>
                  </a:lnTo>
                  <a:lnTo>
                    <a:pt x="765246" y="2133160"/>
                  </a:lnTo>
                  <a:lnTo>
                    <a:pt x="811311" y="2135800"/>
                  </a:lnTo>
                  <a:lnTo>
                    <a:pt x="855165" y="2137232"/>
                  </a:lnTo>
                  <a:lnTo>
                    <a:pt x="896391" y="2137664"/>
                  </a:lnTo>
                  <a:lnTo>
                    <a:pt x="950751" y="2136883"/>
                  </a:lnTo>
                  <a:lnTo>
                    <a:pt x="1004108" y="2134531"/>
                  </a:lnTo>
                  <a:lnTo>
                    <a:pt x="1056387" y="2130595"/>
                  </a:lnTo>
                  <a:lnTo>
                    <a:pt x="1107515" y="2125063"/>
                  </a:lnTo>
                  <a:lnTo>
                    <a:pt x="1157418" y="2117920"/>
                  </a:lnTo>
                  <a:lnTo>
                    <a:pt x="1206024" y="2109153"/>
                  </a:lnTo>
                  <a:lnTo>
                    <a:pt x="1253258" y="2098750"/>
                  </a:lnTo>
                  <a:lnTo>
                    <a:pt x="1299048" y="2086697"/>
                  </a:lnTo>
                  <a:lnTo>
                    <a:pt x="1343320" y="2072982"/>
                  </a:lnTo>
                  <a:lnTo>
                    <a:pt x="1386000" y="2057590"/>
                  </a:lnTo>
                  <a:lnTo>
                    <a:pt x="1427016" y="2040508"/>
                  </a:lnTo>
                  <a:lnTo>
                    <a:pt x="1466293" y="2021724"/>
                  </a:lnTo>
                  <a:lnTo>
                    <a:pt x="1503759" y="2001225"/>
                  </a:lnTo>
                  <a:lnTo>
                    <a:pt x="1539340" y="1978996"/>
                  </a:lnTo>
                  <a:lnTo>
                    <a:pt x="1572962" y="1955025"/>
                  </a:lnTo>
                  <a:lnTo>
                    <a:pt x="1604552" y="1929299"/>
                  </a:lnTo>
                  <a:lnTo>
                    <a:pt x="1634036" y="1901805"/>
                  </a:lnTo>
                  <a:lnTo>
                    <a:pt x="1661342" y="1872529"/>
                  </a:lnTo>
                  <a:lnTo>
                    <a:pt x="1686396" y="1841458"/>
                  </a:lnTo>
                  <a:lnTo>
                    <a:pt x="1709125" y="1808579"/>
                  </a:lnTo>
                  <a:lnTo>
                    <a:pt x="1729454" y="1773879"/>
                  </a:lnTo>
                  <a:lnTo>
                    <a:pt x="1747311" y="1737344"/>
                  </a:lnTo>
                  <a:lnTo>
                    <a:pt x="1762622" y="1698962"/>
                  </a:lnTo>
                  <a:lnTo>
                    <a:pt x="1775314" y="1658719"/>
                  </a:lnTo>
                  <a:lnTo>
                    <a:pt x="1785313" y="1616602"/>
                  </a:lnTo>
                  <a:lnTo>
                    <a:pt x="1792546" y="1572598"/>
                  </a:lnTo>
                  <a:lnTo>
                    <a:pt x="1796940" y="1526694"/>
                  </a:lnTo>
                  <a:lnTo>
                    <a:pt x="1798421" y="1478876"/>
                  </a:lnTo>
                  <a:lnTo>
                    <a:pt x="1796269" y="1419396"/>
                  </a:lnTo>
                  <a:lnTo>
                    <a:pt x="1789973" y="1364433"/>
                  </a:lnTo>
                  <a:lnTo>
                    <a:pt x="1779776" y="1313770"/>
                  </a:lnTo>
                  <a:lnTo>
                    <a:pt x="1765919" y="1267192"/>
                  </a:lnTo>
                  <a:lnTo>
                    <a:pt x="1748644" y="1224481"/>
                  </a:lnTo>
                  <a:lnTo>
                    <a:pt x="1728192" y="1185423"/>
                  </a:lnTo>
                  <a:lnTo>
                    <a:pt x="1704805" y="1149800"/>
                  </a:lnTo>
                  <a:lnTo>
                    <a:pt x="1678725" y="1117397"/>
                  </a:lnTo>
                  <a:lnTo>
                    <a:pt x="1650194" y="1087996"/>
                  </a:lnTo>
                  <a:lnTo>
                    <a:pt x="1619454" y="1061382"/>
                  </a:lnTo>
                  <a:lnTo>
                    <a:pt x="1586745" y="1037339"/>
                  </a:lnTo>
                  <a:lnTo>
                    <a:pt x="1552310" y="1015650"/>
                  </a:lnTo>
                  <a:lnTo>
                    <a:pt x="1516390" y="996099"/>
                  </a:lnTo>
                  <a:lnTo>
                    <a:pt x="1479228" y="978469"/>
                  </a:lnTo>
                  <a:lnTo>
                    <a:pt x="1441064" y="962545"/>
                  </a:lnTo>
                  <a:lnTo>
                    <a:pt x="1402141" y="948110"/>
                  </a:lnTo>
                  <a:lnTo>
                    <a:pt x="1362700" y="934948"/>
                  </a:lnTo>
                  <a:lnTo>
                    <a:pt x="1322984" y="922842"/>
                  </a:lnTo>
                  <a:lnTo>
                    <a:pt x="1283233" y="911576"/>
                  </a:lnTo>
                  <a:lnTo>
                    <a:pt x="1243689" y="900935"/>
                  </a:lnTo>
                  <a:lnTo>
                    <a:pt x="822883" y="791692"/>
                  </a:lnTo>
                  <a:lnTo>
                    <a:pt x="785624" y="780842"/>
                  </a:lnTo>
                  <a:lnTo>
                    <a:pt x="746092" y="766536"/>
                  </a:lnTo>
                  <a:lnTo>
                    <a:pt x="707204" y="747039"/>
                  </a:lnTo>
                  <a:lnTo>
                    <a:pt x="671879" y="720618"/>
                  </a:lnTo>
                  <a:lnTo>
                    <a:pt x="643035" y="685539"/>
                  </a:lnTo>
                  <a:lnTo>
                    <a:pt x="623588" y="640068"/>
                  </a:lnTo>
                  <a:lnTo>
                    <a:pt x="616457" y="582472"/>
                  </a:lnTo>
                  <a:lnTo>
                    <a:pt x="621275" y="538331"/>
                  </a:lnTo>
                  <a:lnTo>
                    <a:pt x="635372" y="497607"/>
                  </a:lnTo>
                  <a:lnTo>
                    <a:pt x="658216" y="461061"/>
                  </a:lnTo>
                  <a:lnTo>
                    <a:pt x="689275" y="429453"/>
                  </a:lnTo>
                  <a:lnTo>
                    <a:pt x="728016" y="403545"/>
                  </a:lnTo>
                  <a:lnTo>
                    <a:pt x="773908" y="384098"/>
                  </a:lnTo>
                  <a:lnTo>
                    <a:pt x="826417" y="371871"/>
                  </a:lnTo>
                  <a:lnTo>
                    <a:pt x="885012" y="367626"/>
                  </a:lnTo>
                  <a:lnTo>
                    <a:pt x="952469" y="372810"/>
                  </a:lnTo>
                  <a:lnTo>
                    <a:pt x="1007577" y="387221"/>
                  </a:lnTo>
                  <a:lnTo>
                    <a:pt x="1051583" y="409153"/>
                  </a:lnTo>
                  <a:lnTo>
                    <a:pt x="1085735" y="436895"/>
                  </a:lnTo>
                  <a:lnTo>
                    <a:pt x="1111283" y="468742"/>
                  </a:lnTo>
                  <a:lnTo>
                    <a:pt x="1129475" y="502983"/>
                  </a:lnTo>
                  <a:lnTo>
                    <a:pt x="1148785" y="571818"/>
                  </a:lnTo>
                  <a:lnTo>
                    <a:pt x="1153654" y="629735"/>
                  </a:lnTo>
                  <a:lnTo>
                    <a:pt x="1153795" y="650328"/>
                  </a:lnTo>
                  <a:lnTo>
                    <a:pt x="1727708" y="650328"/>
                  </a:lnTo>
                  <a:lnTo>
                    <a:pt x="1726442" y="602432"/>
                  </a:lnTo>
                  <a:lnTo>
                    <a:pt x="1722847" y="549677"/>
                  </a:lnTo>
                  <a:lnTo>
                    <a:pt x="1715481" y="493337"/>
                  </a:lnTo>
                  <a:lnTo>
                    <a:pt x="1702903" y="434687"/>
                  </a:lnTo>
                  <a:lnTo>
                    <a:pt x="1683671" y="375002"/>
                  </a:lnTo>
                  <a:lnTo>
                    <a:pt x="1656345" y="315556"/>
                  </a:lnTo>
                  <a:lnTo>
                    <a:pt x="1619483" y="257623"/>
                  </a:lnTo>
                  <a:lnTo>
                    <a:pt x="1571644" y="202477"/>
                  </a:lnTo>
                  <a:lnTo>
                    <a:pt x="1543158" y="176348"/>
                  </a:lnTo>
                  <a:lnTo>
                    <a:pt x="1511387" y="151394"/>
                  </a:lnTo>
                  <a:lnTo>
                    <a:pt x="1476151" y="127774"/>
                  </a:lnTo>
                  <a:lnTo>
                    <a:pt x="1437271" y="105648"/>
                  </a:lnTo>
                  <a:lnTo>
                    <a:pt x="1394565" y="85174"/>
                  </a:lnTo>
                  <a:lnTo>
                    <a:pt x="1347854" y="66512"/>
                  </a:lnTo>
                  <a:lnTo>
                    <a:pt x="1296957" y="49822"/>
                  </a:lnTo>
                  <a:lnTo>
                    <a:pt x="1241695" y="35262"/>
                  </a:lnTo>
                  <a:lnTo>
                    <a:pt x="1181888" y="22992"/>
                  </a:lnTo>
                  <a:lnTo>
                    <a:pt x="1117354" y="13172"/>
                  </a:lnTo>
                  <a:lnTo>
                    <a:pt x="1047915" y="5960"/>
                  </a:lnTo>
                  <a:lnTo>
                    <a:pt x="973389" y="1516"/>
                  </a:lnTo>
                  <a:lnTo>
                    <a:pt x="893597"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51" name="Google Shape;351;p23"/>
            <p:cNvSpPr/>
            <p:nvPr/>
          </p:nvSpPr>
          <p:spPr>
            <a:xfrm>
              <a:off x="14543672" y="8448213"/>
              <a:ext cx="194655" cy="238587"/>
            </a:xfrm>
            <a:custGeom>
              <a:rect b="b" l="l" r="r" t="t"/>
              <a:pathLst>
                <a:path extrusionOk="0" h="2041525" w="1665604">
                  <a:moveTo>
                    <a:pt x="520319" y="0"/>
                  </a:moveTo>
                  <a:lnTo>
                    <a:pt x="0" y="0"/>
                  </a:lnTo>
                  <a:lnTo>
                    <a:pt x="0" y="2041525"/>
                  </a:lnTo>
                  <a:lnTo>
                    <a:pt x="520319" y="2041525"/>
                  </a:lnTo>
                  <a:lnTo>
                    <a:pt x="520319" y="1252639"/>
                  </a:lnTo>
                  <a:lnTo>
                    <a:pt x="1026413" y="2041525"/>
                  </a:lnTo>
                  <a:lnTo>
                    <a:pt x="1665516" y="2041525"/>
                  </a:lnTo>
                  <a:lnTo>
                    <a:pt x="1111250" y="1221574"/>
                  </a:lnTo>
                  <a:lnTo>
                    <a:pt x="1594802" y="622084"/>
                  </a:lnTo>
                  <a:lnTo>
                    <a:pt x="1006678" y="622084"/>
                  </a:lnTo>
                  <a:lnTo>
                    <a:pt x="520319" y="1249870"/>
                  </a:lnTo>
                  <a:lnTo>
                    <a:pt x="520319"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52" name="Google Shape;352;p23"/>
            <p:cNvSpPr/>
            <p:nvPr/>
          </p:nvSpPr>
          <p:spPr>
            <a:xfrm>
              <a:off x="14745615" y="8511292"/>
              <a:ext cx="193022" cy="175508"/>
            </a:xfrm>
            <a:custGeom>
              <a:rect b="b" l="l" r="r" t="t"/>
              <a:pathLst>
                <a:path extrusionOk="0" h="1501775" w="1651634">
                  <a:moveTo>
                    <a:pt x="831316" y="0"/>
                  </a:moveTo>
                  <a:lnTo>
                    <a:pt x="772161" y="1202"/>
                  </a:lnTo>
                  <a:lnTo>
                    <a:pt x="715248" y="4774"/>
                  </a:lnTo>
                  <a:lnTo>
                    <a:pt x="660571" y="10662"/>
                  </a:lnTo>
                  <a:lnTo>
                    <a:pt x="608122" y="18811"/>
                  </a:lnTo>
                  <a:lnTo>
                    <a:pt x="557895" y="29167"/>
                  </a:lnTo>
                  <a:lnTo>
                    <a:pt x="509882" y="41676"/>
                  </a:lnTo>
                  <a:lnTo>
                    <a:pt x="464077" y="56285"/>
                  </a:lnTo>
                  <a:lnTo>
                    <a:pt x="420473" y="72938"/>
                  </a:lnTo>
                  <a:lnTo>
                    <a:pt x="379063" y="91583"/>
                  </a:lnTo>
                  <a:lnTo>
                    <a:pt x="339841" y="112164"/>
                  </a:lnTo>
                  <a:lnTo>
                    <a:pt x="302798" y="134628"/>
                  </a:lnTo>
                  <a:lnTo>
                    <a:pt x="267929" y="158921"/>
                  </a:lnTo>
                  <a:lnTo>
                    <a:pt x="235227" y="184989"/>
                  </a:lnTo>
                  <a:lnTo>
                    <a:pt x="204684" y="212777"/>
                  </a:lnTo>
                  <a:lnTo>
                    <a:pt x="176294" y="242232"/>
                  </a:lnTo>
                  <a:lnTo>
                    <a:pt x="150050" y="273299"/>
                  </a:lnTo>
                  <a:lnTo>
                    <a:pt x="125945" y="305924"/>
                  </a:lnTo>
                  <a:lnTo>
                    <a:pt x="103972" y="340054"/>
                  </a:lnTo>
                  <a:lnTo>
                    <a:pt x="84124" y="375634"/>
                  </a:lnTo>
                  <a:lnTo>
                    <a:pt x="66395" y="412611"/>
                  </a:lnTo>
                  <a:lnTo>
                    <a:pt x="50777" y="450929"/>
                  </a:lnTo>
                  <a:lnTo>
                    <a:pt x="37265" y="490536"/>
                  </a:lnTo>
                  <a:lnTo>
                    <a:pt x="25849" y="531376"/>
                  </a:lnTo>
                  <a:lnTo>
                    <a:pt x="16525" y="573396"/>
                  </a:lnTo>
                  <a:lnTo>
                    <a:pt x="9285" y="616542"/>
                  </a:lnTo>
                  <a:lnTo>
                    <a:pt x="4122" y="660760"/>
                  </a:lnTo>
                  <a:lnTo>
                    <a:pt x="1029" y="705996"/>
                  </a:lnTo>
                  <a:lnTo>
                    <a:pt x="0" y="752195"/>
                  </a:lnTo>
                  <a:lnTo>
                    <a:pt x="873" y="796084"/>
                  </a:lnTo>
                  <a:lnTo>
                    <a:pt x="3690" y="841289"/>
                  </a:lnTo>
                  <a:lnTo>
                    <a:pt x="8746" y="887475"/>
                  </a:lnTo>
                  <a:lnTo>
                    <a:pt x="16335" y="934309"/>
                  </a:lnTo>
                  <a:lnTo>
                    <a:pt x="26753" y="981457"/>
                  </a:lnTo>
                  <a:lnTo>
                    <a:pt x="40293" y="1028584"/>
                  </a:lnTo>
                  <a:lnTo>
                    <a:pt x="57252" y="1075356"/>
                  </a:lnTo>
                  <a:lnTo>
                    <a:pt x="77923" y="1121439"/>
                  </a:lnTo>
                  <a:lnTo>
                    <a:pt x="102602" y="1166499"/>
                  </a:lnTo>
                  <a:lnTo>
                    <a:pt x="131583" y="1210201"/>
                  </a:lnTo>
                  <a:lnTo>
                    <a:pt x="165161" y="1252213"/>
                  </a:lnTo>
                  <a:lnTo>
                    <a:pt x="203631" y="1292199"/>
                  </a:lnTo>
                  <a:lnTo>
                    <a:pt x="234343" y="1319807"/>
                  </a:lnTo>
                  <a:lnTo>
                    <a:pt x="267141" y="1345642"/>
                  </a:lnTo>
                  <a:lnTo>
                    <a:pt x="302125" y="1369661"/>
                  </a:lnTo>
                  <a:lnTo>
                    <a:pt x="339395" y="1391819"/>
                  </a:lnTo>
                  <a:lnTo>
                    <a:pt x="379049" y="1412074"/>
                  </a:lnTo>
                  <a:lnTo>
                    <a:pt x="421187" y="1430382"/>
                  </a:lnTo>
                  <a:lnTo>
                    <a:pt x="465909" y="1446699"/>
                  </a:lnTo>
                  <a:lnTo>
                    <a:pt x="513313" y="1460982"/>
                  </a:lnTo>
                  <a:lnTo>
                    <a:pt x="563500" y="1473187"/>
                  </a:lnTo>
                  <a:lnTo>
                    <a:pt x="616569" y="1483271"/>
                  </a:lnTo>
                  <a:lnTo>
                    <a:pt x="672619" y="1491190"/>
                  </a:lnTo>
                  <a:lnTo>
                    <a:pt x="731749" y="1496900"/>
                  </a:lnTo>
                  <a:lnTo>
                    <a:pt x="794060" y="1500358"/>
                  </a:lnTo>
                  <a:lnTo>
                    <a:pt x="859650" y="1501521"/>
                  </a:lnTo>
                  <a:lnTo>
                    <a:pt x="924832" y="1499990"/>
                  </a:lnTo>
                  <a:lnTo>
                    <a:pt x="986060" y="1495508"/>
                  </a:lnTo>
                  <a:lnTo>
                    <a:pt x="1043495" y="1488236"/>
                  </a:lnTo>
                  <a:lnTo>
                    <a:pt x="1097300" y="1478338"/>
                  </a:lnTo>
                  <a:lnTo>
                    <a:pt x="1147637" y="1465976"/>
                  </a:lnTo>
                  <a:lnTo>
                    <a:pt x="1194669" y="1451313"/>
                  </a:lnTo>
                  <a:lnTo>
                    <a:pt x="1238558" y="1434511"/>
                  </a:lnTo>
                  <a:lnTo>
                    <a:pt x="1279467" y="1415733"/>
                  </a:lnTo>
                  <a:lnTo>
                    <a:pt x="1317558" y="1395142"/>
                  </a:lnTo>
                  <a:lnTo>
                    <a:pt x="1352994" y="1372901"/>
                  </a:lnTo>
                  <a:lnTo>
                    <a:pt x="1385936" y="1349172"/>
                  </a:lnTo>
                  <a:lnTo>
                    <a:pt x="1416549" y="1324118"/>
                  </a:lnTo>
                  <a:lnTo>
                    <a:pt x="1444993" y="1297901"/>
                  </a:lnTo>
                  <a:lnTo>
                    <a:pt x="1479937" y="1259886"/>
                  </a:lnTo>
                  <a:lnTo>
                    <a:pt x="1511329" y="1219505"/>
                  </a:lnTo>
                  <a:lnTo>
                    <a:pt x="1521124" y="1204595"/>
                  </a:lnTo>
                  <a:lnTo>
                    <a:pt x="825792" y="1204595"/>
                  </a:lnTo>
                  <a:lnTo>
                    <a:pt x="791826" y="1203143"/>
                  </a:lnTo>
                  <a:lnTo>
                    <a:pt x="750244" y="1195717"/>
                  </a:lnTo>
                  <a:lnTo>
                    <a:pt x="704996" y="1177706"/>
                  </a:lnTo>
                  <a:lnTo>
                    <a:pt x="660028" y="1144499"/>
                  </a:lnTo>
                  <a:lnTo>
                    <a:pt x="619290" y="1091488"/>
                  </a:lnTo>
                  <a:lnTo>
                    <a:pt x="596863" y="1044787"/>
                  </a:lnTo>
                  <a:lnTo>
                    <a:pt x="579923" y="995323"/>
                  </a:lnTo>
                  <a:lnTo>
                    <a:pt x="567728" y="944480"/>
                  </a:lnTo>
                  <a:lnTo>
                    <a:pt x="559535" y="893640"/>
                  </a:lnTo>
                  <a:lnTo>
                    <a:pt x="554603" y="844186"/>
                  </a:lnTo>
                  <a:lnTo>
                    <a:pt x="552188" y="797499"/>
                  </a:lnTo>
                  <a:lnTo>
                    <a:pt x="551548" y="754964"/>
                  </a:lnTo>
                  <a:lnTo>
                    <a:pt x="552291" y="709182"/>
                  </a:lnTo>
                  <a:lnTo>
                    <a:pt x="554730" y="663124"/>
                  </a:lnTo>
                  <a:lnTo>
                    <a:pt x="559182" y="617376"/>
                  </a:lnTo>
                  <a:lnTo>
                    <a:pt x="565962" y="572527"/>
                  </a:lnTo>
                  <a:lnTo>
                    <a:pt x="575386" y="529162"/>
                  </a:lnTo>
                  <a:lnTo>
                    <a:pt x="587770" y="487870"/>
                  </a:lnTo>
                  <a:lnTo>
                    <a:pt x="603430" y="449237"/>
                  </a:lnTo>
                  <a:lnTo>
                    <a:pt x="622683" y="413850"/>
                  </a:lnTo>
                  <a:lnTo>
                    <a:pt x="645843" y="382296"/>
                  </a:lnTo>
                  <a:lnTo>
                    <a:pt x="673226" y="355163"/>
                  </a:lnTo>
                  <a:lnTo>
                    <a:pt x="705149" y="333037"/>
                  </a:lnTo>
                  <a:lnTo>
                    <a:pt x="741928" y="316506"/>
                  </a:lnTo>
                  <a:lnTo>
                    <a:pt x="783879" y="306157"/>
                  </a:lnTo>
                  <a:lnTo>
                    <a:pt x="831316" y="302577"/>
                  </a:lnTo>
                  <a:lnTo>
                    <a:pt x="1528453" y="302577"/>
                  </a:lnTo>
                  <a:lnTo>
                    <a:pt x="1516669" y="285651"/>
                  </a:lnTo>
                  <a:lnTo>
                    <a:pt x="1489959" y="252519"/>
                  </a:lnTo>
                  <a:lnTo>
                    <a:pt x="1461157" y="221488"/>
                  </a:lnTo>
                  <a:lnTo>
                    <a:pt x="1430340" y="192546"/>
                  </a:lnTo>
                  <a:lnTo>
                    <a:pt x="1397586" y="165682"/>
                  </a:lnTo>
                  <a:lnTo>
                    <a:pt x="1362976" y="140883"/>
                  </a:lnTo>
                  <a:lnTo>
                    <a:pt x="1326586" y="118138"/>
                  </a:lnTo>
                  <a:lnTo>
                    <a:pt x="1288495" y="97433"/>
                  </a:lnTo>
                  <a:lnTo>
                    <a:pt x="1248783" y="78758"/>
                  </a:lnTo>
                  <a:lnTo>
                    <a:pt x="1207526" y="62100"/>
                  </a:lnTo>
                  <a:lnTo>
                    <a:pt x="1164804" y="47446"/>
                  </a:lnTo>
                  <a:lnTo>
                    <a:pt x="1120696" y="34786"/>
                  </a:lnTo>
                  <a:lnTo>
                    <a:pt x="1075279" y="24107"/>
                  </a:lnTo>
                  <a:lnTo>
                    <a:pt x="1028632" y="15396"/>
                  </a:lnTo>
                  <a:lnTo>
                    <a:pt x="980834" y="8642"/>
                  </a:lnTo>
                  <a:lnTo>
                    <a:pt x="931963" y="3832"/>
                  </a:lnTo>
                  <a:lnTo>
                    <a:pt x="882098" y="956"/>
                  </a:lnTo>
                  <a:lnTo>
                    <a:pt x="831316" y="0"/>
                  </a:lnTo>
                  <a:close/>
                </a:path>
                <a:path extrusionOk="0" h="1501775" w="1651634">
                  <a:moveTo>
                    <a:pt x="1528453" y="302577"/>
                  </a:moveTo>
                  <a:lnTo>
                    <a:pt x="831316" y="302577"/>
                  </a:lnTo>
                  <a:lnTo>
                    <a:pt x="877597" y="306166"/>
                  </a:lnTo>
                  <a:lnTo>
                    <a:pt x="918711" y="316628"/>
                  </a:lnTo>
                  <a:lnTo>
                    <a:pt x="954913" y="333507"/>
                  </a:lnTo>
                  <a:lnTo>
                    <a:pt x="986458" y="356348"/>
                  </a:lnTo>
                  <a:lnTo>
                    <a:pt x="1013600" y="384694"/>
                  </a:lnTo>
                  <a:lnTo>
                    <a:pt x="1036595" y="418090"/>
                  </a:lnTo>
                  <a:lnTo>
                    <a:pt x="1055696" y="456081"/>
                  </a:lnTo>
                  <a:lnTo>
                    <a:pt x="1071160" y="498209"/>
                  </a:lnTo>
                  <a:lnTo>
                    <a:pt x="1083241" y="544019"/>
                  </a:lnTo>
                  <a:lnTo>
                    <a:pt x="1092193" y="593056"/>
                  </a:lnTo>
                  <a:lnTo>
                    <a:pt x="1098272" y="644862"/>
                  </a:lnTo>
                  <a:lnTo>
                    <a:pt x="1101733" y="698984"/>
                  </a:lnTo>
                  <a:lnTo>
                    <a:pt x="1102829" y="754964"/>
                  </a:lnTo>
                  <a:lnTo>
                    <a:pt x="1101962" y="801468"/>
                  </a:lnTo>
                  <a:lnTo>
                    <a:pt x="1099102" y="849043"/>
                  </a:lnTo>
                  <a:lnTo>
                    <a:pt x="1093864" y="896854"/>
                  </a:lnTo>
                  <a:lnTo>
                    <a:pt x="1085862" y="944070"/>
                  </a:lnTo>
                  <a:lnTo>
                    <a:pt x="1074709" y="989855"/>
                  </a:lnTo>
                  <a:lnTo>
                    <a:pt x="1060021" y="1033376"/>
                  </a:lnTo>
                  <a:lnTo>
                    <a:pt x="1041412" y="1073799"/>
                  </a:lnTo>
                  <a:lnTo>
                    <a:pt x="1018495" y="1110290"/>
                  </a:lnTo>
                  <a:lnTo>
                    <a:pt x="990884" y="1142016"/>
                  </a:lnTo>
                  <a:lnTo>
                    <a:pt x="958194" y="1168144"/>
                  </a:lnTo>
                  <a:lnTo>
                    <a:pt x="920040" y="1187838"/>
                  </a:lnTo>
                  <a:lnTo>
                    <a:pt x="876034" y="1200267"/>
                  </a:lnTo>
                  <a:lnTo>
                    <a:pt x="825792" y="1204595"/>
                  </a:lnTo>
                  <a:lnTo>
                    <a:pt x="1521124" y="1204595"/>
                  </a:lnTo>
                  <a:lnTo>
                    <a:pt x="1563844" y="1132546"/>
                  </a:lnTo>
                  <a:lnTo>
                    <a:pt x="1585164" y="1086421"/>
                  </a:lnTo>
                  <a:lnTo>
                    <a:pt x="1603324" y="1038833"/>
                  </a:lnTo>
                  <a:lnTo>
                    <a:pt x="1618457" y="989855"/>
                  </a:lnTo>
                  <a:lnTo>
                    <a:pt x="1630552" y="940169"/>
                  </a:lnTo>
                  <a:lnTo>
                    <a:pt x="1639817" y="889545"/>
                  </a:lnTo>
                  <a:lnTo>
                    <a:pt x="1646314" y="838361"/>
                  </a:lnTo>
                  <a:lnTo>
                    <a:pt x="1650140" y="786843"/>
                  </a:lnTo>
                  <a:lnTo>
                    <a:pt x="1651393" y="735215"/>
                  </a:lnTo>
                  <a:lnTo>
                    <a:pt x="1649928" y="680404"/>
                  </a:lnTo>
                  <a:lnTo>
                    <a:pt x="1645586" y="627814"/>
                  </a:lnTo>
                  <a:lnTo>
                    <a:pt x="1638444" y="577435"/>
                  </a:lnTo>
                  <a:lnTo>
                    <a:pt x="1628557" y="529162"/>
                  </a:lnTo>
                  <a:lnTo>
                    <a:pt x="1616078" y="483259"/>
                  </a:lnTo>
                  <a:lnTo>
                    <a:pt x="1601009" y="439438"/>
                  </a:lnTo>
                  <a:lnTo>
                    <a:pt x="1583456" y="397779"/>
                  </a:lnTo>
                  <a:lnTo>
                    <a:pt x="1563496" y="358269"/>
                  </a:lnTo>
                  <a:lnTo>
                    <a:pt x="1541208" y="320897"/>
                  </a:lnTo>
                  <a:lnTo>
                    <a:pt x="1528453" y="302577"/>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53" name="Google Shape;353;p23"/>
            <p:cNvSpPr/>
            <p:nvPr/>
          </p:nvSpPr>
          <p:spPr>
            <a:xfrm>
              <a:off x="14976246" y="8448139"/>
              <a:ext cx="62189" cy="238661"/>
            </a:xfrm>
            <a:custGeom>
              <a:rect b="b" l="l" r="r" t="t"/>
              <a:pathLst>
                <a:path extrusionOk="0" h="2042160" w="532129">
                  <a:moveTo>
                    <a:pt x="531622" y="0"/>
                  </a:moveTo>
                  <a:lnTo>
                    <a:pt x="0" y="0"/>
                  </a:lnTo>
                  <a:lnTo>
                    <a:pt x="0" y="2041613"/>
                  </a:lnTo>
                  <a:lnTo>
                    <a:pt x="531622" y="2041613"/>
                  </a:lnTo>
                  <a:lnTo>
                    <a:pt x="531622"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54" name="Google Shape;354;p23"/>
            <p:cNvSpPr/>
            <p:nvPr/>
          </p:nvSpPr>
          <p:spPr>
            <a:xfrm>
              <a:off x="15067761" y="8469289"/>
              <a:ext cx="131576" cy="217511"/>
            </a:xfrm>
            <a:custGeom>
              <a:rect b="b" l="l" r="r" t="t"/>
              <a:pathLst>
                <a:path extrusionOk="0" h="1861185" w="1125854">
                  <a:moveTo>
                    <a:pt x="789025" y="0"/>
                  </a:moveTo>
                  <a:lnTo>
                    <a:pt x="277126" y="203530"/>
                  </a:lnTo>
                  <a:lnTo>
                    <a:pt x="277126" y="424078"/>
                  </a:lnTo>
                  <a:lnTo>
                    <a:pt x="0" y="424078"/>
                  </a:lnTo>
                  <a:lnTo>
                    <a:pt x="0" y="763447"/>
                  </a:lnTo>
                  <a:lnTo>
                    <a:pt x="268706" y="763447"/>
                  </a:lnTo>
                  <a:lnTo>
                    <a:pt x="268706" y="1444879"/>
                  </a:lnTo>
                  <a:lnTo>
                    <a:pt x="269639" y="1491885"/>
                  </a:lnTo>
                  <a:lnTo>
                    <a:pt x="272643" y="1536128"/>
                  </a:lnTo>
                  <a:lnTo>
                    <a:pt x="278031" y="1577597"/>
                  </a:lnTo>
                  <a:lnTo>
                    <a:pt x="286112" y="1616280"/>
                  </a:lnTo>
                  <a:lnTo>
                    <a:pt x="311598" y="1685246"/>
                  </a:lnTo>
                  <a:lnTo>
                    <a:pt x="351590" y="1742938"/>
                  </a:lnTo>
                  <a:lnTo>
                    <a:pt x="408572" y="1789267"/>
                  </a:lnTo>
                  <a:lnTo>
                    <a:pt x="444211" y="1808143"/>
                  </a:lnTo>
                  <a:lnTo>
                    <a:pt x="485031" y="1824145"/>
                  </a:lnTo>
                  <a:lnTo>
                    <a:pt x="531341" y="1837262"/>
                  </a:lnTo>
                  <a:lnTo>
                    <a:pt x="583454" y="1847484"/>
                  </a:lnTo>
                  <a:lnTo>
                    <a:pt x="641679" y="1854799"/>
                  </a:lnTo>
                  <a:lnTo>
                    <a:pt x="706327" y="1859196"/>
                  </a:lnTo>
                  <a:lnTo>
                    <a:pt x="777709" y="1860664"/>
                  </a:lnTo>
                  <a:lnTo>
                    <a:pt x="850061" y="1859843"/>
                  </a:lnTo>
                  <a:lnTo>
                    <a:pt x="912828" y="1857580"/>
                  </a:lnTo>
                  <a:lnTo>
                    <a:pt x="967143" y="1854173"/>
                  </a:lnTo>
                  <a:lnTo>
                    <a:pt x="1014140" y="1849918"/>
                  </a:lnTo>
                  <a:lnTo>
                    <a:pt x="1054954" y="1845114"/>
                  </a:lnTo>
                  <a:lnTo>
                    <a:pt x="1122565" y="1835048"/>
                  </a:lnTo>
                  <a:lnTo>
                    <a:pt x="1122565" y="1501470"/>
                  </a:lnTo>
                  <a:lnTo>
                    <a:pt x="1080377" y="1506330"/>
                  </a:lnTo>
                  <a:lnTo>
                    <a:pt x="1047702" y="1508826"/>
                  </a:lnTo>
                  <a:lnTo>
                    <a:pt x="1019270" y="1509746"/>
                  </a:lnTo>
                  <a:lnTo>
                    <a:pt x="989812" y="1509877"/>
                  </a:lnTo>
                  <a:lnTo>
                    <a:pt x="929175" y="1506923"/>
                  </a:lnTo>
                  <a:lnTo>
                    <a:pt x="881927" y="1497967"/>
                  </a:lnTo>
                  <a:lnTo>
                    <a:pt x="846370" y="1482869"/>
                  </a:lnTo>
                  <a:lnTo>
                    <a:pt x="803533" y="1433679"/>
                  </a:lnTo>
                  <a:lnTo>
                    <a:pt x="787073" y="1358226"/>
                  </a:lnTo>
                  <a:lnTo>
                    <a:pt x="784487" y="1310298"/>
                  </a:lnTo>
                  <a:lnTo>
                    <a:pt x="783399" y="1255382"/>
                  </a:lnTo>
                  <a:lnTo>
                    <a:pt x="783399" y="763447"/>
                  </a:lnTo>
                  <a:lnTo>
                    <a:pt x="1125448" y="763447"/>
                  </a:lnTo>
                  <a:lnTo>
                    <a:pt x="1125448" y="424078"/>
                  </a:lnTo>
                  <a:lnTo>
                    <a:pt x="789025" y="424078"/>
                  </a:lnTo>
                  <a:lnTo>
                    <a:pt x="789025"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55" name="Google Shape;355;p23"/>
            <p:cNvSpPr/>
            <p:nvPr/>
          </p:nvSpPr>
          <p:spPr>
            <a:xfrm>
              <a:off x="15222399" y="8511292"/>
              <a:ext cx="176547" cy="175508"/>
            </a:xfrm>
            <a:custGeom>
              <a:rect b="b" l="l" r="r" t="t"/>
              <a:pathLst>
                <a:path extrusionOk="0" h="1501775" w="1510665">
                  <a:moveTo>
                    <a:pt x="754989" y="0"/>
                  </a:moveTo>
                  <a:lnTo>
                    <a:pt x="698067" y="1261"/>
                  </a:lnTo>
                  <a:lnTo>
                    <a:pt x="643524" y="5016"/>
                  </a:lnTo>
                  <a:lnTo>
                    <a:pt x="591340" y="11222"/>
                  </a:lnTo>
                  <a:lnTo>
                    <a:pt x="541498" y="19835"/>
                  </a:lnTo>
                  <a:lnTo>
                    <a:pt x="493980" y="30813"/>
                  </a:lnTo>
                  <a:lnTo>
                    <a:pt x="448767" y="44113"/>
                  </a:lnTo>
                  <a:lnTo>
                    <a:pt x="405843" y="59690"/>
                  </a:lnTo>
                  <a:lnTo>
                    <a:pt x="365188" y="77503"/>
                  </a:lnTo>
                  <a:lnTo>
                    <a:pt x="326785" y="97508"/>
                  </a:lnTo>
                  <a:lnTo>
                    <a:pt x="290615" y="119662"/>
                  </a:lnTo>
                  <a:lnTo>
                    <a:pt x="256661" y="143922"/>
                  </a:lnTo>
                  <a:lnTo>
                    <a:pt x="224904" y="170244"/>
                  </a:lnTo>
                  <a:lnTo>
                    <a:pt x="195328" y="198586"/>
                  </a:lnTo>
                  <a:lnTo>
                    <a:pt x="167912" y="228904"/>
                  </a:lnTo>
                  <a:lnTo>
                    <a:pt x="142640" y="261156"/>
                  </a:lnTo>
                  <a:lnTo>
                    <a:pt x="119493" y="295298"/>
                  </a:lnTo>
                  <a:lnTo>
                    <a:pt x="98366" y="331462"/>
                  </a:lnTo>
                  <a:lnTo>
                    <a:pt x="79504" y="369080"/>
                  </a:lnTo>
                  <a:lnTo>
                    <a:pt x="62626" y="408634"/>
                  </a:lnTo>
                  <a:lnTo>
                    <a:pt x="47800" y="449906"/>
                  </a:lnTo>
                  <a:lnTo>
                    <a:pt x="35010" y="492853"/>
                  </a:lnTo>
                  <a:lnTo>
                    <a:pt x="24237" y="537431"/>
                  </a:lnTo>
                  <a:lnTo>
                    <a:pt x="15464" y="583597"/>
                  </a:lnTo>
                  <a:lnTo>
                    <a:pt x="8671" y="631309"/>
                  </a:lnTo>
                  <a:lnTo>
                    <a:pt x="3841" y="680523"/>
                  </a:lnTo>
                  <a:lnTo>
                    <a:pt x="957" y="731196"/>
                  </a:lnTo>
                  <a:lnTo>
                    <a:pt x="0" y="783285"/>
                  </a:lnTo>
                  <a:lnTo>
                    <a:pt x="1177" y="836479"/>
                  </a:lnTo>
                  <a:lnTo>
                    <a:pt x="4703" y="887704"/>
                  </a:lnTo>
                  <a:lnTo>
                    <a:pt x="10563" y="936951"/>
                  </a:lnTo>
                  <a:lnTo>
                    <a:pt x="18745" y="984211"/>
                  </a:lnTo>
                  <a:lnTo>
                    <a:pt x="29236" y="1029473"/>
                  </a:lnTo>
                  <a:lnTo>
                    <a:pt x="42025" y="1072727"/>
                  </a:lnTo>
                  <a:lnTo>
                    <a:pt x="57097" y="1113966"/>
                  </a:lnTo>
                  <a:lnTo>
                    <a:pt x="74441" y="1153178"/>
                  </a:lnTo>
                  <a:lnTo>
                    <a:pt x="94043" y="1190354"/>
                  </a:lnTo>
                  <a:lnTo>
                    <a:pt x="115892" y="1225485"/>
                  </a:lnTo>
                  <a:lnTo>
                    <a:pt x="139974" y="1258561"/>
                  </a:lnTo>
                  <a:lnTo>
                    <a:pt x="166277" y="1289573"/>
                  </a:lnTo>
                  <a:lnTo>
                    <a:pt x="194787" y="1318510"/>
                  </a:lnTo>
                  <a:lnTo>
                    <a:pt x="225494" y="1345364"/>
                  </a:lnTo>
                  <a:lnTo>
                    <a:pt x="258383" y="1370125"/>
                  </a:lnTo>
                  <a:lnTo>
                    <a:pt x="293442" y="1392782"/>
                  </a:lnTo>
                  <a:lnTo>
                    <a:pt x="330658" y="1413328"/>
                  </a:lnTo>
                  <a:lnTo>
                    <a:pt x="370020" y="1431751"/>
                  </a:lnTo>
                  <a:lnTo>
                    <a:pt x="411513" y="1448043"/>
                  </a:lnTo>
                  <a:lnTo>
                    <a:pt x="455126" y="1462194"/>
                  </a:lnTo>
                  <a:lnTo>
                    <a:pt x="500846" y="1474194"/>
                  </a:lnTo>
                  <a:lnTo>
                    <a:pt x="548659" y="1484033"/>
                  </a:lnTo>
                  <a:lnTo>
                    <a:pt x="598555" y="1491703"/>
                  </a:lnTo>
                  <a:lnTo>
                    <a:pt x="650519" y="1497193"/>
                  </a:lnTo>
                  <a:lnTo>
                    <a:pt x="704539" y="1500494"/>
                  </a:lnTo>
                  <a:lnTo>
                    <a:pt x="760602" y="1501597"/>
                  </a:lnTo>
                  <a:lnTo>
                    <a:pt x="812866" y="1500645"/>
                  </a:lnTo>
                  <a:lnTo>
                    <a:pt x="864499" y="1497757"/>
                  </a:lnTo>
                  <a:lnTo>
                    <a:pt x="915332" y="1492880"/>
                  </a:lnTo>
                  <a:lnTo>
                    <a:pt x="965196" y="1485964"/>
                  </a:lnTo>
                  <a:lnTo>
                    <a:pt x="1013925" y="1476956"/>
                  </a:lnTo>
                  <a:lnTo>
                    <a:pt x="1061348" y="1465807"/>
                  </a:lnTo>
                  <a:lnTo>
                    <a:pt x="1107298" y="1452465"/>
                  </a:lnTo>
                  <a:lnTo>
                    <a:pt x="1151607" y="1436878"/>
                  </a:lnTo>
                  <a:lnTo>
                    <a:pt x="1194106" y="1418995"/>
                  </a:lnTo>
                  <a:lnTo>
                    <a:pt x="1234627" y="1398765"/>
                  </a:lnTo>
                  <a:lnTo>
                    <a:pt x="1273001" y="1376137"/>
                  </a:lnTo>
                  <a:lnTo>
                    <a:pt x="1309060" y="1351059"/>
                  </a:lnTo>
                  <a:lnTo>
                    <a:pt x="1342636" y="1323481"/>
                  </a:lnTo>
                  <a:lnTo>
                    <a:pt x="1373561" y="1293351"/>
                  </a:lnTo>
                  <a:lnTo>
                    <a:pt x="1401666" y="1260617"/>
                  </a:lnTo>
                  <a:lnTo>
                    <a:pt x="1426782" y="1225229"/>
                  </a:lnTo>
                  <a:lnTo>
                    <a:pt x="1433742" y="1213154"/>
                  </a:lnTo>
                  <a:lnTo>
                    <a:pt x="763498" y="1213154"/>
                  </a:lnTo>
                  <a:lnTo>
                    <a:pt x="701140" y="1207825"/>
                  </a:lnTo>
                  <a:lnTo>
                    <a:pt x="649148" y="1192902"/>
                  </a:lnTo>
                  <a:lnTo>
                    <a:pt x="606581" y="1169988"/>
                  </a:lnTo>
                  <a:lnTo>
                    <a:pt x="572496" y="1140681"/>
                  </a:lnTo>
                  <a:lnTo>
                    <a:pt x="545950" y="1106583"/>
                  </a:lnTo>
                  <a:lnTo>
                    <a:pt x="526002" y="1069293"/>
                  </a:lnTo>
                  <a:lnTo>
                    <a:pt x="511708" y="1030413"/>
                  </a:lnTo>
                  <a:lnTo>
                    <a:pt x="502126" y="991542"/>
                  </a:lnTo>
                  <a:lnTo>
                    <a:pt x="493330" y="920230"/>
                  </a:lnTo>
                  <a:lnTo>
                    <a:pt x="492074" y="868159"/>
                  </a:lnTo>
                  <a:lnTo>
                    <a:pt x="1510055" y="868159"/>
                  </a:lnTo>
                  <a:lnTo>
                    <a:pt x="1509516" y="796801"/>
                  </a:lnTo>
                  <a:lnTo>
                    <a:pt x="1507764" y="731196"/>
                  </a:lnTo>
                  <a:lnTo>
                    <a:pt x="1504697" y="672070"/>
                  </a:lnTo>
                  <a:lnTo>
                    <a:pt x="1500079" y="617510"/>
                  </a:lnTo>
                  <a:lnTo>
                    <a:pt x="1495316" y="579704"/>
                  </a:lnTo>
                  <a:lnTo>
                    <a:pt x="497763" y="579704"/>
                  </a:lnTo>
                  <a:lnTo>
                    <a:pt x="500069" y="554915"/>
                  </a:lnTo>
                  <a:lnTo>
                    <a:pt x="511975" y="485679"/>
                  </a:lnTo>
                  <a:lnTo>
                    <a:pt x="523951" y="445916"/>
                  </a:lnTo>
                  <a:lnTo>
                    <a:pt x="541527" y="405845"/>
                  </a:lnTo>
                  <a:lnTo>
                    <a:pt x="565892" y="367809"/>
                  </a:lnTo>
                  <a:lnTo>
                    <a:pt x="598232" y="334148"/>
                  </a:lnTo>
                  <a:lnTo>
                    <a:pt x="639736" y="307206"/>
                  </a:lnTo>
                  <a:lnTo>
                    <a:pt x="691592" y="289323"/>
                  </a:lnTo>
                  <a:lnTo>
                    <a:pt x="754989" y="282841"/>
                  </a:lnTo>
                  <a:lnTo>
                    <a:pt x="1386240" y="282841"/>
                  </a:lnTo>
                  <a:lnTo>
                    <a:pt x="1371020" y="260068"/>
                  </a:lnTo>
                  <a:lnTo>
                    <a:pt x="1346757" y="228435"/>
                  </a:lnTo>
                  <a:lnTo>
                    <a:pt x="1320065" y="198215"/>
                  </a:lnTo>
                  <a:lnTo>
                    <a:pt x="1290792" y="169557"/>
                  </a:lnTo>
                  <a:lnTo>
                    <a:pt x="1258786" y="142610"/>
                  </a:lnTo>
                  <a:lnTo>
                    <a:pt x="1223895" y="117523"/>
                  </a:lnTo>
                  <a:lnTo>
                    <a:pt x="1185967" y="94445"/>
                  </a:lnTo>
                  <a:lnTo>
                    <a:pt x="1144851" y="73525"/>
                  </a:lnTo>
                  <a:lnTo>
                    <a:pt x="1100394" y="54911"/>
                  </a:lnTo>
                  <a:lnTo>
                    <a:pt x="1052444" y="38753"/>
                  </a:lnTo>
                  <a:lnTo>
                    <a:pt x="1000850" y="25198"/>
                  </a:lnTo>
                  <a:lnTo>
                    <a:pt x="945460" y="14397"/>
                  </a:lnTo>
                  <a:lnTo>
                    <a:pt x="886120" y="6498"/>
                  </a:lnTo>
                  <a:lnTo>
                    <a:pt x="822681" y="1649"/>
                  </a:lnTo>
                  <a:lnTo>
                    <a:pt x="754989" y="0"/>
                  </a:lnTo>
                  <a:close/>
                </a:path>
                <a:path extrusionOk="0" h="1501775" w="1510665">
                  <a:moveTo>
                    <a:pt x="1501647" y="1006678"/>
                  </a:moveTo>
                  <a:lnTo>
                    <a:pt x="1006589" y="1006678"/>
                  </a:lnTo>
                  <a:lnTo>
                    <a:pt x="997911" y="1053723"/>
                  </a:lnTo>
                  <a:lnTo>
                    <a:pt x="982559" y="1095031"/>
                  </a:lnTo>
                  <a:lnTo>
                    <a:pt x="960770" y="1130436"/>
                  </a:lnTo>
                  <a:lnTo>
                    <a:pt x="932778" y="1159775"/>
                  </a:lnTo>
                  <a:lnTo>
                    <a:pt x="898819" y="1182881"/>
                  </a:lnTo>
                  <a:lnTo>
                    <a:pt x="859129" y="1199589"/>
                  </a:lnTo>
                  <a:lnTo>
                    <a:pt x="813944" y="1209736"/>
                  </a:lnTo>
                  <a:lnTo>
                    <a:pt x="763498" y="1213154"/>
                  </a:lnTo>
                  <a:lnTo>
                    <a:pt x="1433742" y="1213154"/>
                  </a:lnTo>
                  <a:lnTo>
                    <a:pt x="1448742" y="1187135"/>
                  </a:lnTo>
                  <a:lnTo>
                    <a:pt x="1467376" y="1146284"/>
                  </a:lnTo>
                  <a:lnTo>
                    <a:pt x="1482518" y="1102625"/>
                  </a:lnTo>
                  <a:lnTo>
                    <a:pt x="1493998" y="1056107"/>
                  </a:lnTo>
                  <a:lnTo>
                    <a:pt x="1501647" y="1006678"/>
                  </a:lnTo>
                  <a:close/>
                </a:path>
                <a:path extrusionOk="0" h="1501775" w="1510665">
                  <a:moveTo>
                    <a:pt x="1386240" y="282841"/>
                  </a:moveTo>
                  <a:lnTo>
                    <a:pt x="754989" y="282841"/>
                  </a:lnTo>
                  <a:lnTo>
                    <a:pt x="818307" y="288939"/>
                  </a:lnTo>
                  <a:lnTo>
                    <a:pt x="869955" y="305841"/>
                  </a:lnTo>
                  <a:lnTo>
                    <a:pt x="911154" y="331462"/>
                  </a:lnTo>
                  <a:lnTo>
                    <a:pt x="943124" y="363716"/>
                  </a:lnTo>
                  <a:lnTo>
                    <a:pt x="967085" y="400516"/>
                  </a:lnTo>
                  <a:lnTo>
                    <a:pt x="984259" y="439777"/>
                  </a:lnTo>
                  <a:lnTo>
                    <a:pt x="995866" y="479412"/>
                  </a:lnTo>
                  <a:lnTo>
                    <a:pt x="1003125" y="517336"/>
                  </a:lnTo>
                  <a:lnTo>
                    <a:pt x="1009484" y="579704"/>
                  </a:lnTo>
                  <a:lnTo>
                    <a:pt x="1495316" y="579704"/>
                  </a:lnTo>
                  <a:lnTo>
                    <a:pt x="1485575" y="521025"/>
                  </a:lnTo>
                  <a:lnTo>
                    <a:pt x="1475350" y="477913"/>
                  </a:lnTo>
                  <a:lnTo>
                    <a:pt x="1462919" y="437428"/>
                  </a:lnTo>
                  <a:lnTo>
                    <a:pt x="1448111" y="398976"/>
                  </a:lnTo>
                  <a:lnTo>
                    <a:pt x="1430756" y="361962"/>
                  </a:lnTo>
                  <a:lnTo>
                    <a:pt x="1412868" y="326981"/>
                  </a:lnTo>
                  <a:lnTo>
                    <a:pt x="1393007" y="292967"/>
                  </a:lnTo>
                  <a:lnTo>
                    <a:pt x="1386240" y="282841"/>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56" name="Google Shape;356;p23"/>
            <p:cNvSpPr/>
            <p:nvPr/>
          </p:nvSpPr>
          <p:spPr>
            <a:xfrm>
              <a:off x="15425933" y="8511292"/>
              <a:ext cx="176844" cy="175508"/>
            </a:xfrm>
            <a:custGeom>
              <a:rect b="b" l="l" r="r" t="t"/>
              <a:pathLst>
                <a:path extrusionOk="0" h="1501775" w="1513204">
                  <a:moveTo>
                    <a:pt x="791743" y="0"/>
                  </a:moveTo>
                  <a:lnTo>
                    <a:pt x="747482" y="788"/>
                  </a:lnTo>
                  <a:lnTo>
                    <a:pt x="703385" y="3192"/>
                  </a:lnTo>
                  <a:lnTo>
                    <a:pt x="659573" y="7265"/>
                  </a:lnTo>
                  <a:lnTo>
                    <a:pt x="616161" y="13062"/>
                  </a:lnTo>
                  <a:lnTo>
                    <a:pt x="573270" y="20640"/>
                  </a:lnTo>
                  <a:lnTo>
                    <a:pt x="531015" y="30053"/>
                  </a:lnTo>
                  <a:lnTo>
                    <a:pt x="489516" y="41356"/>
                  </a:lnTo>
                  <a:lnTo>
                    <a:pt x="448891" y="54604"/>
                  </a:lnTo>
                  <a:lnTo>
                    <a:pt x="409257" y="69853"/>
                  </a:lnTo>
                  <a:lnTo>
                    <a:pt x="370734" y="87157"/>
                  </a:lnTo>
                  <a:lnTo>
                    <a:pt x="333437" y="106573"/>
                  </a:lnTo>
                  <a:lnTo>
                    <a:pt x="297487" y="128154"/>
                  </a:lnTo>
                  <a:lnTo>
                    <a:pt x="263000" y="151956"/>
                  </a:lnTo>
                  <a:lnTo>
                    <a:pt x="230096" y="178035"/>
                  </a:lnTo>
                  <a:lnTo>
                    <a:pt x="198891" y="206445"/>
                  </a:lnTo>
                  <a:lnTo>
                    <a:pt x="169504" y="237241"/>
                  </a:lnTo>
                  <a:lnTo>
                    <a:pt x="142054" y="270479"/>
                  </a:lnTo>
                  <a:lnTo>
                    <a:pt x="116657" y="306214"/>
                  </a:lnTo>
                  <a:lnTo>
                    <a:pt x="93433" y="344501"/>
                  </a:lnTo>
                  <a:lnTo>
                    <a:pt x="72498" y="385396"/>
                  </a:lnTo>
                  <a:lnTo>
                    <a:pt x="53972" y="428952"/>
                  </a:lnTo>
                  <a:lnTo>
                    <a:pt x="37972" y="475226"/>
                  </a:lnTo>
                  <a:lnTo>
                    <a:pt x="24617" y="524272"/>
                  </a:lnTo>
                  <a:lnTo>
                    <a:pt x="14024" y="576146"/>
                  </a:lnTo>
                  <a:lnTo>
                    <a:pt x="6311" y="630904"/>
                  </a:lnTo>
                  <a:lnTo>
                    <a:pt x="1597" y="688599"/>
                  </a:lnTo>
                  <a:lnTo>
                    <a:pt x="0" y="749287"/>
                  </a:lnTo>
                  <a:lnTo>
                    <a:pt x="1407" y="805034"/>
                  </a:lnTo>
                  <a:lnTo>
                    <a:pt x="5581" y="858558"/>
                  </a:lnTo>
                  <a:lnTo>
                    <a:pt x="12449" y="909868"/>
                  </a:lnTo>
                  <a:lnTo>
                    <a:pt x="21939" y="958973"/>
                  </a:lnTo>
                  <a:lnTo>
                    <a:pt x="33979" y="1005883"/>
                  </a:lnTo>
                  <a:lnTo>
                    <a:pt x="48496" y="1050607"/>
                  </a:lnTo>
                  <a:lnTo>
                    <a:pt x="65417" y="1093155"/>
                  </a:lnTo>
                  <a:lnTo>
                    <a:pt x="84671" y="1133536"/>
                  </a:lnTo>
                  <a:lnTo>
                    <a:pt x="106186" y="1171759"/>
                  </a:lnTo>
                  <a:lnTo>
                    <a:pt x="129888" y="1207834"/>
                  </a:lnTo>
                  <a:lnTo>
                    <a:pt x="155705" y="1241770"/>
                  </a:lnTo>
                  <a:lnTo>
                    <a:pt x="183565" y="1273576"/>
                  </a:lnTo>
                  <a:lnTo>
                    <a:pt x="213396" y="1303262"/>
                  </a:lnTo>
                  <a:lnTo>
                    <a:pt x="245126" y="1330838"/>
                  </a:lnTo>
                  <a:lnTo>
                    <a:pt x="278681" y="1356312"/>
                  </a:lnTo>
                  <a:lnTo>
                    <a:pt x="313990" y="1379695"/>
                  </a:lnTo>
                  <a:lnTo>
                    <a:pt x="350980" y="1400994"/>
                  </a:lnTo>
                  <a:lnTo>
                    <a:pt x="389579" y="1420221"/>
                  </a:lnTo>
                  <a:lnTo>
                    <a:pt x="429715" y="1437384"/>
                  </a:lnTo>
                  <a:lnTo>
                    <a:pt x="471314" y="1452493"/>
                  </a:lnTo>
                  <a:lnTo>
                    <a:pt x="514306" y="1465557"/>
                  </a:lnTo>
                  <a:lnTo>
                    <a:pt x="558617" y="1476585"/>
                  </a:lnTo>
                  <a:lnTo>
                    <a:pt x="604175" y="1485587"/>
                  </a:lnTo>
                  <a:lnTo>
                    <a:pt x="650908" y="1492572"/>
                  </a:lnTo>
                  <a:lnTo>
                    <a:pt x="698744" y="1497550"/>
                  </a:lnTo>
                  <a:lnTo>
                    <a:pt x="747609" y="1500529"/>
                  </a:lnTo>
                  <a:lnTo>
                    <a:pt x="797432" y="1501521"/>
                  </a:lnTo>
                  <a:lnTo>
                    <a:pt x="852665" y="1500229"/>
                  </a:lnTo>
                  <a:lnTo>
                    <a:pt x="906222" y="1496387"/>
                  </a:lnTo>
                  <a:lnTo>
                    <a:pt x="958027" y="1490045"/>
                  </a:lnTo>
                  <a:lnTo>
                    <a:pt x="1008008" y="1481250"/>
                  </a:lnTo>
                  <a:lnTo>
                    <a:pt x="1056091" y="1470051"/>
                  </a:lnTo>
                  <a:lnTo>
                    <a:pt x="1102202" y="1456499"/>
                  </a:lnTo>
                  <a:lnTo>
                    <a:pt x="1146266" y="1440641"/>
                  </a:lnTo>
                  <a:lnTo>
                    <a:pt x="1188211" y="1422526"/>
                  </a:lnTo>
                  <a:lnTo>
                    <a:pt x="1227961" y="1402204"/>
                  </a:lnTo>
                  <a:lnTo>
                    <a:pt x="1265445" y="1379724"/>
                  </a:lnTo>
                  <a:lnTo>
                    <a:pt x="1300586" y="1355135"/>
                  </a:lnTo>
                  <a:lnTo>
                    <a:pt x="1333313" y="1328484"/>
                  </a:lnTo>
                  <a:lnTo>
                    <a:pt x="1363550" y="1299823"/>
                  </a:lnTo>
                  <a:lnTo>
                    <a:pt x="1391225" y="1269199"/>
                  </a:lnTo>
                  <a:lnTo>
                    <a:pt x="1416262" y="1236661"/>
                  </a:lnTo>
                  <a:lnTo>
                    <a:pt x="1438589" y="1202258"/>
                  </a:lnTo>
                  <a:lnTo>
                    <a:pt x="1458131" y="1166040"/>
                  </a:lnTo>
                  <a:lnTo>
                    <a:pt x="1474815" y="1128055"/>
                  </a:lnTo>
                  <a:lnTo>
                    <a:pt x="1488566" y="1088353"/>
                  </a:lnTo>
                  <a:lnTo>
                    <a:pt x="1499312" y="1046982"/>
                  </a:lnTo>
                  <a:lnTo>
                    <a:pt x="1506977" y="1003991"/>
                  </a:lnTo>
                  <a:lnTo>
                    <a:pt x="1511489" y="959429"/>
                  </a:lnTo>
                  <a:lnTo>
                    <a:pt x="1512773" y="913345"/>
                  </a:lnTo>
                  <a:lnTo>
                    <a:pt x="975525" y="913345"/>
                  </a:lnTo>
                  <a:lnTo>
                    <a:pt x="974889" y="951528"/>
                  </a:lnTo>
                  <a:lnTo>
                    <a:pt x="972112" y="993069"/>
                  </a:lnTo>
                  <a:lnTo>
                    <a:pt x="965890" y="1035871"/>
                  </a:lnTo>
                  <a:lnTo>
                    <a:pt x="954921" y="1077838"/>
                  </a:lnTo>
                  <a:lnTo>
                    <a:pt x="937899" y="1116875"/>
                  </a:lnTo>
                  <a:lnTo>
                    <a:pt x="913522" y="1150886"/>
                  </a:lnTo>
                  <a:lnTo>
                    <a:pt x="880486" y="1177775"/>
                  </a:lnTo>
                  <a:lnTo>
                    <a:pt x="837487" y="1195445"/>
                  </a:lnTo>
                  <a:lnTo>
                    <a:pt x="783221" y="1201801"/>
                  </a:lnTo>
                  <a:lnTo>
                    <a:pt x="750703" y="1199917"/>
                  </a:lnTo>
                  <a:lnTo>
                    <a:pt x="690522" y="1182787"/>
                  </a:lnTo>
                  <a:lnTo>
                    <a:pt x="638455" y="1143265"/>
                  </a:lnTo>
                  <a:lnTo>
                    <a:pt x="596471" y="1075856"/>
                  </a:lnTo>
                  <a:lnTo>
                    <a:pt x="579876" y="1029978"/>
                  </a:lnTo>
                  <a:lnTo>
                    <a:pt x="566541" y="975069"/>
                  </a:lnTo>
                  <a:lnTo>
                    <a:pt x="556710" y="910441"/>
                  </a:lnTo>
                  <a:lnTo>
                    <a:pt x="550632" y="835410"/>
                  </a:lnTo>
                  <a:lnTo>
                    <a:pt x="548551" y="749287"/>
                  </a:lnTo>
                  <a:lnTo>
                    <a:pt x="549402" y="692832"/>
                  </a:lnTo>
                  <a:lnTo>
                    <a:pt x="552146" y="638587"/>
                  </a:lnTo>
                  <a:lnTo>
                    <a:pt x="557069" y="586953"/>
                  </a:lnTo>
                  <a:lnTo>
                    <a:pt x="564455" y="538331"/>
                  </a:lnTo>
                  <a:lnTo>
                    <a:pt x="574592" y="493123"/>
                  </a:lnTo>
                  <a:lnTo>
                    <a:pt x="587763" y="451730"/>
                  </a:lnTo>
                  <a:lnTo>
                    <a:pt x="604254" y="414554"/>
                  </a:lnTo>
                  <a:lnTo>
                    <a:pt x="624352" y="381996"/>
                  </a:lnTo>
                  <a:lnTo>
                    <a:pt x="676507" y="332340"/>
                  </a:lnTo>
                  <a:lnTo>
                    <a:pt x="746513" y="305973"/>
                  </a:lnTo>
                  <a:lnTo>
                    <a:pt x="788923" y="302526"/>
                  </a:lnTo>
                  <a:lnTo>
                    <a:pt x="836865" y="307527"/>
                  </a:lnTo>
                  <a:lnTo>
                    <a:pt x="877013" y="321842"/>
                  </a:lnTo>
                  <a:lnTo>
                    <a:pt x="909799" y="344444"/>
                  </a:lnTo>
                  <a:lnTo>
                    <a:pt x="935655" y="374302"/>
                  </a:lnTo>
                  <a:lnTo>
                    <a:pt x="955013" y="410388"/>
                  </a:lnTo>
                  <a:lnTo>
                    <a:pt x="968305" y="451672"/>
                  </a:lnTo>
                  <a:lnTo>
                    <a:pt x="975963" y="497125"/>
                  </a:lnTo>
                  <a:lnTo>
                    <a:pt x="978420" y="545719"/>
                  </a:lnTo>
                  <a:lnTo>
                    <a:pt x="1504264" y="545719"/>
                  </a:lnTo>
                  <a:lnTo>
                    <a:pt x="1497364" y="475948"/>
                  </a:lnTo>
                  <a:lnTo>
                    <a:pt x="1490057" y="435713"/>
                  </a:lnTo>
                  <a:lnTo>
                    <a:pt x="1478540" y="392661"/>
                  </a:lnTo>
                  <a:lnTo>
                    <a:pt x="1461587" y="347356"/>
                  </a:lnTo>
                  <a:lnTo>
                    <a:pt x="1437970" y="300359"/>
                  </a:lnTo>
                  <a:lnTo>
                    <a:pt x="1406461" y="252234"/>
                  </a:lnTo>
                  <a:lnTo>
                    <a:pt x="1365834" y="203542"/>
                  </a:lnTo>
                  <a:lnTo>
                    <a:pt x="1326409" y="165088"/>
                  </a:lnTo>
                  <a:lnTo>
                    <a:pt x="1284214" y="131709"/>
                  </a:lnTo>
                  <a:lnTo>
                    <a:pt x="1239789" y="103056"/>
                  </a:lnTo>
                  <a:lnTo>
                    <a:pt x="1193674" y="78781"/>
                  </a:lnTo>
                  <a:lnTo>
                    <a:pt x="1146410" y="58538"/>
                  </a:lnTo>
                  <a:lnTo>
                    <a:pt x="1098537" y="41979"/>
                  </a:lnTo>
                  <a:lnTo>
                    <a:pt x="1050594" y="28756"/>
                  </a:lnTo>
                  <a:lnTo>
                    <a:pt x="1003123" y="18520"/>
                  </a:lnTo>
                  <a:lnTo>
                    <a:pt x="956663" y="10926"/>
                  </a:lnTo>
                  <a:lnTo>
                    <a:pt x="911755" y="5624"/>
                  </a:lnTo>
                  <a:lnTo>
                    <a:pt x="868939" y="2268"/>
                  </a:lnTo>
                  <a:lnTo>
                    <a:pt x="828755" y="509"/>
                  </a:lnTo>
                  <a:lnTo>
                    <a:pt x="791743"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57" name="Google Shape;357;p23"/>
            <p:cNvSpPr/>
            <p:nvPr/>
          </p:nvSpPr>
          <p:spPr>
            <a:xfrm>
              <a:off x="15618966" y="8448213"/>
              <a:ext cx="177512" cy="238587"/>
            </a:xfrm>
            <a:custGeom>
              <a:rect b="b" l="l" r="r" t="t"/>
              <a:pathLst>
                <a:path extrusionOk="0" h="2041525" w="1518919">
                  <a:moveTo>
                    <a:pt x="537070" y="0"/>
                  </a:moveTo>
                  <a:lnTo>
                    <a:pt x="0" y="0"/>
                  </a:lnTo>
                  <a:lnTo>
                    <a:pt x="0" y="2041525"/>
                  </a:lnTo>
                  <a:lnTo>
                    <a:pt x="531545" y="2041525"/>
                  </a:lnTo>
                  <a:lnTo>
                    <a:pt x="531658" y="1331811"/>
                  </a:lnTo>
                  <a:lnTo>
                    <a:pt x="532449" y="1270577"/>
                  </a:lnTo>
                  <a:lnTo>
                    <a:pt x="534596" y="1215862"/>
                  </a:lnTo>
                  <a:lnTo>
                    <a:pt x="538776" y="1167524"/>
                  </a:lnTo>
                  <a:lnTo>
                    <a:pt x="545668" y="1125423"/>
                  </a:lnTo>
                  <a:lnTo>
                    <a:pt x="566503" y="1061420"/>
                  </a:lnTo>
                  <a:lnTo>
                    <a:pt x="586159" y="1023732"/>
                  </a:lnTo>
                  <a:lnTo>
                    <a:pt x="614417" y="987530"/>
                  </a:lnTo>
                  <a:lnTo>
                    <a:pt x="653109" y="956772"/>
                  </a:lnTo>
                  <a:lnTo>
                    <a:pt x="704068" y="935415"/>
                  </a:lnTo>
                  <a:lnTo>
                    <a:pt x="769124" y="927417"/>
                  </a:lnTo>
                  <a:lnTo>
                    <a:pt x="823946" y="932909"/>
                  </a:lnTo>
                  <a:lnTo>
                    <a:pt x="868830" y="948347"/>
                  </a:lnTo>
                  <a:lnTo>
                    <a:pt x="904771" y="972176"/>
                  </a:lnTo>
                  <a:lnTo>
                    <a:pt x="932761" y="1002840"/>
                  </a:lnTo>
                  <a:lnTo>
                    <a:pt x="953796" y="1038782"/>
                  </a:lnTo>
                  <a:lnTo>
                    <a:pt x="968868" y="1078447"/>
                  </a:lnTo>
                  <a:lnTo>
                    <a:pt x="978971" y="1120278"/>
                  </a:lnTo>
                  <a:lnTo>
                    <a:pt x="985099" y="1162720"/>
                  </a:lnTo>
                  <a:lnTo>
                    <a:pt x="988246" y="1204218"/>
                  </a:lnTo>
                  <a:lnTo>
                    <a:pt x="989405" y="1243214"/>
                  </a:lnTo>
                  <a:lnTo>
                    <a:pt x="989571" y="1278153"/>
                  </a:lnTo>
                  <a:lnTo>
                    <a:pt x="989571" y="2041525"/>
                  </a:lnTo>
                  <a:lnTo>
                    <a:pt x="1518475" y="2041525"/>
                  </a:lnTo>
                  <a:lnTo>
                    <a:pt x="1518369" y="1162974"/>
                  </a:lnTo>
                  <a:lnTo>
                    <a:pt x="1517625" y="1112078"/>
                  </a:lnTo>
                  <a:lnTo>
                    <a:pt x="1515606" y="1063157"/>
                  </a:lnTo>
                  <a:lnTo>
                    <a:pt x="1511675" y="1016148"/>
                  </a:lnTo>
                  <a:lnTo>
                    <a:pt x="1505194" y="970985"/>
                  </a:lnTo>
                  <a:lnTo>
                    <a:pt x="1495526" y="927606"/>
                  </a:lnTo>
                  <a:lnTo>
                    <a:pt x="1482032" y="885945"/>
                  </a:lnTo>
                  <a:lnTo>
                    <a:pt x="1464077" y="845938"/>
                  </a:lnTo>
                  <a:lnTo>
                    <a:pt x="1441021" y="807522"/>
                  </a:lnTo>
                  <a:lnTo>
                    <a:pt x="1412228" y="770631"/>
                  </a:lnTo>
                  <a:lnTo>
                    <a:pt x="1377061" y="735203"/>
                  </a:lnTo>
                  <a:lnTo>
                    <a:pt x="1337502" y="701957"/>
                  </a:lnTo>
                  <a:lnTo>
                    <a:pt x="1296297" y="673671"/>
                  </a:lnTo>
                  <a:lnTo>
                    <a:pt x="1253677" y="650064"/>
                  </a:lnTo>
                  <a:lnTo>
                    <a:pt x="1209872" y="630857"/>
                  </a:lnTo>
                  <a:lnTo>
                    <a:pt x="1165113" y="615769"/>
                  </a:lnTo>
                  <a:lnTo>
                    <a:pt x="1119631" y="604521"/>
                  </a:lnTo>
                  <a:lnTo>
                    <a:pt x="1073656" y="596834"/>
                  </a:lnTo>
                  <a:lnTo>
                    <a:pt x="1027419" y="592426"/>
                  </a:lnTo>
                  <a:lnTo>
                    <a:pt x="981151" y="591019"/>
                  </a:lnTo>
                  <a:lnTo>
                    <a:pt x="907719" y="594718"/>
                  </a:lnTo>
                  <a:lnTo>
                    <a:pt x="841598" y="604999"/>
                  </a:lnTo>
                  <a:lnTo>
                    <a:pt x="782464" y="620640"/>
                  </a:lnTo>
                  <a:lnTo>
                    <a:pt x="729994" y="640421"/>
                  </a:lnTo>
                  <a:lnTo>
                    <a:pt x="683868" y="663117"/>
                  </a:lnTo>
                  <a:lnTo>
                    <a:pt x="643760" y="687509"/>
                  </a:lnTo>
                  <a:lnTo>
                    <a:pt x="609349" y="712373"/>
                  </a:lnTo>
                  <a:lnTo>
                    <a:pt x="556327" y="758632"/>
                  </a:lnTo>
                  <a:lnTo>
                    <a:pt x="537070" y="777582"/>
                  </a:lnTo>
                  <a:lnTo>
                    <a:pt x="537070"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cess: 1-2-end">
  <p:cSld name="Process: 1-2-end">
    <p:spTree>
      <p:nvGrpSpPr>
        <p:cNvPr id="358" name="Shape 358"/>
        <p:cNvGrpSpPr/>
        <p:nvPr/>
      </p:nvGrpSpPr>
      <p:grpSpPr>
        <a:xfrm>
          <a:off x="0" y="0"/>
          <a:ext cx="0" cy="0"/>
          <a:chOff x="0" y="0"/>
          <a:chExt cx="0" cy="0"/>
        </a:xfrm>
      </p:grpSpPr>
      <p:sp>
        <p:nvSpPr>
          <p:cNvPr id="359" name="Google Shape;359;p24"/>
          <p:cNvSpPr/>
          <p:nvPr/>
        </p:nvSpPr>
        <p:spPr>
          <a:xfrm>
            <a:off x="11861800" y="0"/>
            <a:ext cx="4394200" cy="9144000"/>
          </a:xfrm>
          <a:custGeom>
            <a:rect b="b" l="l" r="r" t="t"/>
            <a:pathLst>
              <a:path extrusionOk="0" h="9144000" w="4406900">
                <a:moveTo>
                  <a:pt x="4406887" y="0"/>
                </a:moveTo>
                <a:lnTo>
                  <a:pt x="0" y="0"/>
                </a:lnTo>
                <a:lnTo>
                  <a:pt x="0" y="9144000"/>
                </a:lnTo>
                <a:lnTo>
                  <a:pt x="4406887" y="9144000"/>
                </a:lnTo>
                <a:lnTo>
                  <a:pt x="4406887" y="0"/>
                </a:lnTo>
                <a:close/>
              </a:path>
            </a:pathLst>
          </a:custGeom>
          <a:solidFill>
            <a:schemeClr val="dk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b="0" i="0" sz="1800">
              <a:solidFill>
                <a:schemeClr val="dk1"/>
              </a:solidFill>
              <a:latin typeface="Arial"/>
              <a:ea typeface="Arial"/>
              <a:cs typeface="Arial"/>
              <a:sym typeface="Arial"/>
            </a:endParaRPr>
          </a:p>
        </p:txBody>
      </p:sp>
      <p:sp>
        <p:nvSpPr>
          <p:cNvPr id="360" name="Google Shape;360;p24"/>
          <p:cNvSpPr txBox="1"/>
          <p:nvPr>
            <p:ph idx="1" type="body"/>
          </p:nvPr>
        </p:nvSpPr>
        <p:spPr>
          <a:xfrm>
            <a:off x="12166601" y="2209800"/>
            <a:ext cx="3581399" cy="5943600"/>
          </a:xfrm>
          <a:prstGeom prst="rect">
            <a:avLst/>
          </a:prstGeom>
          <a:noFill/>
          <a:ln>
            <a:noFill/>
          </a:ln>
        </p:spPr>
        <p:txBody>
          <a:bodyPr anchorCtr="0" anchor="ctr" bIns="0" lIns="0" spcFirstLastPara="1" rIns="0" wrap="square" tIns="0">
            <a:noAutofit/>
          </a:bodyPr>
          <a:lstStyle>
            <a:lvl1pPr indent="-228600" lvl="0" marL="457200" marR="5080" rtl="0" algn="l">
              <a:lnSpc>
                <a:spcPct val="100000"/>
              </a:lnSpc>
              <a:spcBef>
                <a:spcPts val="100"/>
              </a:spcBef>
              <a:spcAft>
                <a:spcPts val="0"/>
              </a:spcAft>
              <a:buClr>
                <a:schemeClr val="lt1"/>
              </a:buClr>
              <a:buSzPts val="3200"/>
              <a:buFont typeface="Arial"/>
              <a:buNone/>
              <a:defRPr b="1" i="0" sz="3200" u="none" cap="none" strike="noStrike">
                <a:solidFill>
                  <a:schemeClr val="lt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61" name="Google Shape;361;p24"/>
          <p:cNvSpPr txBox="1"/>
          <p:nvPr>
            <p:ph idx="2" type="body"/>
          </p:nvPr>
        </p:nvSpPr>
        <p:spPr>
          <a:xfrm>
            <a:off x="523928" y="7601349"/>
            <a:ext cx="3565471" cy="360114"/>
          </a:xfrm>
          <a:prstGeom prst="rect">
            <a:avLst/>
          </a:prstGeom>
          <a:noFill/>
          <a:ln>
            <a:noFill/>
          </a:ln>
        </p:spPr>
        <p:txBody>
          <a:bodyPr anchorCtr="0" anchor="t" bIns="0" lIns="0" spcFirstLastPara="1" rIns="0" wrap="square" tIns="0">
            <a:noAutofit/>
          </a:bodyPr>
          <a:lstStyle>
            <a:lvl1pPr indent="-228600" lvl="0" marL="457200" marR="0" rtl="0" algn="l">
              <a:lnSpc>
                <a:spcPct val="90000"/>
              </a:lnSpc>
              <a:spcBef>
                <a:spcPts val="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62" name="Google Shape;362;p24"/>
          <p:cNvSpPr txBox="1"/>
          <p:nvPr>
            <p:ph idx="3" type="body"/>
          </p:nvPr>
        </p:nvSpPr>
        <p:spPr>
          <a:xfrm>
            <a:off x="523928" y="5858750"/>
            <a:ext cx="3565471" cy="1366113"/>
          </a:xfrm>
          <a:prstGeom prst="rect">
            <a:avLst/>
          </a:prstGeom>
          <a:noFill/>
          <a:ln>
            <a:noFill/>
          </a:ln>
        </p:spPr>
        <p:txBody>
          <a:bodyPr anchorCtr="0" anchor="t" bIns="0" lIns="0" spcFirstLastPara="1" rIns="0" wrap="square" tIns="0">
            <a:noAutofit/>
          </a:bodyPr>
          <a:lstStyle>
            <a:lvl1pPr indent="-228600" lvl="0" marL="457200" marR="0" rtl="0" algn="l">
              <a:lnSpc>
                <a:spcPct val="90000"/>
              </a:lnSpc>
              <a:spcBef>
                <a:spcPts val="0"/>
              </a:spcBef>
              <a:spcAft>
                <a:spcPts val="0"/>
              </a:spcAft>
              <a:buClr>
                <a:schemeClr val="dk1"/>
              </a:buClr>
              <a:buSzPts val="2200"/>
              <a:buFont typeface="Arial"/>
              <a:buNone/>
              <a:defRPr b="0" i="0" sz="22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63" name="Google Shape;363;p24"/>
          <p:cNvSpPr txBox="1"/>
          <p:nvPr>
            <p:ph idx="4" type="body"/>
          </p:nvPr>
        </p:nvSpPr>
        <p:spPr>
          <a:xfrm>
            <a:off x="5707644" y="2482625"/>
            <a:ext cx="3563356" cy="360114"/>
          </a:xfrm>
          <a:prstGeom prst="rect">
            <a:avLst/>
          </a:prstGeom>
          <a:noFill/>
          <a:ln>
            <a:noFill/>
          </a:ln>
        </p:spPr>
        <p:txBody>
          <a:bodyPr anchorCtr="0" anchor="t" bIns="0" lIns="0" spcFirstLastPara="1" rIns="0" wrap="square" tIns="0">
            <a:noAutofit/>
          </a:bodyPr>
          <a:lstStyle>
            <a:lvl1pPr indent="-228600" lvl="0" marL="457200" marR="0" rtl="0" algn="l">
              <a:lnSpc>
                <a:spcPct val="90000"/>
              </a:lnSpc>
              <a:spcBef>
                <a:spcPts val="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64" name="Google Shape;364;p24"/>
          <p:cNvSpPr txBox="1"/>
          <p:nvPr>
            <p:ph idx="5" type="body"/>
          </p:nvPr>
        </p:nvSpPr>
        <p:spPr>
          <a:xfrm>
            <a:off x="5707644" y="3219225"/>
            <a:ext cx="3563356" cy="1366113"/>
          </a:xfrm>
          <a:prstGeom prst="rect">
            <a:avLst/>
          </a:prstGeom>
          <a:noFill/>
          <a:ln>
            <a:noFill/>
          </a:ln>
        </p:spPr>
        <p:txBody>
          <a:bodyPr anchorCtr="0" anchor="b" bIns="0" lIns="0" spcFirstLastPara="1" rIns="0" wrap="square" tIns="0">
            <a:noAutofit/>
          </a:bodyPr>
          <a:lstStyle>
            <a:lvl1pPr indent="-228600" lvl="0" marL="457200" marR="0" rtl="0" algn="l">
              <a:lnSpc>
                <a:spcPct val="90000"/>
              </a:lnSpc>
              <a:spcBef>
                <a:spcPts val="0"/>
              </a:spcBef>
              <a:spcAft>
                <a:spcPts val="0"/>
              </a:spcAft>
              <a:buClr>
                <a:schemeClr val="dk1"/>
              </a:buClr>
              <a:buSzPts val="2200"/>
              <a:buFont typeface="Arial"/>
              <a:buNone/>
              <a:defRPr b="0" i="0" sz="22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cxnSp>
        <p:nvCxnSpPr>
          <p:cNvPr id="365" name="Google Shape;365;p24"/>
          <p:cNvCxnSpPr/>
          <p:nvPr/>
        </p:nvCxnSpPr>
        <p:spPr>
          <a:xfrm>
            <a:off x="889000" y="5212079"/>
            <a:ext cx="10936252" cy="0"/>
          </a:xfrm>
          <a:prstGeom prst="straightConnector1">
            <a:avLst/>
          </a:prstGeom>
          <a:noFill/>
          <a:ln cap="flat" cmpd="sng" w="38100">
            <a:solidFill>
              <a:schemeClr val="dk1"/>
            </a:solidFill>
            <a:prstDash val="solid"/>
            <a:miter lim="800000"/>
            <a:headEnd len="sm" w="sm" type="none"/>
            <a:tailEnd len="sm" w="sm" type="none"/>
          </a:ln>
        </p:spPr>
      </p:cxnSp>
      <p:cxnSp>
        <p:nvCxnSpPr>
          <p:cNvPr id="366" name="Google Shape;366;p24"/>
          <p:cNvCxnSpPr/>
          <p:nvPr/>
        </p:nvCxnSpPr>
        <p:spPr>
          <a:xfrm>
            <a:off x="508000" y="5212079"/>
            <a:ext cx="11317252" cy="0"/>
          </a:xfrm>
          <a:prstGeom prst="straightConnector1">
            <a:avLst/>
          </a:prstGeom>
          <a:noFill/>
          <a:ln cap="flat" cmpd="sng" w="38100">
            <a:solidFill>
              <a:schemeClr val="dk1"/>
            </a:solidFill>
            <a:prstDash val="solid"/>
            <a:miter lim="800000"/>
            <a:headEnd len="sm" w="sm" type="none"/>
            <a:tailEnd len="med" w="med" type="triangle"/>
          </a:ln>
        </p:spPr>
      </p:cxnSp>
      <p:cxnSp>
        <p:nvCxnSpPr>
          <p:cNvPr id="367" name="Google Shape;367;p24"/>
          <p:cNvCxnSpPr/>
          <p:nvPr/>
        </p:nvCxnSpPr>
        <p:spPr>
          <a:xfrm>
            <a:off x="525206" y="5220000"/>
            <a:ext cx="1850" cy="432000"/>
          </a:xfrm>
          <a:prstGeom prst="straightConnector1">
            <a:avLst/>
          </a:prstGeom>
          <a:noFill/>
          <a:ln cap="flat" cmpd="sng" w="38100">
            <a:solidFill>
              <a:schemeClr val="dk1"/>
            </a:solidFill>
            <a:prstDash val="solid"/>
            <a:miter lim="800000"/>
            <a:headEnd len="sm" w="sm" type="none"/>
            <a:tailEnd len="sm" w="sm" type="none"/>
          </a:ln>
        </p:spPr>
      </p:cxnSp>
      <p:cxnSp>
        <p:nvCxnSpPr>
          <p:cNvPr id="368" name="Google Shape;368;p24"/>
          <p:cNvCxnSpPr/>
          <p:nvPr/>
        </p:nvCxnSpPr>
        <p:spPr>
          <a:xfrm>
            <a:off x="5689600" y="4759200"/>
            <a:ext cx="2323" cy="432000"/>
          </a:xfrm>
          <a:prstGeom prst="straightConnector1">
            <a:avLst/>
          </a:prstGeom>
          <a:noFill/>
          <a:ln cap="flat" cmpd="sng" w="38100">
            <a:solidFill>
              <a:schemeClr val="dk1"/>
            </a:solidFill>
            <a:prstDash val="solid"/>
            <a:miter lim="800000"/>
            <a:headEnd len="sm" w="sm" type="none"/>
            <a:tailEnd len="sm" w="sm" type="none"/>
          </a:ln>
        </p:spPr>
      </p:cxnSp>
      <p:sp>
        <p:nvSpPr>
          <p:cNvPr id="369" name="Google Shape;369;p24"/>
          <p:cNvSpPr txBox="1"/>
          <p:nvPr>
            <p:ph idx="12" type="sldNum"/>
          </p:nvPr>
        </p:nvSpPr>
        <p:spPr>
          <a:xfrm>
            <a:off x="508000" y="8475422"/>
            <a:ext cx="990600" cy="287578"/>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
        <p:nvSpPr>
          <p:cNvPr id="370" name="Google Shape;370;p24"/>
          <p:cNvSpPr txBox="1"/>
          <p:nvPr>
            <p:ph type="title"/>
          </p:nvPr>
        </p:nvSpPr>
        <p:spPr>
          <a:xfrm>
            <a:off x="508000" y="313466"/>
            <a:ext cx="11353800" cy="1286734"/>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dk1"/>
              </a:buClr>
              <a:buSzPts val="44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grpSp>
        <p:nvGrpSpPr>
          <p:cNvPr id="371" name="Google Shape;371;p24"/>
          <p:cNvGrpSpPr/>
          <p:nvPr/>
        </p:nvGrpSpPr>
        <p:grpSpPr>
          <a:xfrm>
            <a:off x="14452600" y="8547494"/>
            <a:ext cx="1295400" cy="215506"/>
            <a:chOff x="14294536" y="8436933"/>
            <a:chExt cx="1501942" cy="249867"/>
          </a:xfrm>
        </p:grpSpPr>
        <p:sp>
          <p:nvSpPr>
            <p:cNvPr id="372" name="Google Shape;372;p24"/>
            <p:cNvSpPr/>
            <p:nvPr/>
          </p:nvSpPr>
          <p:spPr>
            <a:xfrm>
              <a:off x="14294536" y="8436933"/>
              <a:ext cx="210239" cy="249867"/>
            </a:xfrm>
            <a:custGeom>
              <a:rect b="b" l="l" r="r" t="t"/>
              <a:pathLst>
                <a:path extrusionOk="0" h="2138045" w="1798954">
                  <a:moveTo>
                    <a:pt x="893597" y="0"/>
                  </a:moveTo>
                  <a:lnTo>
                    <a:pt x="824723" y="1351"/>
                  </a:lnTo>
                  <a:lnTo>
                    <a:pt x="759023" y="5341"/>
                  </a:lnTo>
                  <a:lnTo>
                    <a:pt x="696458" y="11872"/>
                  </a:lnTo>
                  <a:lnTo>
                    <a:pt x="636988" y="20846"/>
                  </a:lnTo>
                  <a:lnTo>
                    <a:pt x="580577" y="32166"/>
                  </a:lnTo>
                  <a:lnTo>
                    <a:pt x="527185" y="45734"/>
                  </a:lnTo>
                  <a:lnTo>
                    <a:pt x="476773" y="61452"/>
                  </a:lnTo>
                  <a:lnTo>
                    <a:pt x="429303" y="79224"/>
                  </a:lnTo>
                  <a:lnTo>
                    <a:pt x="384737" y="98951"/>
                  </a:lnTo>
                  <a:lnTo>
                    <a:pt x="343035" y="120537"/>
                  </a:lnTo>
                  <a:lnTo>
                    <a:pt x="304160" y="143882"/>
                  </a:lnTo>
                  <a:lnTo>
                    <a:pt x="268072" y="168891"/>
                  </a:lnTo>
                  <a:lnTo>
                    <a:pt x="234734" y="195465"/>
                  </a:lnTo>
                  <a:lnTo>
                    <a:pt x="204106" y="223507"/>
                  </a:lnTo>
                  <a:lnTo>
                    <a:pt x="176149" y="252919"/>
                  </a:lnTo>
                  <a:lnTo>
                    <a:pt x="150827" y="283605"/>
                  </a:lnTo>
                  <a:lnTo>
                    <a:pt x="128099" y="315465"/>
                  </a:lnTo>
                  <a:lnTo>
                    <a:pt x="107927" y="348403"/>
                  </a:lnTo>
                  <a:lnTo>
                    <a:pt x="90273" y="382321"/>
                  </a:lnTo>
                  <a:lnTo>
                    <a:pt x="62363" y="452708"/>
                  </a:lnTo>
                  <a:lnTo>
                    <a:pt x="44061" y="525845"/>
                  </a:lnTo>
                  <a:lnTo>
                    <a:pt x="35058" y="600952"/>
                  </a:lnTo>
                  <a:lnTo>
                    <a:pt x="33947" y="639000"/>
                  </a:lnTo>
                  <a:lnTo>
                    <a:pt x="36891" y="703709"/>
                  </a:lnTo>
                  <a:lnTo>
                    <a:pt x="45383" y="763158"/>
                  </a:lnTo>
                  <a:lnTo>
                    <a:pt x="58908" y="817583"/>
                  </a:lnTo>
                  <a:lnTo>
                    <a:pt x="76950" y="867222"/>
                  </a:lnTo>
                  <a:lnTo>
                    <a:pt x="98997" y="912313"/>
                  </a:lnTo>
                  <a:lnTo>
                    <a:pt x="124533" y="953093"/>
                  </a:lnTo>
                  <a:lnTo>
                    <a:pt x="153045" y="989798"/>
                  </a:lnTo>
                  <a:lnTo>
                    <a:pt x="184018" y="1022668"/>
                  </a:lnTo>
                  <a:lnTo>
                    <a:pt x="216938" y="1051938"/>
                  </a:lnTo>
                  <a:lnTo>
                    <a:pt x="251290" y="1077847"/>
                  </a:lnTo>
                  <a:lnTo>
                    <a:pt x="286560" y="1100632"/>
                  </a:lnTo>
                  <a:lnTo>
                    <a:pt x="322235" y="1120530"/>
                  </a:lnTo>
                  <a:lnTo>
                    <a:pt x="357799" y="1137778"/>
                  </a:lnTo>
                  <a:lnTo>
                    <a:pt x="426539" y="1165278"/>
                  </a:lnTo>
                  <a:lnTo>
                    <a:pt x="488667" y="1185028"/>
                  </a:lnTo>
                  <a:lnTo>
                    <a:pt x="1040638" y="1329004"/>
                  </a:lnTo>
                  <a:lnTo>
                    <a:pt x="1100708" y="1349747"/>
                  </a:lnTo>
                  <a:lnTo>
                    <a:pt x="1146350" y="1375286"/>
                  </a:lnTo>
                  <a:lnTo>
                    <a:pt x="1179128" y="1405696"/>
                  </a:lnTo>
                  <a:lnTo>
                    <a:pt x="1200605" y="1441053"/>
                  </a:lnTo>
                  <a:lnTo>
                    <a:pt x="1212344" y="1481431"/>
                  </a:lnTo>
                  <a:lnTo>
                    <a:pt x="1215910" y="1526908"/>
                  </a:lnTo>
                  <a:lnTo>
                    <a:pt x="1209946" y="1584569"/>
                  </a:lnTo>
                  <a:lnTo>
                    <a:pt x="1193440" y="1631778"/>
                  </a:lnTo>
                  <a:lnTo>
                    <a:pt x="1168470" y="1669580"/>
                  </a:lnTo>
                  <a:lnTo>
                    <a:pt x="1137113" y="1699020"/>
                  </a:lnTo>
                  <a:lnTo>
                    <a:pt x="1101447" y="1721144"/>
                  </a:lnTo>
                  <a:lnTo>
                    <a:pt x="1063550" y="1736996"/>
                  </a:lnTo>
                  <a:lnTo>
                    <a:pt x="1025501" y="1747623"/>
                  </a:lnTo>
                  <a:lnTo>
                    <a:pt x="957255" y="1757378"/>
                  </a:lnTo>
                  <a:lnTo>
                    <a:pt x="913333" y="1758772"/>
                  </a:lnTo>
                  <a:lnTo>
                    <a:pt x="841399" y="1754783"/>
                  </a:lnTo>
                  <a:lnTo>
                    <a:pt x="780321" y="1743521"/>
                  </a:lnTo>
                  <a:lnTo>
                    <a:pt x="729200" y="1726045"/>
                  </a:lnTo>
                  <a:lnTo>
                    <a:pt x="687140" y="1703411"/>
                  </a:lnTo>
                  <a:lnTo>
                    <a:pt x="653245" y="1676677"/>
                  </a:lnTo>
                  <a:lnTo>
                    <a:pt x="626617" y="1646900"/>
                  </a:lnTo>
                  <a:lnTo>
                    <a:pt x="591576" y="1582450"/>
                  </a:lnTo>
                  <a:lnTo>
                    <a:pt x="574842" y="1518521"/>
                  </a:lnTo>
                  <a:lnTo>
                    <a:pt x="569242" y="1463572"/>
                  </a:lnTo>
                  <a:lnTo>
                    <a:pt x="568375" y="1442110"/>
                  </a:lnTo>
                  <a:lnTo>
                    <a:pt x="0" y="1442110"/>
                  </a:lnTo>
                  <a:lnTo>
                    <a:pt x="2894" y="1507095"/>
                  </a:lnTo>
                  <a:lnTo>
                    <a:pt x="6534" y="1547515"/>
                  </a:lnTo>
                  <a:lnTo>
                    <a:pt x="12816" y="1592021"/>
                  </a:lnTo>
                  <a:lnTo>
                    <a:pt x="22621" y="1639714"/>
                  </a:lnTo>
                  <a:lnTo>
                    <a:pt x="36835" y="1689694"/>
                  </a:lnTo>
                  <a:lnTo>
                    <a:pt x="56341" y="1741061"/>
                  </a:lnTo>
                  <a:lnTo>
                    <a:pt x="82022" y="1792917"/>
                  </a:lnTo>
                  <a:lnTo>
                    <a:pt x="114763" y="1844362"/>
                  </a:lnTo>
                  <a:lnTo>
                    <a:pt x="155447" y="1894497"/>
                  </a:lnTo>
                  <a:lnTo>
                    <a:pt x="192206" y="1931723"/>
                  </a:lnTo>
                  <a:lnTo>
                    <a:pt x="232189" y="1965043"/>
                  </a:lnTo>
                  <a:lnTo>
                    <a:pt x="274978" y="1994666"/>
                  </a:lnTo>
                  <a:lnTo>
                    <a:pt x="320156" y="2020799"/>
                  </a:lnTo>
                  <a:lnTo>
                    <a:pt x="367305" y="2043649"/>
                  </a:lnTo>
                  <a:lnTo>
                    <a:pt x="416005" y="2063423"/>
                  </a:lnTo>
                  <a:lnTo>
                    <a:pt x="465839" y="2080330"/>
                  </a:lnTo>
                  <a:lnTo>
                    <a:pt x="516389" y="2094576"/>
                  </a:lnTo>
                  <a:lnTo>
                    <a:pt x="567237" y="2106369"/>
                  </a:lnTo>
                  <a:lnTo>
                    <a:pt x="617965" y="2115916"/>
                  </a:lnTo>
                  <a:lnTo>
                    <a:pt x="668155" y="2123426"/>
                  </a:lnTo>
                  <a:lnTo>
                    <a:pt x="717387" y="2129104"/>
                  </a:lnTo>
                  <a:lnTo>
                    <a:pt x="765246" y="2133160"/>
                  </a:lnTo>
                  <a:lnTo>
                    <a:pt x="811311" y="2135800"/>
                  </a:lnTo>
                  <a:lnTo>
                    <a:pt x="855165" y="2137232"/>
                  </a:lnTo>
                  <a:lnTo>
                    <a:pt x="896391" y="2137664"/>
                  </a:lnTo>
                  <a:lnTo>
                    <a:pt x="950751" y="2136883"/>
                  </a:lnTo>
                  <a:lnTo>
                    <a:pt x="1004108" y="2134531"/>
                  </a:lnTo>
                  <a:lnTo>
                    <a:pt x="1056387" y="2130595"/>
                  </a:lnTo>
                  <a:lnTo>
                    <a:pt x="1107515" y="2125063"/>
                  </a:lnTo>
                  <a:lnTo>
                    <a:pt x="1157418" y="2117920"/>
                  </a:lnTo>
                  <a:lnTo>
                    <a:pt x="1206024" y="2109153"/>
                  </a:lnTo>
                  <a:lnTo>
                    <a:pt x="1253258" y="2098750"/>
                  </a:lnTo>
                  <a:lnTo>
                    <a:pt x="1299048" y="2086697"/>
                  </a:lnTo>
                  <a:lnTo>
                    <a:pt x="1343320" y="2072982"/>
                  </a:lnTo>
                  <a:lnTo>
                    <a:pt x="1386000" y="2057590"/>
                  </a:lnTo>
                  <a:lnTo>
                    <a:pt x="1427016" y="2040508"/>
                  </a:lnTo>
                  <a:lnTo>
                    <a:pt x="1466293" y="2021724"/>
                  </a:lnTo>
                  <a:lnTo>
                    <a:pt x="1503759" y="2001225"/>
                  </a:lnTo>
                  <a:lnTo>
                    <a:pt x="1539340" y="1978996"/>
                  </a:lnTo>
                  <a:lnTo>
                    <a:pt x="1572962" y="1955025"/>
                  </a:lnTo>
                  <a:lnTo>
                    <a:pt x="1604552" y="1929299"/>
                  </a:lnTo>
                  <a:lnTo>
                    <a:pt x="1634036" y="1901805"/>
                  </a:lnTo>
                  <a:lnTo>
                    <a:pt x="1661342" y="1872529"/>
                  </a:lnTo>
                  <a:lnTo>
                    <a:pt x="1686396" y="1841458"/>
                  </a:lnTo>
                  <a:lnTo>
                    <a:pt x="1709125" y="1808579"/>
                  </a:lnTo>
                  <a:lnTo>
                    <a:pt x="1729454" y="1773879"/>
                  </a:lnTo>
                  <a:lnTo>
                    <a:pt x="1747311" y="1737344"/>
                  </a:lnTo>
                  <a:lnTo>
                    <a:pt x="1762622" y="1698962"/>
                  </a:lnTo>
                  <a:lnTo>
                    <a:pt x="1775314" y="1658719"/>
                  </a:lnTo>
                  <a:lnTo>
                    <a:pt x="1785313" y="1616602"/>
                  </a:lnTo>
                  <a:lnTo>
                    <a:pt x="1792546" y="1572598"/>
                  </a:lnTo>
                  <a:lnTo>
                    <a:pt x="1796940" y="1526694"/>
                  </a:lnTo>
                  <a:lnTo>
                    <a:pt x="1798421" y="1478876"/>
                  </a:lnTo>
                  <a:lnTo>
                    <a:pt x="1796269" y="1419396"/>
                  </a:lnTo>
                  <a:lnTo>
                    <a:pt x="1789973" y="1364433"/>
                  </a:lnTo>
                  <a:lnTo>
                    <a:pt x="1779776" y="1313770"/>
                  </a:lnTo>
                  <a:lnTo>
                    <a:pt x="1765919" y="1267192"/>
                  </a:lnTo>
                  <a:lnTo>
                    <a:pt x="1748644" y="1224481"/>
                  </a:lnTo>
                  <a:lnTo>
                    <a:pt x="1728192" y="1185423"/>
                  </a:lnTo>
                  <a:lnTo>
                    <a:pt x="1704805" y="1149800"/>
                  </a:lnTo>
                  <a:lnTo>
                    <a:pt x="1678725" y="1117397"/>
                  </a:lnTo>
                  <a:lnTo>
                    <a:pt x="1650194" y="1087996"/>
                  </a:lnTo>
                  <a:lnTo>
                    <a:pt x="1619454" y="1061382"/>
                  </a:lnTo>
                  <a:lnTo>
                    <a:pt x="1586745" y="1037339"/>
                  </a:lnTo>
                  <a:lnTo>
                    <a:pt x="1552310" y="1015650"/>
                  </a:lnTo>
                  <a:lnTo>
                    <a:pt x="1516390" y="996099"/>
                  </a:lnTo>
                  <a:lnTo>
                    <a:pt x="1479228" y="978469"/>
                  </a:lnTo>
                  <a:lnTo>
                    <a:pt x="1441064" y="962545"/>
                  </a:lnTo>
                  <a:lnTo>
                    <a:pt x="1402141" y="948110"/>
                  </a:lnTo>
                  <a:lnTo>
                    <a:pt x="1362700" y="934948"/>
                  </a:lnTo>
                  <a:lnTo>
                    <a:pt x="1322984" y="922842"/>
                  </a:lnTo>
                  <a:lnTo>
                    <a:pt x="1283233" y="911576"/>
                  </a:lnTo>
                  <a:lnTo>
                    <a:pt x="1243689" y="900935"/>
                  </a:lnTo>
                  <a:lnTo>
                    <a:pt x="822883" y="791692"/>
                  </a:lnTo>
                  <a:lnTo>
                    <a:pt x="785624" y="780842"/>
                  </a:lnTo>
                  <a:lnTo>
                    <a:pt x="746092" y="766536"/>
                  </a:lnTo>
                  <a:lnTo>
                    <a:pt x="707204" y="747039"/>
                  </a:lnTo>
                  <a:lnTo>
                    <a:pt x="671879" y="720618"/>
                  </a:lnTo>
                  <a:lnTo>
                    <a:pt x="643035" y="685539"/>
                  </a:lnTo>
                  <a:lnTo>
                    <a:pt x="623588" y="640068"/>
                  </a:lnTo>
                  <a:lnTo>
                    <a:pt x="616457" y="582472"/>
                  </a:lnTo>
                  <a:lnTo>
                    <a:pt x="621275" y="538331"/>
                  </a:lnTo>
                  <a:lnTo>
                    <a:pt x="635372" y="497607"/>
                  </a:lnTo>
                  <a:lnTo>
                    <a:pt x="658216" y="461061"/>
                  </a:lnTo>
                  <a:lnTo>
                    <a:pt x="689275" y="429453"/>
                  </a:lnTo>
                  <a:lnTo>
                    <a:pt x="728016" y="403545"/>
                  </a:lnTo>
                  <a:lnTo>
                    <a:pt x="773908" y="384098"/>
                  </a:lnTo>
                  <a:lnTo>
                    <a:pt x="826417" y="371871"/>
                  </a:lnTo>
                  <a:lnTo>
                    <a:pt x="885012" y="367626"/>
                  </a:lnTo>
                  <a:lnTo>
                    <a:pt x="952469" y="372810"/>
                  </a:lnTo>
                  <a:lnTo>
                    <a:pt x="1007577" y="387221"/>
                  </a:lnTo>
                  <a:lnTo>
                    <a:pt x="1051583" y="409153"/>
                  </a:lnTo>
                  <a:lnTo>
                    <a:pt x="1085735" y="436895"/>
                  </a:lnTo>
                  <a:lnTo>
                    <a:pt x="1111283" y="468742"/>
                  </a:lnTo>
                  <a:lnTo>
                    <a:pt x="1129475" y="502983"/>
                  </a:lnTo>
                  <a:lnTo>
                    <a:pt x="1148785" y="571818"/>
                  </a:lnTo>
                  <a:lnTo>
                    <a:pt x="1153654" y="629735"/>
                  </a:lnTo>
                  <a:lnTo>
                    <a:pt x="1153795" y="650328"/>
                  </a:lnTo>
                  <a:lnTo>
                    <a:pt x="1727708" y="650328"/>
                  </a:lnTo>
                  <a:lnTo>
                    <a:pt x="1726442" y="602432"/>
                  </a:lnTo>
                  <a:lnTo>
                    <a:pt x="1722847" y="549677"/>
                  </a:lnTo>
                  <a:lnTo>
                    <a:pt x="1715481" y="493337"/>
                  </a:lnTo>
                  <a:lnTo>
                    <a:pt x="1702903" y="434687"/>
                  </a:lnTo>
                  <a:lnTo>
                    <a:pt x="1683671" y="375002"/>
                  </a:lnTo>
                  <a:lnTo>
                    <a:pt x="1656345" y="315556"/>
                  </a:lnTo>
                  <a:lnTo>
                    <a:pt x="1619483" y="257623"/>
                  </a:lnTo>
                  <a:lnTo>
                    <a:pt x="1571644" y="202477"/>
                  </a:lnTo>
                  <a:lnTo>
                    <a:pt x="1543158" y="176348"/>
                  </a:lnTo>
                  <a:lnTo>
                    <a:pt x="1511387" y="151394"/>
                  </a:lnTo>
                  <a:lnTo>
                    <a:pt x="1476151" y="127774"/>
                  </a:lnTo>
                  <a:lnTo>
                    <a:pt x="1437271" y="105648"/>
                  </a:lnTo>
                  <a:lnTo>
                    <a:pt x="1394565" y="85174"/>
                  </a:lnTo>
                  <a:lnTo>
                    <a:pt x="1347854" y="66512"/>
                  </a:lnTo>
                  <a:lnTo>
                    <a:pt x="1296957" y="49822"/>
                  </a:lnTo>
                  <a:lnTo>
                    <a:pt x="1241695" y="35262"/>
                  </a:lnTo>
                  <a:lnTo>
                    <a:pt x="1181888" y="22992"/>
                  </a:lnTo>
                  <a:lnTo>
                    <a:pt x="1117354" y="13172"/>
                  </a:lnTo>
                  <a:lnTo>
                    <a:pt x="1047915" y="5960"/>
                  </a:lnTo>
                  <a:lnTo>
                    <a:pt x="973389" y="1516"/>
                  </a:lnTo>
                  <a:lnTo>
                    <a:pt x="893597" y="0"/>
                  </a:lnTo>
                  <a:close/>
                </a:path>
              </a:pathLst>
            </a:custGeom>
            <a:solidFill>
              <a:schemeClr val="lt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73" name="Google Shape;373;p24"/>
            <p:cNvSpPr/>
            <p:nvPr/>
          </p:nvSpPr>
          <p:spPr>
            <a:xfrm>
              <a:off x="14543672" y="8448213"/>
              <a:ext cx="194655" cy="238587"/>
            </a:xfrm>
            <a:custGeom>
              <a:rect b="b" l="l" r="r" t="t"/>
              <a:pathLst>
                <a:path extrusionOk="0" h="2041525" w="1665604">
                  <a:moveTo>
                    <a:pt x="520319" y="0"/>
                  </a:moveTo>
                  <a:lnTo>
                    <a:pt x="0" y="0"/>
                  </a:lnTo>
                  <a:lnTo>
                    <a:pt x="0" y="2041525"/>
                  </a:lnTo>
                  <a:lnTo>
                    <a:pt x="520319" y="2041525"/>
                  </a:lnTo>
                  <a:lnTo>
                    <a:pt x="520319" y="1252639"/>
                  </a:lnTo>
                  <a:lnTo>
                    <a:pt x="1026413" y="2041525"/>
                  </a:lnTo>
                  <a:lnTo>
                    <a:pt x="1665516" y="2041525"/>
                  </a:lnTo>
                  <a:lnTo>
                    <a:pt x="1111250" y="1221574"/>
                  </a:lnTo>
                  <a:lnTo>
                    <a:pt x="1594802" y="622084"/>
                  </a:lnTo>
                  <a:lnTo>
                    <a:pt x="1006678" y="622084"/>
                  </a:lnTo>
                  <a:lnTo>
                    <a:pt x="520319" y="1249870"/>
                  </a:lnTo>
                  <a:lnTo>
                    <a:pt x="520319" y="0"/>
                  </a:lnTo>
                  <a:close/>
                </a:path>
              </a:pathLst>
            </a:custGeom>
            <a:solidFill>
              <a:schemeClr val="lt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74" name="Google Shape;374;p24"/>
            <p:cNvSpPr/>
            <p:nvPr/>
          </p:nvSpPr>
          <p:spPr>
            <a:xfrm>
              <a:off x="14745615" y="8511292"/>
              <a:ext cx="193022" cy="175508"/>
            </a:xfrm>
            <a:custGeom>
              <a:rect b="b" l="l" r="r" t="t"/>
              <a:pathLst>
                <a:path extrusionOk="0" h="1501775" w="1651634">
                  <a:moveTo>
                    <a:pt x="831316" y="0"/>
                  </a:moveTo>
                  <a:lnTo>
                    <a:pt x="772161" y="1202"/>
                  </a:lnTo>
                  <a:lnTo>
                    <a:pt x="715248" y="4774"/>
                  </a:lnTo>
                  <a:lnTo>
                    <a:pt x="660571" y="10662"/>
                  </a:lnTo>
                  <a:lnTo>
                    <a:pt x="608122" y="18811"/>
                  </a:lnTo>
                  <a:lnTo>
                    <a:pt x="557895" y="29167"/>
                  </a:lnTo>
                  <a:lnTo>
                    <a:pt x="509882" y="41676"/>
                  </a:lnTo>
                  <a:lnTo>
                    <a:pt x="464077" y="56285"/>
                  </a:lnTo>
                  <a:lnTo>
                    <a:pt x="420473" y="72938"/>
                  </a:lnTo>
                  <a:lnTo>
                    <a:pt x="379063" y="91583"/>
                  </a:lnTo>
                  <a:lnTo>
                    <a:pt x="339841" y="112164"/>
                  </a:lnTo>
                  <a:lnTo>
                    <a:pt x="302798" y="134628"/>
                  </a:lnTo>
                  <a:lnTo>
                    <a:pt x="267929" y="158921"/>
                  </a:lnTo>
                  <a:lnTo>
                    <a:pt x="235227" y="184989"/>
                  </a:lnTo>
                  <a:lnTo>
                    <a:pt x="204684" y="212777"/>
                  </a:lnTo>
                  <a:lnTo>
                    <a:pt x="176294" y="242232"/>
                  </a:lnTo>
                  <a:lnTo>
                    <a:pt x="150050" y="273299"/>
                  </a:lnTo>
                  <a:lnTo>
                    <a:pt x="125945" y="305924"/>
                  </a:lnTo>
                  <a:lnTo>
                    <a:pt x="103972" y="340054"/>
                  </a:lnTo>
                  <a:lnTo>
                    <a:pt x="84124" y="375634"/>
                  </a:lnTo>
                  <a:lnTo>
                    <a:pt x="66395" y="412611"/>
                  </a:lnTo>
                  <a:lnTo>
                    <a:pt x="50777" y="450929"/>
                  </a:lnTo>
                  <a:lnTo>
                    <a:pt x="37265" y="490536"/>
                  </a:lnTo>
                  <a:lnTo>
                    <a:pt x="25849" y="531376"/>
                  </a:lnTo>
                  <a:lnTo>
                    <a:pt x="16525" y="573396"/>
                  </a:lnTo>
                  <a:lnTo>
                    <a:pt x="9285" y="616542"/>
                  </a:lnTo>
                  <a:lnTo>
                    <a:pt x="4122" y="660760"/>
                  </a:lnTo>
                  <a:lnTo>
                    <a:pt x="1029" y="705996"/>
                  </a:lnTo>
                  <a:lnTo>
                    <a:pt x="0" y="752195"/>
                  </a:lnTo>
                  <a:lnTo>
                    <a:pt x="873" y="796084"/>
                  </a:lnTo>
                  <a:lnTo>
                    <a:pt x="3690" y="841289"/>
                  </a:lnTo>
                  <a:lnTo>
                    <a:pt x="8746" y="887475"/>
                  </a:lnTo>
                  <a:lnTo>
                    <a:pt x="16335" y="934309"/>
                  </a:lnTo>
                  <a:lnTo>
                    <a:pt x="26753" y="981457"/>
                  </a:lnTo>
                  <a:lnTo>
                    <a:pt x="40293" y="1028584"/>
                  </a:lnTo>
                  <a:lnTo>
                    <a:pt x="57252" y="1075356"/>
                  </a:lnTo>
                  <a:lnTo>
                    <a:pt x="77923" y="1121439"/>
                  </a:lnTo>
                  <a:lnTo>
                    <a:pt x="102602" y="1166499"/>
                  </a:lnTo>
                  <a:lnTo>
                    <a:pt x="131583" y="1210201"/>
                  </a:lnTo>
                  <a:lnTo>
                    <a:pt x="165161" y="1252213"/>
                  </a:lnTo>
                  <a:lnTo>
                    <a:pt x="203631" y="1292199"/>
                  </a:lnTo>
                  <a:lnTo>
                    <a:pt x="234343" y="1319807"/>
                  </a:lnTo>
                  <a:lnTo>
                    <a:pt x="267141" y="1345642"/>
                  </a:lnTo>
                  <a:lnTo>
                    <a:pt x="302125" y="1369661"/>
                  </a:lnTo>
                  <a:lnTo>
                    <a:pt x="339395" y="1391819"/>
                  </a:lnTo>
                  <a:lnTo>
                    <a:pt x="379049" y="1412074"/>
                  </a:lnTo>
                  <a:lnTo>
                    <a:pt x="421187" y="1430382"/>
                  </a:lnTo>
                  <a:lnTo>
                    <a:pt x="465909" y="1446699"/>
                  </a:lnTo>
                  <a:lnTo>
                    <a:pt x="513313" y="1460982"/>
                  </a:lnTo>
                  <a:lnTo>
                    <a:pt x="563500" y="1473187"/>
                  </a:lnTo>
                  <a:lnTo>
                    <a:pt x="616569" y="1483271"/>
                  </a:lnTo>
                  <a:lnTo>
                    <a:pt x="672619" y="1491190"/>
                  </a:lnTo>
                  <a:lnTo>
                    <a:pt x="731749" y="1496900"/>
                  </a:lnTo>
                  <a:lnTo>
                    <a:pt x="794060" y="1500358"/>
                  </a:lnTo>
                  <a:lnTo>
                    <a:pt x="859650" y="1501521"/>
                  </a:lnTo>
                  <a:lnTo>
                    <a:pt x="924832" y="1499990"/>
                  </a:lnTo>
                  <a:lnTo>
                    <a:pt x="986060" y="1495508"/>
                  </a:lnTo>
                  <a:lnTo>
                    <a:pt x="1043495" y="1488236"/>
                  </a:lnTo>
                  <a:lnTo>
                    <a:pt x="1097300" y="1478338"/>
                  </a:lnTo>
                  <a:lnTo>
                    <a:pt x="1147637" y="1465976"/>
                  </a:lnTo>
                  <a:lnTo>
                    <a:pt x="1194669" y="1451313"/>
                  </a:lnTo>
                  <a:lnTo>
                    <a:pt x="1238558" y="1434511"/>
                  </a:lnTo>
                  <a:lnTo>
                    <a:pt x="1279467" y="1415733"/>
                  </a:lnTo>
                  <a:lnTo>
                    <a:pt x="1317558" y="1395142"/>
                  </a:lnTo>
                  <a:lnTo>
                    <a:pt x="1352994" y="1372901"/>
                  </a:lnTo>
                  <a:lnTo>
                    <a:pt x="1385936" y="1349172"/>
                  </a:lnTo>
                  <a:lnTo>
                    <a:pt x="1416549" y="1324118"/>
                  </a:lnTo>
                  <a:lnTo>
                    <a:pt x="1444993" y="1297901"/>
                  </a:lnTo>
                  <a:lnTo>
                    <a:pt x="1479937" y="1259886"/>
                  </a:lnTo>
                  <a:lnTo>
                    <a:pt x="1511329" y="1219505"/>
                  </a:lnTo>
                  <a:lnTo>
                    <a:pt x="1521124" y="1204595"/>
                  </a:lnTo>
                  <a:lnTo>
                    <a:pt x="825792" y="1204595"/>
                  </a:lnTo>
                  <a:lnTo>
                    <a:pt x="791826" y="1203143"/>
                  </a:lnTo>
                  <a:lnTo>
                    <a:pt x="750244" y="1195717"/>
                  </a:lnTo>
                  <a:lnTo>
                    <a:pt x="704996" y="1177706"/>
                  </a:lnTo>
                  <a:lnTo>
                    <a:pt x="660028" y="1144499"/>
                  </a:lnTo>
                  <a:lnTo>
                    <a:pt x="619290" y="1091488"/>
                  </a:lnTo>
                  <a:lnTo>
                    <a:pt x="596863" y="1044787"/>
                  </a:lnTo>
                  <a:lnTo>
                    <a:pt x="579923" y="995323"/>
                  </a:lnTo>
                  <a:lnTo>
                    <a:pt x="567728" y="944480"/>
                  </a:lnTo>
                  <a:lnTo>
                    <a:pt x="559535" y="893640"/>
                  </a:lnTo>
                  <a:lnTo>
                    <a:pt x="554603" y="844186"/>
                  </a:lnTo>
                  <a:lnTo>
                    <a:pt x="552188" y="797499"/>
                  </a:lnTo>
                  <a:lnTo>
                    <a:pt x="551548" y="754964"/>
                  </a:lnTo>
                  <a:lnTo>
                    <a:pt x="552291" y="709182"/>
                  </a:lnTo>
                  <a:lnTo>
                    <a:pt x="554730" y="663124"/>
                  </a:lnTo>
                  <a:lnTo>
                    <a:pt x="559182" y="617376"/>
                  </a:lnTo>
                  <a:lnTo>
                    <a:pt x="565962" y="572527"/>
                  </a:lnTo>
                  <a:lnTo>
                    <a:pt x="575386" y="529162"/>
                  </a:lnTo>
                  <a:lnTo>
                    <a:pt x="587770" y="487870"/>
                  </a:lnTo>
                  <a:lnTo>
                    <a:pt x="603430" y="449237"/>
                  </a:lnTo>
                  <a:lnTo>
                    <a:pt x="622683" y="413850"/>
                  </a:lnTo>
                  <a:lnTo>
                    <a:pt x="645843" y="382296"/>
                  </a:lnTo>
                  <a:lnTo>
                    <a:pt x="673226" y="355163"/>
                  </a:lnTo>
                  <a:lnTo>
                    <a:pt x="705149" y="333037"/>
                  </a:lnTo>
                  <a:lnTo>
                    <a:pt x="741928" y="316506"/>
                  </a:lnTo>
                  <a:lnTo>
                    <a:pt x="783879" y="306157"/>
                  </a:lnTo>
                  <a:lnTo>
                    <a:pt x="831316" y="302577"/>
                  </a:lnTo>
                  <a:lnTo>
                    <a:pt x="1528453" y="302577"/>
                  </a:lnTo>
                  <a:lnTo>
                    <a:pt x="1516669" y="285651"/>
                  </a:lnTo>
                  <a:lnTo>
                    <a:pt x="1489959" y="252519"/>
                  </a:lnTo>
                  <a:lnTo>
                    <a:pt x="1461157" y="221488"/>
                  </a:lnTo>
                  <a:lnTo>
                    <a:pt x="1430340" y="192546"/>
                  </a:lnTo>
                  <a:lnTo>
                    <a:pt x="1397586" y="165682"/>
                  </a:lnTo>
                  <a:lnTo>
                    <a:pt x="1362976" y="140883"/>
                  </a:lnTo>
                  <a:lnTo>
                    <a:pt x="1326586" y="118138"/>
                  </a:lnTo>
                  <a:lnTo>
                    <a:pt x="1288495" y="97433"/>
                  </a:lnTo>
                  <a:lnTo>
                    <a:pt x="1248783" y="78758"/>
                  </a:lnTo>
                  <a:lnTo>
                    <a:pt x="1207526" y="62100"/>
                  </a:lnTo>
                  <a:lnTo>
                    <a:pt x="1164804" y="47446"/>
                  </a:lnTo>
                  <a:lnTo>
                    <a:pt x="1120696" y="34786"/>
                  </a:lnTo>
                  <a:lnTo>
                    <a:pt x="1075279" y="24107"/>
                  </a:lnTo>
                  <a:lnTo>
                    <a:pt x="1028632" y="15396"/>
                  </a:lnTo>
                  <a:lnTo>
                    <a:pt x="980834" y="8642"/>
                  </a:lnTo>
                  <a:lnTo>
                    <a:pt x="931963" y="3832"/>
                  </a:lnTo>
                  <a:lnTo>
                    <a:pt x="882098" y="956"/>
                  </a:lnTo>
                  <a:lnTo>
                    <a:pt x="831316" y="0"/>
                  </a:lnTo>
                  <a:close/>
                </a:path>
                <a:path extrusionOk="0" h="1501775" w="1651634">
                  <a:moveTo>
                    <a:pt x="1528453" y="302577"/>
                  </a:moveTo>
                  <a:lnTo>
                    <a:pt x="831316" y="302577"/>
                  </a:lnTo>
                  <a:lnTo>
                    <a:pt x="877597" y="306166"/>
                  </a:lnTo>
                  <a:lnTo>
                    <a:pt x="918711" y="316628"/>
                  </a:lnTo>
                  <a:lnTo>
                    <a:pt x="954913" y="333507"/>
                  </a:lnTo>
                  <a:lnTo>
                    <a:pt x="986458" y="356348"/>
                  </a:lnTo>
                  <a:lnTo>
                    <a:pt x="1013600" y="384694"/>
                  </a:lnTo>
                  <a:lnTo>
                    <a:pt x="1036595" y="418090"/>
                  </a:lnTo>
                  <a:lnTo>
                    <a:pt x="1055696" y="456081"/>
                  </a:lnTo>
                  <a:lnTo>
                    <a:pt x="1071160" y="498209"/>
                  </a:lnTo>
                  <a:lnTo>
                    <a:pt x="1083241" y="544019"/>
                  </a:lnTo>
                  <a:lnTo>
                    <a:pt x="1092193" y="593056"/>
                  </a:lnTo>
                  <a:lnTo>
                    <a:pt x="1098272" y="644862"/>
                  </a:lnTo>
                  <a:lnTo>
                    <a:pt x="1101733" y="698984"/>
                  </a:lnTo>
                  <a:lnTo>
                    <a:pt x="1102829" y="754964"/>
                  </a:lnTo>
                  <a:lnTo>
                    <a:pt x="1101962" y="801468"/>
                  </a:lnTo>
                  <a:lnTo>
                    <a:pt x="1099102" y="849043"/>
                  </a:lnTo>
                  <a:lnTo>
                    <a:pt x="1093864" y="896854"/>
                  </a:lnTo>
                  <a:lnTo>
                    <a:pt x="1085862" y="944070"/>
                  </a:lnTo>
                  <a:lnTo>
                    <a:pt x="1074709" y="989855"/>
                  </a:lnTo>
                  <a:lnTo>
                    <a:pt x="1060021" y="1033376"/>
                  </a:lnTo>
                  <a:lnTo>
                    <a:pt x="1041412" y="1073799"/>
                  </a:lnTo>
                  <a:lnTo>
                    <a:pt x="1018495" y="1110290"/>
                  </a:lnTo>
                  <a:lnTo>
                    <a:pt x="990884" y="1142016"/>
                  </a:lnTo>
                  <a:lnTo>
                    <a:pt x="958194" y="1168144"/>
                  </a:lnTo>
                  <a:lnTo>
                    <a:pt x="920040" y="1187838"/>
                  </a:lnTo>
                  <a:lnTo>
                    <a:pt x="876034" y="1200267"/>
                  </a:lnTo>
                  <a:lnTo>
                    <a:pt x="825792" y="1204595"/>
                  </a:lnTo>
                  <a:lnTo>
                    <a:pt x="1521124" y="1204595"/>
                  </a:lnTo>
                  <a:lnTo>
                    <a:pt x="1563844" y="1132546"/>
                  </a:lnTo>
                  <a:lnTo>
                    <a:pt x="1585164" y="1086421"/>
                  </a:lnTo>
                  <a:lnTo>
                    <a:pt x="1603324" y="1038833"/>
                  </a:lnTo>
                  <a:lnTo>
                    <a:pt x="1618457" y="989855"/>
                  </a:lnTo>
                  <a:lnTo>
                    <a:pt x="1630552" y="940169"/>
                  </a:lnTo>
                  <a:lnTo>
                    <a:pt x="1639817" y="889545"/>
                  </a:lnTo>
                  <a:lnTo>
                    <a:pt x="1646314" y="838361"/>
                  </a:lnTo>
                  <a:lnTo>
                    <a:pt x="1650140" y="786843"/>
                  </a:lnTo>
                  <a:lnTo>
                    <a:pt x="1651393" y="735215"/>
                  </a:lnTo>
                  <a:lnTo>
                    <a:pt x="1649928" y="680404"/>
                  </a:lnTo>
                  <a:lnTo>
                    <a:pt x="1645586" y="627814"/>
                  </a:lnTo>
                  <a:lnTo>
                    <a:pt x="1638444" y="577435"/>
                  </a:lnTo>
                  <a:lnTo>
                    <a:pt x="1628557" y="529162"/>
                  </a:lnTo>
                  <a:lnTo>
                    <a:pt x="1616078" y="483259"/>
                  </a:lnTo>
                  <a:lnTo>
                    <a:pt x="1601009" y="439438"/>
                  </a:lnTo>
                  <a:lnTo>
                    <a:pt x="1583456" y="397779"/>
                  </a:lnTo>
                  <a:lnTo>
                    <a:pt x="1563496" y="358269"/>
                  </a:lnTo>
                  <a:lnTo>
                    <a:pt x="1541208" y="320897"/>
                  </a:lnTo>
                  <a:lnTo>
                    <a:pt x="1528453" y="302577"/>
                  </a:lnTo>
                  <a:close/>
                </a:path>
              </a:pathLst>
            </a:custGeom>
            <a:solidFill>
              <a:schemeClr val="lt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75" name="Google Shape;375;p24"/>
            <p:cNvSpPr/>
            <p:nvPr/>
          </p:nvSpPr>
          <p:spPr>
            <a:xfrm>
              <a:off x="14976246" y="8448139"/>
              <a:ext cx="62189" cy="238661"/>
            </a:xfrm>
            <a:custGeom>
              <a:rect b="b" l="l" r="r" t="t"/>
              <a:pathLst>
                <a:path extrusionOk="0" h="2042160" w="532129">
                  <a:moveTo>
                    <a:pt x="531622" y="0"/>
                  </a:moveTo>
                  <a:lnTo>
                    <a:pt x="0" y="0"/>
                  </a:lnTo>
                  <a:lnTo>
                    <a:pt x="0" y="2041613"/>
                  </a:lnTo>
                  <a:lnTo>
                    <a:pt x="531622" y="2041613"/>
                  </a:lnTo>
                  <a:lnTo>
                    <a:pt x="531622" y="0"/>
                  </a:lnTo>
                  <a:close/>
                </a:path>
              </a:pathLst>
            </a:custGeom>
            <a:solidFill>
              <a:schemeClr val="lt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76" name="Google Shape;376;p24"/>
            <p:cNvSpPr/>
            <p:nvPr/>
          </p:nvSpPr>
          <p:spPr>
            <a:xfrm>
              <a:off x="15067761" y="8469289"/>
              <a:ext cx="131576" cy="217511"/>
            </a:xfrm>
            <a:custGeom>
              <a:rect b="b" l="l" r="r" t="t"/>
              <a:pathLst>
                <a:path extrusionOk="0" h="1861185" w="1125854">
                  <a:moveTo>
                    <a:pt x="789025" y="0"/>
                  </a:moveTo>
                  <a:lnTo>
                    <a:pt x="277126" y="203530"/>
                  </a:lnTo>
                  <a:lnTo>
                    <a:pt x="277126" y="424078"/>
                  </a:lnTo>
                  <a:lnTo>
                    <a:pt x="0" y="424078"/>
                  </a:lnTo>
                  <a:lnTo>
                    <a:pt x="0" y="763447"/>
                  </a:lnTo>
                  <a:lnTo>
                    <a:pt x="268706" y="763447"/>
                  </a:lnTo>
                  <a:lnTo>
                    <a:pt x="268706" y="1444879"/>
                  </a:lnTo>
                  <a:lnTo>
                    <a:pt x="269639" y="1491885"/>
                  </a:lnTo>
                  <a:lnTo>
                    <a:pt x="272643" y="1536128"/>
                  </a:lnTo>
                  <a:lnTo>
                    <a:pt x="278031" y="1577597"/>
                  </a:lnTo>
                  <a:lnTo>
                    <a:pt x="286112" y="1616280"/>
                  </a:lnTo>
                  <a:lnTo>
                    <a:pt x="311598" y="1685246"/>
                  </a:lnTo>
                  <a:lnTo>
                    <a:pt x="351590" y="1742938"/>
                  </a:lnTo>
                  <a:lnTo>
                    <a:pt x="408572" y="1789267"/>
                  </a:lnTo>
                  <a:lnTo>
                    <a:pt x="444211" y="1808143"/>
                  </a:lnTo>
                  <a:lnTo>
                    <a:pt x="485031" y="1824145"/>
                  </a:lnTo>
                  <a:lnTo>
                    <a:pt x="531341" y="1837262"/>
                  </a:lnTo>
                  <a:lnTo>
                    <a:pt x="583454" y="1847484"/>
                  </a:lnTo>
                  <a:lnTo>
                    <a:pt x="641679" y="1854799"/>
                  </a:lnTo>
                  <a:lnTo>
                    <a:pt x="706327" y="1859196"/>
                  </a:lnTo>
                  <a:lnTo>
                    <a:pt x="777709" y="1860664"/>
                  </a:lnTo>
                  <a:lnTo>
                    <a:pt x="850061" y="1859843"/>
                  </a:lnTo>
                  <a:lnTo>
                    <a:pt x="912828" y="1857580"/>
                  </a:lnTo>
                  <a:lnTo>
                    <a:pt x="967143" y="1854173"/>
                  </a:lnTo>
                  <a:lnTo>
                    <a:pt x="1014140" y="1849918"/>
                  </a:lnTo>
                  <a:lnTo>
                    <a:pt x="1054954" y="1845114"/>
                  </a:lnTo>
                  <a:lnTo>
                    <a:pt x="1122565" y="1835048"/>
                  </a:lnTo>
                  <a:lnTo>
                    <a:pt x="1122565" y="1501470"/>
                  </a:lnTo>
                  <a:lnTo>
                    <a:pt x="1080377" y="1506330"/>
                  </a:lnTo>
                  <a:lnTo>
                    <a:pt x="1047702" y="1508826"/>
                  </a:lnTo>
                  <a:lnTo>
                    <a:pt x="1019270" y="1509746"/>
                  </a:lnTo>
                  <a:lnTo>
                    <a:pt x="989812" y="1509877"/>
                  </a:lnTo>
                  <a:lnTo>
                    <a:pt x="929175" y="1506923"/>
                  </a:lnTo>
                  <a:lnTo>
                    <a:pt x="881927" y="1497967"/>
                  </a:lnTo>
                  <a:lnTo>
                    <a:pt x="846370" y="1482869"/>
                  </a:lnTo>
                  <a:lnTo>
                    <a:pt x="803533" y="1433679"/>
                  </a:lnTo>
                  <a:lnTo>
                    <a:pt x="787073" y="1358226"/>
                  </a:lnTo>
                  <a:lnTo>
                    <a:pt x="784487" y="1310298"/>
                  </a:lnTo>
                  <a:lnTo>
                    <a:pt x="783399" y="1255382"/>
                  </a:lnTo>
                  <a:lnTo>
                    <a:pt x="783399" y="763447"/>
                  </a:lnTo>
                  <a:lnTo>
                    <a:pt x="1125448" y="763447"/>
                  </a:lnTo>
                  <a:lnTo>
                    <a:pt x="1125448" y="424078"/>
                  </a:lnTo>
                  <a:lnTo>
                    <a:pt x="789025" y="424078"/>
                  </a:lnTo>
                  <a:lnTo>
                    <a:pt x="789025" y="0"/>
                  </a:lnTo>
                  <a:close/>
                </a:path>
              </a:pathLst>
            </a:custGeom>
            <a:solidFill>
              <a:schemeClr val="lt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77" name="Google Shape;377;p24"/>
            <p:cNvSpPr/>
            <p:nvPr/>
          </p:nvSpPr>
          <p:spPr>
            <a:xfrm>
              <a:off x="15222399" y="8511292"/>
              <a:ext cx="176547" cy="175508"/>
            </a:xfrm>
            <a:custGeom>
              <a:rect b="b" l="l" r="r" t="t"/>
              <a:pathLst>
                <a:path extrusionOk="0" h="1501775" w="1510665">
                  <a:moveTo>
                    <a:pt x="754989" y="0"/>
                  </a:moveTo>
                  <a:lnTo>
                    <a:pt x="698067" y="1261"/>
                  </a:lnTo>
                  <a:lnTo>
                    <a:pt x="643524" y="5016"/>
                  </a:lnTo>
                  <a:lnTo>
                    <a:pt x="591340" y="11222"/>
                  </a:lnTo>
                  <a:lnTo>
                    <a:pt x="541498" y="19835"/>
                  </a:lnTo>
                  <a:lnTo>
                    <a:pt x="493980" y="30813"/>
                  </a:lnTo>
                  <a:lnTo>
                    <a:pt x="448767" y="44113"/>
                  </a:lnTo>
                  <a:lnTo>
                    <a:pt x="405843" y="59690"/>
                  </a:lnTo>
                  <a:lnTo>
                    <a:pt x="365188" y="77503"/>
                  </a:lnTo>
                  <a:lnTo>
                    <a:pt x="326785" y="97508"/>
                  </a:lnTo>
                  <a:lnTo>
                    <a:pt x="290615" y="119662"/>
                  </a:lnTo>
                  <a:lnTo>
                    <a:pt x="256661" y="143922"/>
                  </a:lnTo>
                  <a:lnTo>
                    <a:pt x="224904" y="170244"/>
                  </a:lnTo>
                  <a:lnTo>
                    <a:pt x="195328" y="198586"/>
                  </a:lnTo>
                  <a:lnTo>
                    <a:pt x="167912" y="228904"/>
                  </a:lnTo>
                  <a:lnTo>
                    <a:pt x="142640" y="261156"/>
                  </a:lnTo>
                  <a:lnTo>
                    <a:pt x="119493" y="295298"/>
                  </a:lnTo>
                  <a:lnTo>
                    <a:pt x="98366" y="331462"/>
                  </a:lnTo>
                  <a:lnTo>
                    <a:pt x="79504" y="369080"/>
                  </a:lnTo>
                  <a:lnTo>
                    <a:pt x="62626" y="408634"/>
                  </a:lnTo>
                  <a:lnTo>
                    <a:pt x="47800" y="449906"/>
                  </a:lnTo>
                  <a:lnTo>
                    <a:pt x="35010" y="492853"/>
                  </a:lnTo>
                  <a:lnTo>
                    <a:pt x="24237" y="537431"/>
                  </a:lnTo>
                  <a:lnTo>
                    <a:pt x="15464" y="583597"/>
                  </a:lnTo>
                  <a:lnTo>
                    <a:pt x="8671" y="631309"/>
                  </a:lnTo>
                  <a:lnTo>
                    <a:pt x="3841" y="680523"/>
                  </a:lnTo>
                  <a:lnTo>
                    <a:pt x="957" y="731196"/>
                  </a:lnTo>
                  <a:lnTo>
                    <a:pt x="0" y="783285"/>
                  </a:lnTo>
                  <a:lnTo>
                    <a:pt x="1177" y="836479"/>
                  </a:lnTo>
                  <a:lnTo>
                    <a:pt x="4703" y="887704"/>
                  </a:lnTo>
                  <a:lnTo>
                    <a:pt x="10563" y="936951"/>
                  </a:lnTo>
                  <a:lnTo>
                    <a:pt x="18745" y="984211"/>
                  </a:lnTo>
                  <a:lnTo>
                    <a:pt x="29236" y="1029473"/>
                  </a:lnTo>
                  <a:lnTo>
                    <a:pt x="42025" y="1072727"/>
                  </a:lnTo>
                  <a:lnTo>
                    <a:pt x="57097" y="1113966"/>
                  </a:lnTo>
                  <a:lnTo>
                    <a:pt x="74441" y="1153178"/>
                  </a:lnTo>
                  <a:lnTo>
                    <a:pt x="94043" y="1190354"/>
                  </a:lnTo>
                  <a:lnTo>
                    <a:pt x="115892" y="1225485"/>
                  </a:lnTo>
                  <a:lnTo>
                    <a:pt x="139974" y="1258561"/>
                  </a:lnTo>
                  <a:lnTo>
                    <a:pt x="166277" y="1289573"/>
                  </a:lnTo>
                  <a:lnTo>
                    <a:pt x="194787" y="1318510"/>
                  </a:lnTo>
                  <a:lnTo>
                    <a:pt x="225494" y="1345364"/>
                  </a:lnTo>
                  <a:lnTo>
                    <a:pt x="258383" y="1370125"/>
                  </a:lnTo>
                  <a:lnTo>
                    <a:pt x="293442" y="1392782"/>
                  </a:lnTo>
                  <a:lnTo>
                    <a:pt x="330658" y="1413328"/>
                  </a:lnTo>
                  <a:lnTo>
                    <a:pt x="370020" y="1431751"/>
                  </a:lnTo>
                  <a:lnTo>
                    <a:pt x="411513" y="1448043"/>
                  </a:lnTo>
                  <a:lnTo>
                    <a:pt x="455126" y="1462194"/>
                  </a:lnTo>
                  <a:lnTo>
                    <a:pt x="500846" y="1474194"/>
                  </a:lnTo>
                  <a:lnTo>
                    <a:pt x="548659" y="1484033"/>
                  </a:lnTo>
                  <a:lnTo>
                    <a:pt x="598555" y="1491703"/>
                  </a:lnTo>
                  <a:lnTo>
                    <a:pt x="650519" y="1497193"/>
                  </a:lnTo>
                  <a:lnTo>
                    <a:pt x="704539" y="1500494"/>
                  </a:lnTo>
                  <a:lnTo>
                    <a:pt x="760602" y="1501597"/>
                  </a:lnTo>
                  <a:lnTo>
                    <a:pt x="812866" y="1500645"/>
                  </a:lnTo>
                  <a:lnTo>
                    <a:pt x="864499" y="1497757"/>
                  </a:lnTo>
                  <a:lnTo>
                    <a:pt x="915332" y="1492880"/>
                  </a:lnTo>
                  <a:lnTo>
                    <a:pt x="965196" y="1485964"/>
                  </a:lnTo>
                  <a:lnTo>
                    <a:pt x="1013925" y="1476956"/>
                  </a:lnTo>
                  <a:lnTo>
                    <a:pt x="1061348" y="1465807"/>
                  </a:lnTo>
                  <a:lnTo>
                    <a:pt x="1107298" y="1452465"/>
                  </a:lnTo>
                  <a:lnTo>
                    <a:pt x="1151607" y="1436878"/>
                  </a:lnTo>
                  <a:lnTo>
                    <a:pt x="1194106" y="1418995"/>
                  </a:lnTo>
                  <a:lnTo>
                    <a:pt x="1234627" y="1398765"/>
                  </a:lnTo>
                  <a:lnTo>
                    <a:pt x="1273001" y="1376137"/>
                  </a:lnTo>
                  <a:lnTo>
                    <a:pt x="1309060" y="1351059"/>
                  </a:lnTo>
                  <a:lnTo>
                    <a:pt x="1342636" y="1323481"/>
                  </a:lnTo>
                  <a:lnTo>
                    <a:pt x="1373561" y="1293351"/>
                  </a:lnTo>
                  <a:lnTo>
                    <a:pt x="1401666" y="1260617"/>
                  </a:lnTo>
                  <a:lnTo>
                    <a:pt x="1426782" y="1225229"/>
                  </a:lnTo>
                  <a:lnTo>
                    <a:pt x="1433742" y="1213154"/>
                  </a:lnTo>
                  <a:lnTo>
                    <a:pt x="763498" y="1213154"/>
                  </a:lnTo>
                  <a:lnTo>
                    <a:pt x="701140" y="1207825"/>
                  </a:lnTo>
                  <a:lnTo>
                    <a:pt x="649148" y="1192902"/>
                  </a:lnTo>
                  <a:lnTo>
                    <a:pt x="606581" y="1169988"/>
                  </a:lnTo>
                  <a:lnTo>
                    <a:pt x="572496" y="1140681"/>
                  </a:lnTo>
                  <a:lnTo>
                    <a:pt x="545950" y="1106583"/>
                  </a:lnTo>
                  <a:lnTo>
                    <a:pt x="526002" y="1069293"/>
                  </a:lnTo>
                  <a:lnTo>
                    <a:pt x="511708" y="1030413"/>
                  </a:lnTo>
                  <a:lnTo>
                    <a:pt x="502126" y="991542"/>
                  </a:lnTo>
                  <a:lnTo>
                    <a:pt x="493330" y="920230"/>
                  </a:lnTo>
                  <a:lnTo>
                    <a:pt x="492074" y="868159"/>
                  </a:lnTo>
                  <a:lnTo>
                    <a:pt x="1510055" y="868159"/>
                  </a:lnTo>
                  <a:lnTo>
                    <a:pt x="1509516" y="796801"/>
                  </a:lnTo>
                  <a:lnTo>
                    <a:pt x="1507764" y="731196"/>
                  </a:lnTo>
                  <a:lnTo>
                    <a:pt x="1504697" y="672070"/>
                  </a:lnTo>
                  <a:lnTo>
                    <a:pt x="1500079" y="617510"/>
                  </a:lnTo>
                  <a:lnTo>
                    <a:pt x="1495316" y="579704"/>
                  </a:lnTo>
                  <a:lnTo>
                    <a:pt x="497763" y="579704"/>
                  </a:lnTo>
                  <a:lnTo>
                    <a:pt x="500069" y="554915"/>
                  </a:lnTo>
                  <a:lnTo>
                    <a:pt x="511975" y="485679"/>
                  </a:lnTo>
                  <a:lnTo>
                    <a:pt x="523951" y="445916"/>
                  </a:lnTo>
                  <a:lnTo>
                    <a:pt x="541527" y="405845"/>
                  </a:lnTo>
                  <a:lnTo>
                    <a:pt x="565892" y="367809"/>
                  </a:lnTo>
                  <a:lnTo>
                    <a:pt x="598232" y="334148"/>
                  </a:lnTo>
                  <a:lnTo>
                    <a:pt x="639736" y="307206"/>
                  </a:lnTo>
                  <a:lnTo>
                    <a:pt x="691592" y="289323"/>
                  </a:lnTo>
                  <a:lnTo>
                    <a:pt x="754989" y="282841"/>
                  </a:lnTo>
                  <a:lnTo>
                    <a:pt x="1386240" y="282841"/>
                  </a:lnTo>
                  <a:lnTo>
                    <a:pt x="1371020" y="260068"/>
                  </a:lnTo>
                  <a:lnTo>
                    <a:pt x="1346757" y="228435"/>
                  </a:lnTo>
                  <a:lnTo>
                    <a:pt x="1320065" y="198215"/>
                  </a:lnTo>
                  <a:lnTo>
                    <a:pt x="1290792" y="169557"/>
                  </a:lnTo>
                  <a:lnTo>
                    <a:pt x="1258786" y="142610"/>
                  </a:lnTo>
                  <a:lnTo>
                    <a:pt x="1223895" y="117523"/>
                  </a:lnTo>
                  <a:lnTo>
                    <a:pt x="1185967" y="94445"/>
                  </a:lnTo>
                  <a:lnTo>
                    <a:pt x="1144851" y="73525"/>
                  </a:lnTo>
                  <a:lnTo>
                    <a:pt x="1100394" y="54911"/>
                  </a:lnTo>
                  <a:lnTo>
                    <a:pt x="1052444" y="38753"/>
                  </a:lnTo>
                  <a:lnTo>
                    <a:pt x="1000850" y="25198"/>
                  </a:lnTo>
                  <a:lnTo>
                    <a:pt x="945460" y="14397"/>
                  </a:lnTo>
                  <a:lnTo>
                    <a:pt x="886120" y="6498"/>
                  </a:lnTo>
                  <a:lnTo>
                    <a:pt x="822681" y="1649"/>
                  </a:lnTo>
                  <a:lnTo>
                    <a:pt x="754989" y="0"/>
                  </a:lnTo>
                  <a:close/>
                </a:path>
                <a:path extrusionOk="0" h="1501775" w="1510665">
                  <a:moveTo>
                    <a:pt x="1501647" y="1006678"/>
                  </a:moveTo>
                  <a:lnTo>
                    <a:pt x="1006589" y="1006678"/>
                  </a:lnTo>
                  <a:lnTo>
                    <a:pt x="997911" y="1053723"/>
                  </a:lnTo>
                  <a:lnTo>
                    <a:pt x="982559" y="1095031"/>
                  </a:lnTo>
                  <a:lnTo>
                    <a:pt x="960770" y="1130436"/>
                  </a:lnTo>
                  <a:lnTo>
                    <a:pt x="932778" y="1159775"/>
                  </a:lnTo>
                  <a:lnTo>
                    <a:pt x="898819" y="1182881"/>
                  </a:lnTo>
                  <a:lnTo>
                    <a:pt x="859129" y="1199589"/>
                  </a:lnTo>
                  <a:lnTo>
                    <a:pt x="813944" y="1209736"/>
                  </a:lnTo>
                  <a:lnTo>
                    <a:pt x="763498" y="1213154"/>
                  </a:lnTo>
                  <a:lnTo>
                    <a:pt x="1433742" y="1213154"/>
                  </a:lnTo>
                  <a:lnTo>
                    <a:pt x="1448742" y="1187135"/>
                  </a:lnTo>
                  <a:lnTo>
                    <a:pt x="1467376" y="1146284"/>
                  </a:lnTo>
                  <a:lnTo>
                    <a:pt x="1482518" y="1102625"/>
                  </a:lnTo>
                  <a:lnTo>
                    <a:pt x="1493998" y="1056107"/>
                  </a:lnTo>
                  <a:lnTo>
                    <a:pt x="1501647" y="1006678"/>
                  </a:lnTo>
                  <a:close/>
                </a:path>
                <a:path extrusionOk="0" h="1501775" w="1510665">
                  <a:moveTo>
                    <a:pt x="1386240" y="282841"/>
                  </a:moveTo>
                  <a:lnTo>
                    <a:pt x="754989" y="282841"/>
                  </a:lnTo>
                  <a:lnTo>
                    <a:pt x="818307" y="288939"/>
                  </a:lnTo>
                  <a:lnTo>
                    <a:pt x="869955" y="305841"/>
                  </a:lnTo>
                  <a:lnTo>
                    <a:pt x="911154" y="331462"/>
                  </a:lnTo>
                  <a:lnTo>
                    <a:pt x="943124" y="363716"/>
                  </a:lnTo>
                  <a:lnTo>
                    <a:pt x="967085" y="400516"/>
                  </a:lnTo>
                  <a:lnTo>
                    <a:pt x="984259" y="439777"/>
                  </a:lnTo>
                  <a:lnTo>
                    <a:pt x="995866" y="479412"/>
                  </a:lnTo>
                  <a:lnTo>
                    <a:pt x="1003125" y="517336"/>
                  </a:lnTo>
                  <a:lnTo>
                    <a:pt x="1009484" y="579704"/>
                  </a:lnTo>
                  <a:lnTo>
                    <a:pt x="1495316" y="579704"/>
                  </a:lnTo>
                  <a:lnTo>
                    <a:pt x="1485575" y="521025"/>
                  </a:lnTo>
                  <a:lnTo>
                    <a:pt x="1475350" y="477913"/>
                  </a:lnTo>
                  <a:lnTo>
                    <a:pt x="1462919" y="437428"/>
                  </a:lnTo>
                  <a:lnTo>
                    <a:pt x="1448111" y="398976"/>
                  </a:lnTo>
                  <a:lnTo>
                    <a:pt x="1430756" y="361962"/>
                  </a:lnTo>
                  <a:lnTo>
                    <a:pt x="1412868" y="326981"/>
                  </a:lnTo>
                  <a:lnTo>
                    <a:pt x="1393007" y="292967"/>
                  </a:lnTo>
                  <a:lnTo>
                    <a:pt x="1386240" y="282841"/>
                  </a:lnTo>
                  <a:close/>
                </a:path>
              </a:pathLst>
            </a:custGeom>
            <a:solidFill>
              <a:schemeClr val="lt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78" name="Google Shape;378;p24"/>
            <p:cNvSpPr/>
            <p:nvPr/>
          </p:nvSpPr>
          <p:spPr>
            <a:xfrm>
              <a:off x="15425933" y="8511292"/>
              <a:ext cx="176844" cy="175508"/>
            </a:xfrm>
            <a:custGeom>
              <a:rect b="b" l="l" r="r" t="t"/>
              <a:pathLst>
                <a:path extrusionOk="0" h="1501775" w="1513204">
                  <a:moveTo>
                    <a:pt x="791743" y="0"/>
                  </a:moveTo>
                  <a:lnTo>
                    <a:pt x="747482" y="788"/>
                  </a:lnTo>
                  <a:lnTo>
                    <a:pt x="703385" y="3192"/>
                  </a:lnTo>
                  <a:lnTo>
                    <a:pt x="659573" y="7265"/>
                  </a:lnTo>
                  <a:lnTo>
                    <a:pt x="616161" y="13062"/>
                  </a:lnTo>
                  <a:lnTo>
                    <a:pt x="573270" y="20640"/>
                  </a:lnTo>
                  <a:lnTo>
                    <a:pt x="531015" y="30053"/>
                  </a:lnTo>
                  <a:lnTo>
                    <a:pt x="489516" y="41356"/>
                  </a:lnTo>
                  <a:lnTo>
                    <a:pt x="448891" y="54604"/>
                  </a:lnTo>
                  <a:lnTo>
                    <a:pt x="409257" y="69853"/>
                  </a:lnTo>
                  <a:lnTo>
                    <a:pt x="370734" y="87157"/>
                  </a:lnTo>
                  <a:lnTo>
                    <a:pt x="333437" y="106573"/>
                  </a:lnTo>
                  <a:lnTo>
                    <a:pt x="297487" y="128154"/>
                  </a:lnTo>
                  <a:lnTo>
                    <a:pt x="263000" y="151956"/>
                  </a:lnTo>
                  <a:lnTo>
                    <a:pt x="230096" y="178035"/>
                  </a:lnTo>
                  <a:lnTo>
                    <a:pt x="198891" y="206445"/>
                  </a:lnTo>
                  <a:lnTo>
                    <a:pt x="169504" y="237241"/>
                  </a:lnTo>
                  <a:lnTo>
                    <a:pt x="142054" y="270479"/>
                  </a:lnTo>
                  <a:lnTo>
                    <a:pt x="116657" y="306214"/>
                  </a:lnTo>
                  <a:lnTo>
                    <a:pt x="93433" y="344501"/>
                  </a:lnTo>
                  <a:lnTo>
                    <a:pt x="72498" y="385396"/>
                  </a:lnTo>
                  <a:lnTo>
                    <a:pt x="53972" y="428952"/>
                  </a:lnTo>
                  <a:lnTo>
                    <a:pt x="37972" y="475226"/>
                  </a:lnTo>
                  <a:lnTo>
                    <a:pt x="24617" y="524272"/>
                  </a:lnTo>
                  <a:lnTo>
                    <a:pt x="14024" y="576146"/>
                  </a:lnTo>
                  <a:lnTo>
                    <a:pt x="6311" y="630904"/>
                  </a:lnTo>
                  <a:lnTo>
                    <a:pt x="1597" y="688599"/>
                  </a:lnTo>
                  <a:lnTo>
                    <a:pt x="0" y="749287"/>
                  </a:lnTo>
                  <a:lnTo>
                    <a:pt x="1407" y="805034"/>
                  </a:lnTo>
                  <a:lnTo>
                    <a:pt x="5581" y="858558"/>
                  </a:lnTo>
                  <a:lnTo>
                    <a:pt x="12449" y="909868"/>
                  </a:lnTo>
                  <a:lnTo>
                    <a:pt x="21939" y="958973"/>
                  </a:lnTo>
                  <a:lnTo>
                    <a:pt x="33979" y="1005883"/>
                  </a:lnTo>
                  <a:lnTo>
                    <a:pt x="48496" y="1050607"/>
                  </a:lnTo>
                  <a:lnTo>
                    <a:pt x="65417" y="1093155"/>
                  </a:lnTo>
                  <a:lnTo>
                    <a:pt x="84671" y="1133536"/>
                  </a:lnTo>
                  <a:lnTo>
                    <a:pt x="106186" y="1171759"/>
                  </a:lnTo>
                  <a:lnTo>
                    <a:pt x="129888" y="1207834"/>
                  </a:lnTo>
                  <a:lnTo>
                    <a:pt x="155705" y="1241770"/>
                  </a:lnTo>
                  <a:lnTo>
                    <a:pt x="183565" y="1273576"/>
                  </a:lnTo>
                  <a:lnTo>
                    <a:pt x="213396" y="1303262"/>
                  </a:lnTo>
                  <a:lnTo>
                    <a:pt x="245126" y="1330838"/>
                  </a:lnTo>
                  <a:lnTo>
                    <a:pt x="278681" y="1356312"/>
                  </a:lnTo>
                  <a:lnTo>
                    <a:pt x="313990" y="1379695"/>
                  </a:lnTo>
                  <a:lnTo>
                    <a:pt x="350980" y="1400994"/>
                  </a:lnTo>
                  <a:lnTo>
                    <a:pt x="389579" y="1420221"/>
                  </a:lnTo>
                  <a:lnTo>
                    <a:pt x="429715" y="1437384"/>
                  </a:lnTo>
                  <a:lnTo>
                    <a:pt x="471314" y="1452493"/>
                  </a:lnTo>
                  <a:lnTo>
                    <a:pt x="514306" y="1465557"/>
                  </a:lnTo>
                  <a:lnTo>
                    <a:pt x="558617" y="1476585"/>
                  </a:lnTo>
                  <a:lnTo>
                    <a:pt x="604175" y="1485587"/>
                  </a:lnTo>
                  <a:lnTo>
                    <a:pt x="650908" y="1492572"/>
                  </a:lnTo>
                  <a:lnTo>
                    <a:pt x="698744" y="1497550"/>
                  </a:lnTo>
                  <a:lnTo>
                    <a:pt x="747609" y="1500529"/>
                  </a:lnTo>
                  <a:lnTo>
                    <a:pt x="797432" y="1501521"/>
                  </a:lnTo>
                  <a:lnTo>
                    <a:pt x="852665" y="1500229"/>
                  </a:lnTo>
                  <a:lnTo>
                    <a:pt x="906222" y="1496387"/>
                  </a:lnTo>
                  <a:lnTo>
                    <a:pt x="958027" y="1490045"/>
                  </a:lnTo>
                  <a:lnTo>
                    <a:pt x="1008008" y="1481250"/>
                  </a:lnTo>
                  <a:lnTo>
                    <a:pt x="1056091" y="1470051"/>
                  </a:lnTo>
                  <a:lnTo>
                    <a:pt x="1102202" y="1456499"/>
                  </a:lnTo>
                  <a:lnTo>
                    <a:pt x="1146266" y="1440641"/>
                  </a:lnTo>
                  <a:lnTo>
                    <a:pt x="1188211" y="1422526"/>
                  </a:lnTo>
                  <a:lnTo>
                    <a:pt x="1227961" y="1402204"/>
                  </a:lnTo>
                  <a:lnTo>
                    <a:pt x="1265445" y="1379724"/>
                  </a:lnTo>
                  <a:lnTo>
                    <a:pt x="1300586" y="1355135"/>
                  </a:lnTo>
                  <a:lnTo>
                    <a:pt x="1333313" y="1328484"/>
                  </a:lnTo>
                  <a:lnTo>
                    <a:pt x="1363550" y="1299823"/>
                  </a:lnTo>
                  <a:lnTo>
                    <a:pt x="1391225" y="1269199"/>
                  </a:lnTo>
                  <a:lnTo>
                    <a:pt x="1416262" y="1236661"/>
                  </a:lnTo>
                  <a:lnTo>
                    <a:pt x="1438589" y="1202258"/>
                  </a:lnTo>
                  <a:lnTo>
                    <a:pt x="1458131" y="1166040"/>
                  </a:lnTo>
                  <a:lnTo>
                    <a:pt x="1474815" y="1128055"/>
                  </a:lnTo>
                  <a:lnTo>
                    <a:pt x="1488566" y="1088353"/>
                  </a:lnTo>
                  <a:lnTo>
                    <a:pt x="1499312" y="1046982"/>
                  </a:lnTo>
                  <a:lnTo>
                    <a:pt x="1506977" y="1003991"/>
                  </a:lnTo>
                  <a:lnTo>
                    <a:pt x="1511489" y="959429"/>
                  </a:lnTo>
                  <a:lnTo>
                    <a:pt x="1512773" y="913345"/>
                  </a:lnTo>
                  <a:lnTo>
                    <a:pt x="975525" y="913345"/>
                  </a:lnTo>
                  <a:lnTo>
                    <a:pt x="974889" y="951528"/>
                  </a:lnTo>
                  <a:lnTo>
                    <a:pt x="972112" y="993069"/>
                  </a:lnTo>
                  <a:lnTo>
                    <a:pt x="965890" y="1035871"/>
                  </a:lnTo>
                  <a:lnTo>
                    <a:pt x="954921" y="1077838"/>
                  </a:lnTo>
                  <a:lnTo>
                    <a:pt x="937899" y="1116875"/>
                  </a:lnTo>
                  <a:lnTo>
                    <a:pt x="913522" y="1150886"/>
                  </a:lnTo>
                  <a:lnTo>
                    <a:pt x="880486" y="1177775"/>
                  </a:lnTo>
                  <a:lnTo>
                    <a:pt x="837487" y="1195445"/>
                  </a:lnTo>
                  <a:lnTo>
                    <a:pt x="783221" y="1201801"/>
                  </a:lnTo>
                  <a:lnTo>
                    <a:pt x="750703" y="1199917"/>
                  </a:lnTo>
                  <a:lnTo>
                    <a:pt x="690522" y="1182787"/>
                  </a:lnTo>
                  <a:lnTo>
                    <a:pt x="638455" y="1143265"/>
                  </a:lnTo>
                  <a:lnTo>
                    <a:pt x="596471" y="1075856"/>
                  </a:lnTo>
                  <a:lnTo>
                    <a:pt x="579876" y="1029978"/>
                  </a:lnTo>
                  <a:lnTo>
                    <a:pt x="566541" y="975069"/>
                  </a:lnTo>
                  <a:lnTo>
                    <a:pt x="556710" y="910441"/>
                  </a:lnTo>
                  <a:lnTo>
                    <a:pt x="550632" y="835410"/>
                  </a:lnTo>
                  <a:lnTo>
                    <a:pt x="548551" y="749287"/>
                  </a:lnTo>
                  <a:lnTo>
                    <a:pt x="549402" y="692832"/>
                  </a:lnTo>
                  <a:lnTo>
                    <a:pt x="552146" y="638587"/>
                  </a:lnTo>
                  <a:lnTo>
                    <a:pt x="557069" y="586953"/>
                  </a:lnTo>
                  <a:lnTo>
                    <a:pt x="564455" y="538331"/>
                  </a:lnTo>
                  <a:lnTo>
                    <a:pt x="574592" y="493123"/>
                  </a:lnTo>
                  <a:lnTo>
                    <a:pt x="587763" y="451730"/>
                  </a:lnTo>
                  <a:lnTo>
                    <a:pt x="604254" y="414554"/>
                  </a:lnTo>
                  <a:lnTo>
                    <a:pt x="624352" y="381996"/>
                  </a:lnTo>
                  <a:lnTo>
                    <a:pt x="676507" y="332340"/>
                  </a:lnTo>
                  <a:lnTo>
                    <a:pt x="746513" y="305973"/>
                  </a:lnTo>
                  <a:lnTo>
                    <a:pt x="788923" y="302526"/>
                  </a:lnTo>
                  <a:lnTo>
                    <a:pt x="836865" y="307527"/>
                  </a:lnTo>
                  <a:lnTo>
                    <a:pt x="877013" y="321842"/>
                  </a:lnTo>
                  <a:lnTo>
                    <a:pt x="909799" y="344444"/>
                  </a:lnTo>
                  <a:lnTo>
                    <a:pt x="935655" y="374302"/>
                  </a:lnTo>
                  <a:lnTo>
                    <a:pt x="955013" y="410388"/>
                  </a:lnTo>
                  <a:lnTo>
                    <a:pt x="968305" y="451672"/>
                  </a:lnTo>
                  <a:lnTo>
                    <a:pt x="975963" y="497125"/>
                  </a:lnTo>
                  <a:lnTo>
                    <a:pt x="978420" y="545719"/>
                  </a:lnTo>
                  <a:lnTo>
                    <a:pt x="1504264" y="545719"/>
                  </a:lnTo>
                  <a:lnTo>
                    <a:pt x="1497364" y="475948"/>
                  </a:lnTo>
                  <a:lnTo>
                    <a:pt x="1490057" y="435713"/>
                  </a:lnTo>
                  <a:lnTo>
                    <a:pt x="1478540" y="392661"/>
                  </a:lnTo>
                  <a:lnTo>
                    <a:pt x="1461587" y="347356"/>
                  </a:lnTo>
                  <a:lnTo>
                    <a:pt x="1437970" y="300359"/>
                  </a:lnTo>
                  <a:lnTo>
                    <a:pt x="1406461" y="252234"/>
                  </a:lnTo>
                  <a:lnTo>
                    <a:pt x="1365834" y="203542"/>
                  </a:lnTo>
                  <a:lnTo>
                    <a:pt x="1326409" y="165088"/>
                  </a:lnTo>
                  <a:lnTo>
                    <a:pt x="1284214" y="131709"/>
                  </a:lnTo>
                  <a:lnTo>
                    <a:pt x="1239789" y="103056"/>
                  </a:lnTo>
                  <a:lnTo>
                    <a:pt x="1193674" y="78781"/>
                  </a:lnTo>
                  <a:lnTo>
                    <a:pt x="1146410" y="58538"/>
                  </a:lnTo>
                  <a:lnTo>
                    <a:pt x="1098537" y="41979"/>
                  </a:lnTo>
                  <a:lnTo>
                    <a:pt x="1050594" y="28756"/>
                  </a:lnTo>
                  <a:lnTo>
                    <a:pt x="1003123" y="18520"/>
                  </a:lnTo>
                  <a:lnTo>
                    <a:pt x="956663" y="10926"/>
                  </a:lnTo>
                  <a:lnTo>
                    <a:pt x="911755" y="5624"/>
                  </a:lnTo>
                  <a:lnTo>
                    <a:pt x="868939" y="2268"/>
                  </a:lnTo>
                  <a:lnTo>
                    <a:pt x="828755" y="509"/>
                  </a:lnTo>
                  <a:lnTo>
                    <a:pt x="791743" y="0"/>
                  </a:lnTo>
                  <a:close/>
                </a:path>
              </a:pathLst>
            </a:custGeom>
            <a:solidFill>
              <a:schemeClr val="lt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79" name="Google Shape;379;p24"/>
            <p:cNvSpPr/>
            <p:nvPr/>
          </p:nvSpPr>
          <p:spPr>
            <a:xfrm>
              <a:off x="15618966" y="8448213"/>
              <a:ext cx="177512" cy="238587"/>
            </a:xfrm>
            <a:custGeom>
              <a:rect b="b" l="l" r="r" t="t"/>
              <a:pathLst>
                <a:path extrusionOk="0" h="2041525" w="1518919">
                  <a:moveTo>
                    <a:pt x="537070" y="0"/>
                  </a:moveTo>
                  <a:lnTo>
                    <a:pt x="0" y="0"/>
                  </a:lnTo>
                  <a:lnTo>
                    <a:pt x="0" y="2041525"/>
                  </a:lnTo>
                  <a:lnTo>
                    <a:pt x="531545" y="2041525"/>
                  </a:lnTo>
                  <a:lnTo>
                    <a:pt x="531658" y="1331811"/>
                  </a:lnTo>
                  <a:lnTo>
                    <a:pt x="532449" y="1270577"/>
                  </a:lnTo>
                  <a:lnTo>
                    <a:pt x="534596" y="1215862"/>
                  </a:lnTo>
                  <a:lnTo>
                    <a:pt x="538776" y="1167524"/>
                  </a:lnTo>
                  <a:lnTo>
                    <a:pt x="545668" y="1125423"/>
                  </a:lnTo>
                  <a:lnTo>
                    <a:pt x="566503" y="1061420"/>
                  </a:lnTo>
                  <a:lnTo>
                    <a:pt x="586159" y="1023732"/>
                  </a:lnTo>
                  <a:lnTo>
                    <a:pt x="614417" y="987530"/>
                  </a:lnTo>
                  <a:lnTo>
                    <a:pt x="653109" y="956772"/>
                  </a:lnTo>
                  <a:lnTo>
                    <a:pt x="704068" y="935415"/>
                  </a:lnTo>
                  <a:lnTo>
                    <a:pt x="769124" y="927417"/>
                  </a:lnTo>
                  <a:lnTo>
                    <a:pt x="823946" y="932909"/>
                  </a:lnTo>
                  <a:lnTo>
                    <a:pt x="868830" y="948347"/>
                  </a:lnTo>
                  <a:lnTo>
                    <a:pt x="904771" y="972176"/>
                  </a:lnTo>
                  <a:lnTo>
                    <a:pt x="932761" y="1002840"/>
                  </a:lnTo>
                  <a:lnTo>
                    <a:pt x="953796" y="1038782"/>
                  </a:lnTo>
                  <a:lnTo>
                    <a:pt x="968868" y="1078447"/>
                  </a:lnTo>
                  <a:lnTo>
                    <a:pt x="978971" y="1120278"/>
                  </a:lnTo>
                  <a:lnTo>
                    <a:pt x="985099" y="1162720"/>
                  </a:lnTo>
                  <a:lnTo>
                    <a:pt x="988246" y="1204218"/>
                  </a:lnTo>
                  <a:lnTo>
                    <a:pt x="989405" y="1243214"/>
                  </a:lnTo>
                  <a:lnTo>
                    <a:pt x="989571" y="1278153"/>
                  </a:lnTo>
                  <a:lnTo>
                    <a:pt x="989571" y="2041525"/>
                  </a:lnTo>
                  <a:lnTo>
                    <a:pt x="1518475" y="2041525"/>
                  </a:lnTo>
                  <a:lnTo>
                    <a:pt x="1518369" y="1162974"/>
                  </a:lnTo>
                  <a:lnTo>
                    <a:pt x="1517625" y="1112078"/>
                  </a:lnTo>
                  <a:lnTo>
                    <a:pt x="1515606" y="1063157"/>
                  </a:lnTo>
                  <a:lnTo>
                    <a:pt x="1511675" y="1016148"/>
                  </a:lnTo>
                  <a:lnTo>
                    <a:pt x="1505194" y="970985"/>
                  </a:lnTo>
                  <a:lnTo>
                    <a:pt x="1495526" y="927606"/>
                  </a:lnTo>
                  <a:lnTo>
                    <a:pt x="1482032" y="885945"/>
                  </a:lnTo>
                  <a:lnTo>
                    <a:pt x="1464077" y="845938"/>
                  </a:lnTo>
                  <a:lnTo>
                    <a:pt x="1441021" y="807522"/>
                  </a:lnTo>
                  <a:lnTo>
                    <a:pt x="1412228" y="770631"/>
                  </a:lnTo>
                  <a:lnTo>
                    <a:pt x="1377061" y="735203"/>
                  </a:lnTo>
                  <a:lnTo>
                    <a:pt x="1337502" y="701957"/>
                  </a:lnTo>
                  <a:lnTo>
                    <a:pt x="1296297" y="673671"/>
                  </a:lnTo>
                  <a:lnTo>
                    <a:pt x="1253677" y="650064"/>
                  </a:lnTo>
                  <a:lnTo>
                    <a:pt x="1209872" y="630857"/>
                  </a:lnTo>
                  <a:lnTo>
                    <a:pt x="1165113" y="615769"/>
                  </a:lnTo>
                  <a:lnTo>
                    <a:pt x="1119631" y="604521"/>
                  </a:lnTo>
                  <a:lnTo>
                    <a:pt x="1073656" y="596834"/>
                  </a:lnTo>
                  <a:lnTo>
                    <a:pt x="1027419" y="592426"/>
                  </a:lnTo>
                  <a:lnTo>
                    <a:pt x="981151" y="591019"/>
                  </a:lnTo>
                  <a:lnTo>
                    <a:pt x="907719" y="594718"/>
                  </a:lnTo>
                  <a:lnTo>
                    <a:pt x="841598" y="604999"/>
                  </a:lnTo>
                  <a:lnTo>
                    <a:pt x="782464" y="620640"/>
                  </a:lnTo>
                  <a:lnTo>
                    <a:pt x="729994" y="640421"/>
                  </a:lnTo>
                  <a:lnTo>
                    <a:pt x="683868" y="663117"/>
                  </a:lnTo>
                  <a:lnTo>
                    <a:pt x="643760" y="687509"/>
                  </a:lnTo>
                  <a:lnTo>
                    <a:pt x="609349" y="712373"/>
                  </a:lnTo>
                  <a:lnTo>
                    <a:pt x="556327" y="758632"/>
                  </a:lnTo>
                  <a:lnTo>
                    <a:pt x="537070" y="777582"/>
                  </a:lnTo>
                  <a:lnTo>
                    <a:pt x="537070" y="0"/>
                  </a:lnTo>
                  <a:close/>
                </a:path>
              </a:pathLst>
            </a:custGeom>
            <a:solidFill>
              <a:schemeClr val="lt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380" name="Google Shape;380;p24"/>
          <p:cNvSpPr txBox="1"/>
          <p:nvPr>
            <p:ph idx="11" type="ftr"/>
          </p:nvPr>
        </p:nvSpPr>
        <p:spPr>
          <a:xfrm>
            <a:off x="3098800" y="8458200"/>
            <a:ext cx="8763000" cy="3048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cess: 1-3-end">
  <p:cSld name="Process: 1-3-end">
    <p:spTree>
      <p:nvGrpSpPr>
        <p:cNvPr id="381" name="Shape 381"/>
        <p:cNvGrpSpPr/>
        <p:nvPr/>
      </p:nvGrpSpPr>
      <p:grpSpPr>
        <a:xfrm>
          <a:off x="0" y="0"/>
          <a:ext cx="0" cy="0"/>
          <a:chOff x="0" y="0"/>
          <a:chExt cx="0" cy="0"/>
        </a:xfrm>
      </p:grpSpPr>
      <p:sp>
        <p:nvSpPr>
          <p:cNvPr id="382" name="Google Shape;382;p25"/>
          <p:cNvSpPr/>
          <p:nvPr/>
        </p:nvSpPr>
        <p:spPr>
          <a:xfrm>
            <a:off x="11861249" y="0"/>
            <a:ext cx="4394751" cy="9144000"/>
          </a:xfrm>
          <a:custGeom>
            <a:rect b="b" l="l" r="r" t="t"/>
            <a:pathLst>
              <a:path extrusionOk="0" h="9144000" w="4406900">
                <a:moveTo>
                  <a:pt x="4406887" y="0"/>
                </a:moveTo>
                <a:lnTo>
                  <a:pt x="0" y="0"/>
                </a:lnTo>
                <a:lnTo>
                  <a:pt x="0" y="9144000"/>
                </a:lnTo>
                <a:lnTo>
                  <a:pt x="4406887" y="9144000"/>
                </a:lnTo>
                <a:lnTo>
                  <a:pt x="4406887" y="0"/>
                </a:lnTo>
                <a:close/>
              </a:path>
            </a:pathLst>
          </a:custGeom>
          <a:solidFill>
            <a:schemeClr val="dk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b="0" i="0" sz="1800">
              <a:solidFill>
                <a:schemeClr val="dk1"/>
              </a:solidFill>
              <a:latin typeface="Arial"/>
              <a:ea typeface="Arial"/>
              <a:cs typeface="Arial"/>
              <a:sym typeface="Arial"/>
            </a:endParaRPr>
          </a:p>
        </p:txBody>
      </p:sp>
      <p:sp>
        <p:nvSpPr>
          <p:cNvPr id="383" name="Google Shape;383;p25"/>
          <p:cNvSpPr txBox="1"/>
          <p:nvPr>
            <p:ph idx="1" type="body"/>
          </p:nvPr>
        </p:nvSpPr>
        <p:spPr>
          <a:xfrm>
            <a:off x="12166600" y="2209800"/>
            <a:ext cx="3564117" cy="5943600"/>
          </a:xfrm>
          <a:prstGeom prst="rect">
            <a:avLst/>
          </a:prstGeom>
          <a:noFill/>
          <a:ln>
            <a:noFill/>
          </a:ln>
        </p:spPr>
        <p:txBody>
          <a:bodyPr anchorCtr="0" anchor="ctr" bIns="0" lIns="0" spcFirstLastPara="1" rIns="0" wrap="square" tIns="0">
            <a:noAutofit/>
          </a:bodyPr>
          <a:lstStyle>
            <a:lvl1pPr indent="-228600" lvl="0" marL="457200" marR="5080" rtl="0" algn="l">
              <a:lnSpc>
                <a:spcPct val="100000"/>
              </a:lnSpc>
              <a:spcBef>
                <a:spcPts val="100"/>
              </a:spcBef>
              <a:spcAft>
                <a:spcPts val="0"/>
              </a:spcAft>
              <a:buClr>
                <a:schemeClr val="lt1"/>
              </a:buClr>
              <a:buSzPts val="3200"/>
              <a:buFont typeface="Arial"/>
              <a:buNone/>
              <a:defRPr b="1" i="0" sz="3200" u="none" cap="none" strike="noStrike">
                <a:solidFill>
                  <a:schemeClr val="lt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84" name="Google Shape;384;p25"/>
          <p:cNvSpPr txBox="1"/>
          <p:nvPr>
            <p:ph type="title"/>
          </p:nvPr>
        </p:nvSpPr>
        <p:spPr>
          <a:xfrm>
            <a:off x="508000" y="313466"/>
            <a:ext cx="11353800" cy="1286734"/>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dk1"/>
              </a:buClr>
              <a:buSzPts val="44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85" name="Google Shape;385;p25"/>
          <p:cNvSpPr txBox="1"/>
          <p:nvPr>
            <p:ph idx="2" type="body"/>
          </p:nvPr>
        </p:nvSpPr>
        <p:spPr>
          <a:xfrm>
            <a:off x="8280401" y="7601349"/>
            <a:ext cx="3581400" cy="360114"/>
          </a:xfrm>
          <a:prstGeom prst="rect">
            <a:avLst/>
          </a:prstGeom>
          <a:noFill/>
          <a:ln>
            <a:noFill/>
          </a:ln>
        </p:spPr>
        <p:txBody>
          <a:bodyPr anchorCtr="0" anchor="t" bIns="0" lIns="0" spcFirstLastPara="1" rIns="0" wrap="square" tIns="0">
            <a:noAutofit/>
          </a:bodyPr>
          <a:lstStyle>
            <a:lvl1pPr indent="-228600" lvl="0" marL="457200" marR="0" rtl="0" algn="l">
              <a:lnSpc>
                <a:spcPct val="90000"/>
              </a:lnSpc>
              <a:spcBef>
                <a:spcPts val="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86" name="Google Shape;386;p25"/>
          <p:cNvSpPr txBox="1"/>
          <p:nvPr>
            <p:ph idx="3" type="body"/>
          </p:nvPr>
        </p:nvSpPr>
        <p:spPr>
          <a:xfrm>
            <a:off x="8280401" y="5858750"/>
            <a:ext cx="3581400" cy="1366113"/>
          </a:xfrm>
          <a:prstGeom prst="rect">
            <a:avLst/>
          </a:prstGeom>
          <a:noFill/>
          <a:ln>
            <a:noFill/>
          </a:ln>
        </p:spPr>
        <p:txBody>
          <a:bodyPr anchorCtr="0" anchor="t" bIns="0" lIns="0" spcFirstLastPara="1" rIns="0" wrap="square" tIns="0">
            <a:noAutofit/>
          </a:bodyPr>
          <a:lstStyle>
            <a:lvl1pPr indent="-228600" lvl="0" marL="457200" marR="0" rtl="0" algn="l">
              <a:lnSpc>
                <a:spcPct val="90000"/>
              </a:lnSpc>
              <a:spcBef>
                <a:spcPts val="0"/>
              </a:spcBef>
              <a:spcAft>
                <a:spcPts val="0"/>
              </a:spcAft>
              <a:buClr>
                <a:schemeClr val="dk1"/>
              </a:buClr>
              <a:buSzPts val="2200"/>
              <a:buFont typeface="Arial"/>
              <a:buNone/>
              <a:defRPr b="0" i="0" sz="22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87" name="Google Shape;387;p25"/>
          <p:cNvSpPr txBox="1"/>
          <p:nvPr>
            <p:ph idx="4" type="body"/>
          </p:nvPr>
        </p:nvSpPr>
        <p:spPr>
          <a:xfrm>
            <a:off x="4439233" y="2482625"/>
            <a:ext cx="3536367" cy="360114"/>
          </a:xfrm>
          <a:prstGeom prst="rect">
            <a:avLst/>
          </a:prstGeom>
          <a:noFill/>
          <a:ln>
            <a:noFill/>
          </a:ln>
        </p:spPr>
        <p:txBody>
          <a:bodyPr anchorCtr="0" anchor="t" bIns="0" lIns="0" spcFirstLastPara="1" rIns="0" wrap="square" tIns="0">
            <a:noAutofit/>
          </a:bodyPr>
          <a:lstStyle>
            <a:lvl1pPr indent="-228600" lvl="0" marL="457200" marR="0" rtl="0" algn="l">
              <a:lnSpc>
                <a:spcPct val="90000"/>
              </a:lnSpc>
              <a:spcBef>
                <a:spcPts val="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88" name="Google Shape;388;p25"/>
          <p:cNvSpPr txBox="1"/>
          <p:nvPr>
            <p:ph idx="5" type="body"/>
          </p:nvPr>
        </p:nvSpPr>
        <p:spPr>
          <a:xfrm>
            <a:off x="4439233" y="3219225"/>
            <a:ext cx="3536367" cy="1366113"/>
          </a:xfrm>
          <a:prstGeom prst="rect">
            <a:avLst/>
          </a:prstGeom>
          <a:noFill/>
          <a:ln>
            <a:noFill/>
          </a:ln>
        </p:spPr>
        <p:txBody>
          <a:bodyPr anchorCtr="0" anchor="b" bIns="0" lIns="0" spcFirstLastPara="1" rIns="0" wrap="square" tIns="0">
            <a:noAutofit/>
          </a:bodyPr>
          <a:lstStyle>
            <a:lvl1pPr indent="-228600" lvl="0" marL="457200" marR="0" rtl="0" algn="l">
              <a:lnSpc>
                <a:spcPct val="90000"/>
              </a:lnSpc>
              <a:spcBef>
                <a:spcPts val="0"/>
              </a:spcBef>
              <a:spcAft>
                <a:spcPts val="0"/>
              </a:spcAft>
              <a:buClr>
                <a:schemeClr val="dk1"/>
              </a:buClr>
              <a:buSzPts val="2200"/>
              <a:buFont typeface="Arial"/>
              <a:buNone/>
              <a:defRPr b="0" i="0" sz="22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89" name="Google Shape;389;p25"/>
          <p:cNvSpPr txBox="1"/>
          <p:nvPr>
            <p:ph idx="6" type="body"/>
          </p:nvPr>
        </p:nvSpPr>
        <p:spPr>
          <a:xfrm>
            <a:off x="523929" y="7601349"/>
            <a:ext cx="3565472" cy="360114"/>
          </a:xfrm>
          <a:prstGeom prst="rect">
            <a:avLst/>
          </a:prstGeom>
          <a:noFill/>
          <a:ln>
            <a:noFill/>
          </a:ln>
        </p:spPr>
        <p:txBody>
          <a:bodyPr anchorCtr="0" anchor="t" bIns="0" lIns="0" spcFirstLastPara="1" rIns="0" wrap="square" tIns="0">
            <a:noAutofit/>
          </a:bodyPr>
          <a:lstStyle>
            <a:lvl1pPr indent="-228600" lvl="0" marL="457200" marR="0" rtl="0" algn="l">
              <a:lnSpc>
                <a:spcPct val="90000"/>
              </a:lnSpc>
              <a:spcBef>
                <a:spcPts val="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90" name="Google Shape;390;p25"/>
          <p:cNvSpPr txBox="1"/>
          <p:nvPr>
            <p:ph idx="7" type="body"/>
          </p:nvPr>
        </p:nvSpPr>
        <p:spPr>
          <a:xfrm>
            <a:off x="523929" y="5858750"/>
            <a:ext cx="3565472" cy="1366113"/>
          </a:xfrm>
          <a:prstGeom prst="rect">
            <a:avLst/>
          </a:prstGeom>
          <a:noFill/>
          <a:ln>
            <a:noFill/>
          </a:ln>
        </p:spPr>
        <p:txBody>
          <a:bodyPr anchorCtr="0" anchor="t" bIns="0" lIns="0" spcFirstLastPara="1" rIns="0" wrap="square" tIns="0">
            <a:noAutofit/>
          </a:bodyPr>
          <a:lstStyle>
            <a:lvl1pPr indent="-228600" lvl="0" marL="457200" marR="0" rtl="0" algn="l">
              <a:lnSpc>
                <a:spcPct val="90000"/>
              </a:lnSpc>
              <a:spcBef>
                <a:spcPts val="0"/>
              </a:spcBef>
              <a:spcAft>
                <a:spcPts val="0"/>
              </a:spcAft>
              <a:buClr>
                <a:schemeClr val="dk1"/>
              </a:buClr>
              <a:buSzPts val="2200"/>
              <a:buFont typeface="Arial"/>
              <a:buNone/>
              <a:defRPr b="0" i="0" sz="22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cxnSp>
        <p:nvCxnSpPr>
          <p:cNvPr id="391" name="Google Shape;391;p25"/>
          <p:cNvCxnSpPr/>
          <p:nvPr/>
        </p:nvCxnSpPr>
        <p:spPr>
          <a:xfrm>
            <a:off x="724806" y="5212079"/>
            <a:ext cx="10936252" cy="0"/>
          </a:xfrm>
          <a:prstGeom prst="straightConnector1">
            <a:avLst/>
          </a:prstGeom>
          <a:noFill/>
          <a:ln cap="flat" cmpd="sng" w="38100">
            <a:solidFill>
              <a:schemeClr val="dk1"/>
            </a:solidFill>
            <a:prstDash val="solid"/>
            <a:miter lim="800000"/>
            <a:headEnd len="sm" w="sm" type="none"/>
            <a:tailEnd len="sm" w="sm" type="none"/>
          </a:ln>
        </p:spPr>
      </p:cxnSp>
      <p:cxnSp>
        <p:nvCxnSpPr>
          <p:cNvPr id="392" name="Google Shape;392;p25"/>
          <p:cNvCxnSpPr/>
          <p:nvPr/>
        </p:nvCxnSpPr>
        <p:spPr>
          <a:xfrm>
            <a:off x="508000" y="5212079"/>
            <a:ext cx="11353800" cy="0"/>
          </a:xfrm>
          <a:prstGeom prst="straightConnector1">
            <a:avLst/>
          </a:prstGeom>
          <a:noFill/>
          <a:ln cap="flat" cmpd="sng" w="38100">
            <a:solidFill>
              <a:schemeClr val="dk1"/>
            </a:solidFill>
            <a:prstDash val="solid"/>
            <a:miter lim="800000"/>
            <a:headEnd len="sm" w="sm" type="none"/>
            <a:tailEnd len="med" w="med" type="triangle"/>
          </a:ln>
        </p:spPr>
      </p:cxnSp>
      <p:cxnSp>
        <p:nvCxnSpPr>
          <p:cNvPr id="393" name="Google Shape;393;p25"/>
          <p:cNvCxnSpPr/>
          <p:nvPr/>
        </p:nvCxnSpPr>
        <p:spPr>
          <a:xfrm>
            <a:off x="4394201" y="4759200"/>
            <a:ext cx="2323" cy="432000"/>
          </a:xfrm>
          <a:prstGeom prst="straightConnector1">
            <a:avLst/>
          </a:prstGeom>
          <a:noFill/>
          <a:ln cap="flat" cmpd="sng" w="38100">
            <a:solidFill>
              <a:schemeClr val="dk1"/>
            </a:solidFill>
            <a:prstDash val="solid"/>
            <a:miter lim="800000"/>
            <a:headEnd len="sm" w="sm" type="none"/>
            <a:tailEnd len="sm" w="sm" type="none"/>
          </a:ln>
        </p:spPr>
      </p:cxnSp>
      <p:cxnSp>
        <p:nvCxnSpPr>
          <p:cNvPr id="394" name="Google Shape;394;p25"/>
          <p:cNvCxnSpPr/>
          <p:nvPr/>
        </p:nvCxnSpPr>
        <p:spPr>
          <a:xfrm>
            <a:off x="8298904" y="5238000"/>
            <a:ext cx="0" cy="432000"/>
          </a:xfrm>
          <a:prstGeom prst="straightConnector1">
            <a:avLst/>
          </a:prstGeom>
          <a:noFill/>
          <a:ln cap="flat" cmpd="sng" w="38100">
            <a:solidFill>
              <a:schemeClr val="dk1"/>
            </a:solidFill>
            <a:prstDash val="solid"/>
            <a:miter lim="800000"/>
            <a:headEnd len="sm" w="sm" type="none"/>
            <a:tailEnd len="sm" w="sm" type="none"/>
          </a:ln>
        </p:spPr>
      </p:cxnSp>
      <p:cxnSp>
        <p:nvCxnSpPr>
          <p:cNvPr id="395" name="Google Shape;395;p25"/>
          <p:cNvCxnSpPr/>
          <p:nvPr/>
        </p:nvCxnSpPr>
        <p:spPr>
          <a:xfrm>
            <a:off x="525206" y="5220000"/>
            <a:ext cx="1850" cy="432000"/>
          </a:xfrm>
          <a:prstGeom prst="straightConnector1">
            <a:avLst/>
          </a:prstGeom>
          <a:noFill/>
          <a:ln cap="flat" cmpd="sng" w="38100">
            <a:solidFill>
              <a:schemeClr val="dk1"/>
            </a:solidFill>
            <a:prstDash val="solid"/>
            <a:miter lim="800000"/>
            <a:headEnd len="sm" w="sm" type="none"/>
            <a:tailEnd len="sm" w="sm" type="none"/>
          </a:ln>
        </p:spPr>
      </p:cxnSp>
      <p:sp>
        <p:nvSpPr>
          <p:cNvPr id="396" name="Google Shape;396;p25"/>
          <p:cNvSpPr txBox="1"/>
          <p:nvPr>
            <p:ph idx="11" type="ftr"/>
          </p:nvPr>
        </p:nvSpPr>
        <p:spPr>
          <a:xfrm>
            <a:off x="3098800" y="8458200"/>
            <a:ext cx="8763000" cy="3048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 name="Google Shape;397;p25"/>
          <p:cNvSpPr txBox="1"/>
          <p:nvPr>
            <p:ph idx="12" type="sldNum"/>
          </p:nvPr>
        </p:nvSpPr>
        <p:spPr>
          <a:xfrm>
            <a:off x="508000" y="8475422"/>
            <a:ext cx="990600" cy="287578"/>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grpSp>
        <p:nvGrpSpPr>
          <p:cNvPr id="398" name="Google Shape;398;p25"/>
          <p:cNvGrpSpPr/>
          <p:nvPr/>
        </p:nvGrpSpPr>
        <p:grpSpPr>
          <a:xfrm>
            <a:off x="14452600" y="8547494"/>
            <a:ext cx="1295400" cy="215506"/>
            <a:chOff x="14294536" y="8436933"/>
            <a:chExt cx="1501942" cy="249867"/>
          </a:xfrm>
        </p:grpSpPr>
        <p:sp>
          <p:nvSpPr>
            <p:cNvPr id="399" name="Google Shape;399;p25"/>
            <p:cNvSpPr/>
            <p:nvPr/>
          </p:nvSpPr>
          <p:spPr>
            <a:xfrm>
              <a:off x="14294536" y="8436933"/>
              <a:ext cx="210239" cy="249867"/>
            </a:xfrm>
            <a:custGeom>
              <a:rect b="b" l="l" r="r" t="t"/>
              <a:pathLst>
                <a:path extrusionOk="0" h="2138045" w="1798954">
                  <a:moveTo>
                    <a:pt x="893597" y="0"/>
                  </a:moveTo>
                  <a:lnTo>
                    <a:pt x="824723" y="1351"/>
                  </a:lnTo>
                  <a:lnTo>
                    <a:pt x="759023" y="5341"/>
                  </a:lnTo>
                  <a:lnTo>
                    <a:pt x="696458" y="11872"/>
                  </a:lnTo>
                  <a:lnTo>
                    <a:pt x="636988" y="20846"/>
                  </a:lnTo>
                  <a:lnTo>
                    <a:pt x="580577" y="32166"/>
                  </a:lnTo>
                  <a:lnTo>
                    <a:pt x="527185" y="45734"/>
                  </a:lnTo>
                  <a:lnTo>
                    <a:pt x="476773" y="61452"/>
                  </a:lnTo>
                  <a:lnTo>
                    <a:pt x="429303" y="79224"/>
                  </a:lnTo>
                  <a:lnTo>
                    <a:pt x="384737" y="98951"/>
                  </a:lnTo>
                  <a:lnTo>
                    <a:pt x="343035" y="120537"/>
                  </a:lnTo>
                  <a:lnTo>
                    <a:pt x="304160" y="143882"/>
                  </a:lnTo>
                  <a:lnTo>
                    <a:pt x="268072" y="168891"/>
                  </a:lnTo>
                  <a:lnTo>
                    <a:pt x="234734" y="195465"/>
                  </a:lnTo>
                  <a:lnTo>
                    <a:pt x="204106" y="223507"/>
                  </a:lnTo>
                  <a:lnTo>
                    <a:pt x="176149" y="252919"/>
                  </a:lnTo>
                  <a:lnTo>
                    <a:pt x="150827" y="283605"/>
                  </a:lnTo>
                  <a:lnTo>
                    <a:pt x="128099" y="315465"/>
                  </a:lnTo>
                  <a:lnTo>
                    <a:pt x="107927" y="348403"/>
                  </a:lnTo>
                  <a:lnTo>
                    <a:pt x="90273" y="382321"/>
                  </a:lnTo>
                  <a:lnTo>
                    <a:pt x="62363" y="452708"/>
                  </a:lnTo>
                  <a:lnTo>
                    <a:pt x="44061" y="525845"/>
                  </a:lnTo>
                  <a:lnTo>
                    <a:pt x="35058" y="600952"/>
                  </a:lnTo>
                  <a:lnTo>
                    <a:pt x="33947" y="639000"/>
                  </a:lnTo>
                  <a:lnTo>
                    <a:pt x="36891" y="703709"/>
                  </a:lnTo>
                  <a:lnTo>
                    <a:pt x="45383" y="763158"/>
                  </a:lnTo>
                  <a:lnTo>
                    <a:pt x="58908" y="817583"/>
                  </a:lnTo>
                  <a:lnTo>
                    <a:pt x="76950" y="867222"/>
                  </a:lnTo>
                  <a:lnTo>
                    <a:pt x="98997" y="912313"/>
                  </a:lnTo>
                  <a:lnTo>
                    <a:pt x="124533" y="953093"/>
                  </a:lnTo>
                  <a:lnTo>
                    <a:pt x="153045" y="989798"/>
                  </a:lnTo>
                  <a:lnTo>
                    <a:pt x="184018" y="1022668"/>
                  </a:lnTo>
                  <a:lnTo>
                    <a:pt x="216938" y="1051938"/>
                  </a:lnTo>
                  <a:lnTo>
                    <a:pt x="251290" y="1077847"/>
                  </a:lnTo>
                  <a:lnTo>
                    <a:pt x="286560" y="1100632"/>
                  </a:lnTo>
                  <a:lnTo>
                    <a:pt x="322235" y="1120530"/>
                  </a:lnTo>
                  <a:lnTo>
                    <a:pt x="357799" y="1137778"/>
                  </a:lnTo>
                  <a:lnTo>
                    <a:pt x="426539" y="1165278"/>
                  </a:lnTo>
                  <a:lnTo>
                    <a:pt x="488667" y="1185028"/>
                  </a:lnTo>
                  <a:lnTo>
                    <a:pt x="1040638" y="1329004"/>
                  </a:lnTo>
                  <a:lnTo>
                    <a:pt x="1100708" y="1349747"/>
                  </a:lnTo>
                  <a:lnTo>
                    <a:pt x="1146350" y="1375286"/>
                  </a:lnTo>
                  <a:lnTo>
                    <a:pt x="1179128" y="1405696"/>
                  </a:lnTo>
                  <a:lnTo>
                    <a:pt x="1200605" y="1441053"/>
                  </a:lnTo>
                  <a:lnTo>
                    <a:pt x="1212344" y="1481431"/>
                  </a:lnTo>
                  <a:lnTo>
                    <a:pt x="1215910" y="1526908"/>
                  </a:lnTo>
                  <a:lnTo>
                    <a:pt x="1209946" y="1584569"/>
                  </a:lnTo>
                  <a:lnTo>
                    <a:pt x="1193440" y="1631778"/>
                  </a:lnTo>
                  <a:lnTo>
                    <a:pt x="1168470" y="1669580"/>
                  </a:lnTo>
                  <a:lnTo>
                    <a:pt x="1137113" y="1699020"/>
                  </a:lnTo>
                  <a:lnTo>
                    <a:pt x="1101447" y="1721144"/>
                  </a:lnTo>
                  <a:lnTo>
                    <a:pt x="1063550" y="1736996"/>
                  </a:lnTo>
                  <a:lnTo>
                    <a:pt x="1025501" y="1747623"/>
                  </a:lnTo>
                  <a:lnTo>
                    <a:pt x="957255" y="1757378"/>
                  </a:lnTo>
                  <a:lnTo>
                    <a:pt x="913333" y="1758772"/>
                  </a:lnTo>
                  <a:lnTo>
                    <a:pt x="841399" y="1754783"/>
                  </a:lnTo>
                  <a:lnTo>
                    <a:pt x="780321" y="1743521"/>
                  </a:lnTo>
                  <a:lnTo>
                    <a:pt x="729200" y="1726045"/>
                  </a:lnTo>
                  <a:lnTo>
                    <a:pt x="687140" y="1703411"/>
                  </a:lnTo>
                  <a:lnTo>
                    <a:pt x="653245" y="1676677"/>
                  </a:lnTo>
                  <a:lnTo>
                    <a:pt x="626617" y="1646900"/>
                  </a:lnTo>
                  <a:lnTo>
                    <a:pt x="591576" y="1582450"/>
                  </a:lnTo>
                  <a:lnTo>
                    <a:pt x="574842" y="1518521"/>
                  </a:lnTo>
                  <a:lnTo>
                    <a:pt x="569242" y="1463572"/>
                  </a:lnTo>
                  <a:lnTo>
                    <a:pt x="568375" y="1442110"/>
                  </a:lnTo>
                  <a:lnTo>
                    <a:pt x="0" y="1442110"/>
                  </a:lnTo>
                  <a:lnTo>
                    <a:pt x="2894" y="1507095"/>
                  </a:lnTo>
                  <a:lnTo>
                    <a:pt x="6534" y="1547515"/>
                  </a:lnTo>
                  <a:lnTo>
                    <a:pt x="12816" y="1592021"/>
                  </a:lnTo>
                  <a:lnTo>
                    <a:pt x="22621" y="1639714"/>
                  </a:lnTo>
                  <a:lnTo>
                    <a:pt x="36835" y="1689694"/>
                  </a:lnTo>
                  <a:lnTo>
                    <a:pt x="56341" y="1741061"/>
                  </a:lnTo>
                  <a:lnTo>
                    <a:pt x="82022" y="1792917"/>
                  </a:lnTo>
                  <a:lnTo>
                    <a:pt x="114763" y="1844362"/>
                  </a:lnTo>
                  <a:lnTo>
                    <a:pt x="155447" y="1894497"/>
                  </a:lnTo>
                  <a:lnTo>
                    <a:pt x="192206" y="1931723"/>
                  </a:lnTo>
                  <a:lnTo>
                    <a:pt x="232189" y="1965043"/>
                  </a:lnTo>
                  <a:lnTo>
                    <a:pt x="274978" y="1994666"/>
                  </a:lnTo>
                  <a:lnTo>
                    <a:pt x="320156" y="2020799"/>
                  </a:lnTo>
                  <a:lnTo>
                    <a:pt x="367305" y="2043649"/>
                  </a:lnTo>
                  <a:lnTo>
                    <a:pt x="416005" y="2063423"/>
                  </a:lnTo>
                  <a:lnTo>
                    <a:pt x="465839" y="2080330"/>
                  </a:lnTo>
                  <a:lnTo>
                    <a:pt x="516389" y="2094576"/>
                  </a:lnTo>
                  <a:lnTo>
                    <a:pt x="567237" y="2106369"/>
                  </a:lnTo>
                  <a:lnTo>
                    <a:pt x="617965" y="2115916"/>
                  </a:lnTo>
                  <a:lnTo>
                    <a:pt x="668155" y="2123426"/>
                  </a:lnTo>
                  <a:lnTo>
                    <a:pt x="717387" y="2129104"/>
                  </a:lnTo>
                  <a:lnTo>
                    <a:pt x="765246" y="2133160"/>
                  </a:lnTo>
                  <a:lnTo>
                    <a:pt x="811311" y="2135800"/>
                  </a:lnTo>
                  <a:lnTo>
                    <a:pt x="855165" y="2137232"/>
                  </a:lnTo>
                  <a:lnTo>
                    <a:pt x="896391" y="2137664"/>
                  </a:lnTo>
                  <a:lnTo>
                    <a:pt x="950751" y="2136883"/>
                  </a:lnTo>
                  <a:lnTo>
                    <a:pt x="1004108" y="2134531"/>
                  </a:lnTo>
                  <a:lnTo>
                    <a:pt x="1056387" y="2130595"/>
                  </a:lnTo>
                  <a:lnTo>
                    <a:pt x="1107515" y="2125063"/>
                  </a:lnTo>
                  <a:lnTo>
                    <a:pt x="1157418" y="2117920"/>
                  </a:lnTo>
                  <a:lnTo>
                    <a:pt x="1206024" y="2109153"/>
                  </a:lnTo>
                  <a:lnTo>
                    <a:pt x="1253258" y="2098750"/>
                  </a:lnTo>
                  <a:lnTo>
                    <a:pt x="1299048" y="2086697"/>
                  </a:lnTo>
                  <a:lnTo>
                    <a:pt x="1343320" y="2072982"/>
                  </a:lnTo>
                  <a:lnTo>
                    <a:pt x="1386000" y="2057590"/>
                  </a:lnTo>
                  <a:lnTo>
                    <a:pt x="1427016" y="2040508"/>
                  </a:lnTo>
                  <a:lnTo>
                    <a:pt x="1466293" y="2021724"/>
                  </a:lnTo>
                  <a:lnTo>
                    <a:pt x="1503759" y="2001225"/>
                  </a:lnTo>
                  <a:lnTo>
                    <a:pt x="1539340" y="1978996"/>
                  </a:lnTo>
                  <a:lnTo>
                    <a:pt x="1572962" y="1955025"/>
                  </a:lnTo>
                  <a:lnTo>
                    <a:pt x="1604552" y="1929299"/>
                  </a:lnTo>
                  <a:lnTo>
                    <a:pt x="1634036" y="1901805"/>
                  </a:lnTo>
                  <a:lnTo>
                    <a:pt x="1661342" y="1872529"/>
                  </a:lnTo>
                  <a:lnTo>
                    <a:pt x="1686396" y="1841458"/>
                  </a:lnTo>
                  <a:lnTo>
                    <a:pt x="1709125" y="1808579"/>
                  </a:lnTo>
                  <a:lnTo>
                    <a:pt x="1729454" y="1773879"/>
                  </a:lnTo>
                  <a:lnTo>
                    <a:pt x="1747311" y="1737344"/>
                  </a:lnTo>
                  <a:lnTo>
                    <a:pt x="1762622" y="1698962"/>
                  </a:lnTo>
                  <a:lnTo>
                    <a:pt x="1775314" y="1658719"/>
                  </a:lnTo>
                  <a:lnTo>
                    <a:pt x="1785313" y="1616602"/>
                  </a:lnTo>
                  <a:lnTo>
                    <a:pt x="1792546" y="1572598"/>
                  </a:lnTo>
                  <a:lnTo>
                    <a:pt x="1796940" y="1526694"/>
                  </a:lnTo>
                  <a:lnTo>
                    <a:pt x="1798421" y="1478876"/>
                  </a:lnTo>
                  <a:lnTo>
                    <a:pt x="1796269" y="1419396"/>
                  </a:lnTo>
                  <a:lnTo>
                    <a:pt x="1789973" y="1364433"/>
                  </a:lnTo>
                  <a:lnTo>
                    <a:pt x="1779776" y="1313770"/>
                  </a:lnTo>
                  <a:lnTo>
                    <a:pt x="1765919" y="1267192"/>
                  </a:lnTo>
                  <a:lnTo>
                    <a:pt x="1748644" y="1224481"/>
                  </a:lnTo>
                  <a:lnTo>
                    <a:pt x="1728192" y="1185423"/>
                  </a:lnTo>
                  <a:lnTo>
                    <a:pt x="1704805" y="1149800"/>
                  </a:lnTo>
                  <a:lnTo>
                    <a:pt x="1678725" y="1117397"/>
                  </a:lnTo>
                  <a:lnTo>
                    <a:pt x="1650194" y="1087996"/>
                  </a:lnTo>
                  <a:lnTo>
                    <a:pt x="1619454" y="1061382"/>
                  </a:lnTo>
                  <a:lnTo>
                    <a:pt x="1586745" y="1037339"/>
                  </a:lnTo>
                  <a:lnTo>
                    <a:pt x="1552310" y="1015650"/>
                  </a:lnTo>
                  <a:lnTo>
                    <a:pt x="1516390" y="996099"/>
                  </a:lnTo>
                  <a:lnTo>
                    <a:pt x="1479228" y="978469"/>
                  </a:lnTo>
                  <a:lnTo>
                    <a:pt x="1441064" y="962545"/>
                  </a:lnTo>
                  <a:lnTo>
                    <a:pt x="1402141" y="948110"/>
                  </a:lnTo>
                  <a:lnTo>
                    <a:pt x="1362700" y="934948"/>
                  </a:lnTo>
                  <a:lnTo>
                    <a:pt x="1322984" y="922842"/>
                  </a:lnTo>
                  <a:lnTo>
                    <a:pt x="1283233" y="911576"/>
                  </a:lnTo>
                  <a:lnTo>
                    <a:pt x="1243689" y="900935"/>
                  </a:lnTo>
                  <a:lnTo>
                    <a:pt x="822883" y="791692"/>
                  </a:lnTo>
                  <a:lnTo>
                    <a:pt x="785624" y="780842"/>
                  </a:lnTo>
                  <a:lnTo>
                    <a:pt x="746092" y="766536"/>
                  </a:lnTo>
                  <a:lnTo>
                    <a:pt x="707204" y="747039"/>
                  </a:lnTo>
                  <a:lnTo>
                    <a:pt x="671879" y="720618"/>
                  </a:lnTo>
                  <a:lnTo>
                    <a:pt x="643035" y="685539"/>
                  </a:lnTo>
                  <a:lnTo>
                    <a:pt x="623588" y="640068"/>
                  </a:lnTo>
                  <a:lnTo>
                    <a:pt x="616457" y="582472"/>
                  </a:lnTo>
                  <a:lnTo>
                    <a:pt x="621275" y="538331"/>
                  </a:lnTo>
                  <a:lnTo>
                    <a:pt x="635372" y="497607"/>
                  </a:lnTo>
                  <a:lnTo>
                    <a:pt x="658216" y="461061"/>
                  </a:lnTo>
                  <a:lnTo>
                    <a:pt x="689275" y="429453"/>
                  </a:lnTo>
                  <a:lnTo>
                    <a:pt x="728016" y="403545"/>
                  </a:lnTo>
                  <a:lnTo>
                    <a:pt x="773908" y="384098"/>
                  </a:lnTo>
                  <a:lnTo>
                    <a:pt x="826417" y="371871"/>
                  </a:lnTo>
                  <a:lnTo>
                    <a:pt x="885012" y="367626"/>
                  </a:lnTo>
                  <a:lnTo>
                    <a:pt x="952469" y="372810"/>
                  </a:lnTo>
                  <a:lnTo>
                    <a:pt x="1007577" y="387221"/>
                  </a:lnTo>
                  <a:lnTo>
                    <a:pt x="1051583" y="409153"/>
                  </a:lnTo>
                  <a:lnTo>
                    <a:pt x="1085735" y="436895"/>
                  </a:lnTo>
                  <a:lnTo>
                    <a:pt x="1111283" y="468742"/>
                  </a:lnTo>
                  <a:lnTo>
                    <a:pt x="1129475" y="502983"/>
                  </a:lnTo>
                  <a:lnTo>
                    <a:pt x="1148785" y="571818"/>
                  </a:lnTo>
                  <a:lnTo>
                    <a:pt x="1153654" y="629735"/>
                  </a:lnTo>
                  <a:lnTo>
                    <a:pt x="1153795" y="650328"/>
                  </a:lnTo>
                  <a:lnTo>
                    <a:pt x="1727708" y="650328"/>
                  </a:lnTo>
                  <a:lnTo>
                    <a:pt x="1726442" y="602432"/>
                  </a:lnTo>
                  <a:lnTo>
                    <a:pt x="1722847" y="549677"/>
                  </a:lnTo>
                  <a:lnTo>
                    <a:pt x="1715481" y="493337"/>
                  </a:lnTo>
                  <a:lnTo>
                    <a:pt x="1702903" y="434687"/>
                  </a:lnTo>
                  <a:lnTo>
                    <a:pt x="1683671" y="375002"/>
                  </a:lnTo>
                  <a:lnTo>
                    <a:pt x="1656345" y="315556"/>
                  </a:lnTo>
                  <a:lnTo>
                    <a:pt x="1619483" y="257623"/>
                  </a:lnTo>
                  <a:lnTo>
                    <a:pt x="1571644" y="202477"/>
                  </a:lnTo>
                  <a:lnTo>
                    <a:pt x="1543158" y="176348"/>
                  </a:lnTo>
                  <a:lnTo>
                    <a:pt x="1511387" y="151394"/>
                  </a:lnTo>
                  <a:lnTo>
                    <a:pt x="1476151" y="127774"/>
                  </a:lnTo>
                  <a:lnTo>
                    <a:pt x="1437271" y="105648"/>
                  </a:lnTo>
                  <a:lnTo>
                    <a:pt x="1394565" y="85174"/>
                  </a:lnTo>
                  <a:lnTo>
                    <a:pt x="1347854" y="66512"/>
                  </a:lnTo>
                  <a:lnTo>
                    <a:pt x="1296957" y="49822"/>
                  </a:lnTo>
                  <a:lnTo>
                    <a:pt x="1241695" y="35262"/>
                  </a:lnTo>
                  <a:lnTo>
                    <a:pt x="1181888" y="22992"/>
                  </a:lnTo>
                  <a:lnTo>
                    <a:pt x="1117354" y="13172"/>
                  </a:lnTo>
                  <a:lnTo>
                    <a:pt x="1047915" y="5960"/>
                  </a:lnTo>
                  <a:lnTo>
                    <a:pt x="973389" y="1516"/>
                  </a:lnTo>
                  <a:lnTo>
                    <a:pt x="893597" y="0"/>
                  </a:lnTo>
                  <a:close/>
                </a:path>
              </a:pathLst>
            </a:custGeom>
            <a:solidFill>
              <a:schemeClr val="lt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00" name="Google Shape;400;p25"/>
            <p:cNvSpPr/>
            <p:nvPr/>
          </p:nvSpPr>
          <p:spPr>
            <a:xfrm>
              <a:off x="14543672" y="8448213"/>
              <a:ext cx="194655" cy="238587"/>
            </a:xfrm>
            <a:custGeom>
              <a:rect b="b" l="l" r="r" t="t"/>
              <a:pathLst>
                <a:path extrusionOk="0" h="2041525" w="1665604">
                  <a:moveTo>
                    <a:pt x="520319" y="0"/>
                  </a:moveTo>
                  <a:lnTo>
                    <a:pt x="0" y="0"/>
                  </a:lnTo>
                  <a:lnTo>
                    <a:pt x="0" y="2041525"/>
                  </a:lnTo>
                  <a:lnTo>
                    <a:pt x="520319" y="2041525"/>
                  </a:lnTo>
                  <a:lnTo>
                    <a:pt x="520319" y="1252639"/>
                  </a:lnTo>
                  <a:lnTo>
                    <a:pt x="1026413" y="2041525"/>
                  </a:lnTo>
                  <a:lnTo>
                    <a:pt x="1665516" y="2041525"/>
                  </a:lnTo>
                  <a:lnTo>
                    <a:pt x="1111250" y="1221574"/>
                  </a:lnTo>
                  <a:lnTo>
                    <a:pt x="1594802" y="622084"/>
                  </a:lnTo>
                  <a:lnTo>
                    <a:pt x="1006678" y="622084"/>
                  </a:lnTo>
                  <a:lnTo>
                    <a:pt x="520319" y="1249870"/>
                  </a:lnTo>
                  <a:lnTo>
                    <a:pt x="520319" y="0"/>
                  </a:lnTo>
                  <a:close/>
                </a:path>
              </a:pathLst>
            </a:custGeom>
            <a:solidFill>
              <a:schemeClr val="lt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01" name="Google Shape;401;p25"/>
            <p:cNvSpPr/>
            <p:nvPr/>
          </p:nvSpPr>
          <p:spPr>
            <a:xfrm>
              <a:off x="14745615" y="8511292"/>
              <a:ext cx="193022" cy="175508"/>
            </a:xfrm>
            <a:custGeom>
              <a:rect b="b" l="l" r="r" t="t"/>
              <a:pathLst>
                <a:path extrusionOk="0" h="1501775" w="1651634">
                  <a:moveTo>
                    <a:pt x="831316" y="0"/>
                  </a:moveTo>
                  <a:lnTo>
                    <a:pt x="772161" y="1202"/>
                  </a:lnTo>
                  <a:lnTo>
                    <a:pt x="715248" y="4774"/>
                  </a:lnTo>
                  <a:lnTo>
                    <a:pt x="660571" y="10662"/>
                  </a:lnTo>
                  <a:lnTo>
                    <a:pt x="608122" y="18811"/>
                  </a:lnTo>
                  <a:lnTo>
                    <a:pt x="557895" y="29167"/>
                  </a:lnTo>
                  <a:lnTo>
                    <a:pt x="509882" y="41676"/>
                  </a:lnTo>
                  <a:lnTo>
                    <a:pt x="464077" y="56285"/>
                  </a:lnTo>
                  <a:lnTo>
                    <a:pt x="420473" y="72938"/>
                  </a:lnTo>
                  <a:lnTo>
                    <a:pt x="379063" y="91583"/>
                  </a:lnTo>
                  <a:lnTo>
                    <a:pt x="339841" y="112164"/>
                  </a:lnTo>
                  <a:lnTo>
                    <a:pt x="302798" y="134628"/>
                  </a:lnTo>
                  <a:lnTo>
                    <a:pt x="267929" y="158921"/>
                  </a:lnTo>
                  <a:lnTo>
                    <a:pt x="235227" y="184989"/>
                  </a:lnTo>
                  <a:lnTo>
                    <a:pt x="204684" y="212777"/>
                  </a:lnTo>
                  <a:lnTo>
                    <a:pt x="176294" y="242232"/>
                  </a:lnTo>
                  <a:lnTo>
                    <a:pt x="150050" y="273299"/>
                  </a:lnTo>
                  <a:lnTo>
                    <a:pt x="125945" y="305924"/>
                  </a:lnTo>
                  <a:lnTo>
                    <a:pt x="103972" y="340054"/>
                  </a:lnTo>
                  <a:lnTo>
                    <a:pt x="84124" y="375634"/>
                  </a:lnTo>
                  <a:lnTo>
                    <a:pt x="66395" y="412611"/>
                  </a:lnTo>
                  <a:lnTo>
                    <a:pt x="50777" y="450929"/>
                  </a:lnTo>
                  <a:lnTo>
                    <a:pt x="37265" y="490536"/>
                  </a:lnTo>
                  <a:lnTo>
                    <a:pt x="25849" y="531376"/>
                  </a:lnTo>
                  <a:lnTo>
                    <a:pt x="16525" y="573396"/>
                  </a:lnTo>
                  <a:lnTo>
                    <a:pt x="9285" y="616542"/>
                  </a:lnTo>
                  <a:lnTo>
                    <a:pt x="4122" y="660760"/>
                  </a:lnTo>
                  <a:lnTo>
                    <a:pt x="1029" y="705996"/>
                  </a:lnTo>
                  <a:lnTo>
                    <a:pt x="0" y="752195"/>
                  </a:lnTo>
                  <a:lnTo>
                    <a:pt x="873" y="796084"/>
                  </a:lnTo>
                  <a:lnTo>
                    <a:pt x="3690" y="841289"/>
                  </a:lnTo>
                  <a:lnTo>
                    <a:pt x="8746" y="887475"/>
                  </a:lnTo>
                  <a:lnTo>
                    <a:pt x="16335" y="934309"/>
                  </a:lnTo>
                  <a:lnTo>
                    <a:pt x="26753" y="981457"/>
                  </a:lnTo>
                  <a:lnTo>
                    <a:pt x="40293" y="1028584"/>
                  </a:lnTo>
                  <a:lnTo>
                    <a:pt x="57252" y="1075356"/>
                  </a:lnTo>
                  <a:lnTo>
                    <a:pt x="77923" y="1121439"/>
                  </a:lnTo>
                  <a:lnTo>
                    <a:pt x="102602" y="1166499"/>
                  </a:lnTo>
                  <a:lnTo>
                    <a:pt x="131583" y="1210201"/>
                  </a:lnTo>
                  <a:lnTo>
                    <a:pt x="165161" y="1252213"/>
                  </a:lnTo>
                  <a:lnTo>
                    <a:pt x="203631" y="1292199"/>
                  </a:lnTo>
                  <a:lnTo>
                    <a:pt x="234343" y="1319807"/>
                  </a:lnTo>
                  <a:lnTo>
                    <a:pt x="267141" y="1345642"/>
                  </a:lnTo>
                  <a:lnTo>
                    <a:pt x="302125" y="1369661"/>
                  </a:lnTo>
                  <a:lnTo>
                    <a:pt x="339395" y="1391819"/>
                  </a:lnTo>
                  <a:lnTo>
                    <a:pt x="379049" y="1412074"/>
                  </a:lnTo>
                  <a:lnTo>
                    <a:pt x="421187" y="1430382"/>
                  </a:lnTo>
                  <a:lnTo>
                    <a:pt x="465909" y="1446699"/>
                  </a:lnTo>
                  <a:lnTo>
                    <a:pt x="513313" y="1460982"/>
                  </a:lnTo>
                  <a:lnTo>
                    <a:pt x="563500" y="1473187"/>
                  </a:lnTo>
                  <a:lnTo>
                    <a:pt x="616569" y="1483271"/>
                  </a:lnTo>
                  <a:lnTo>
                    <a:pt x="672619" y="1491190"/>
                  </a:lnTo>
                  <a:lnTo>
                    <a:pt x="731749" y="1496900"/>
                  </a:lnTo>
                  <a:lnTo>
                    <a:pt x="794060" y="1500358"/>
                  </a:lnTo>
                  <a:lnTo>
                    <a:pt x="859650" y="1501521"/>
                  </a:lnTo>
                  <a:lnTo>
                    <a:pt x="924832" y="1499990"/>
                  </a:lnTo>
                  <a:lnTo>
                    <a:pt x="986060" y="1495508"/>
                  </a:lnTo>
                  <a:lnTo>
                    <a:pt x="1043495" y="1488236"/>
                  </a:lnTo>
                  <a:lnTo>
                    <a:pt x="1097300" y="1478338"/>
                  </a:lnTo>
                  <a:lnTo>
                    <a:pt x="1147637" y="1465976"/>
                  </a:lnTo>
                  <a:lnTo>
                    <a:pt x="1194669" y="1451313"/>
                  </a:lnTo>
                  <a:lnTo>
                    <a:pt x="1238558" y="1434511"/>
                  </a:lnTo>
                  <a:lnTo>
                    <a:pt x="1279467" y="1415733"/>
                  </a:lnTo>
                  <a:lnTo>
                    <a:pt x="1317558" y="1395142"/>
                  </a:lnTo>
                  <a:lnTo>
                    <a:pt x="1352994" y="1372901"/>
                  </a:lnTo>
                  <a:lnTo>
                    <a:pt x="1385936" y="1349172"/>
                  </a:lnTo>
                  <a:lnTo>
                    <a:pt x="1416549" y="1324118"/>
                  </a:lnTo>
                  <a:lnTo>
                    <a:pt x="1444993" y="1297901"/>
                  </a:lnTo>
                  <a:lnTo>
                    <a:pt x="1479937" y="1259886"/>
                  </a:lnTo>
                  <a:lnTo>
                    <a:pt x="1511329" y="1219505"/>
                  </a:lnTo>
                  <a:lnTo>
                    <a:pt x="1521124" y="1204595"/>
                  </a:lnTo>
                  <a:lnTo>
                    <a:pt x="825792" y="1204595"/>
                  </a:lnTo>
                  <a:lnTo>
                    <a:pt x="791826" y="1203143"/>
                  </a:lnTo>
                  <a:lnTo>
                    <a:pt x="750244" y="1195717"/>
                  </a:lnTo>
                  <a:lnTo>
                    <a:pt x="704996" y="1177706"/>
                  </a:lnTo>
                  <a:lnTo>
                    <a:pt x="660028" y="1144499"/>
                  </a:lnTo>
                  <a:lnTo>
                    <a:pt x="619290" y="1091488"/>
                  </a:lnTo>
                  <a:lnTo>
                    <a:pt x="596863" y="1044787"/>
                  </a:lnTo>
                  <a:lnTo>
                    <a:pt x="579923" y="995323"/>
                  </a:lnTo>
                  <a:lnTo>
                    <a:pt x="567728" y="944480"/>
                  </a:lnTo>
                  <a:lnTo>
                    <a:pt x="559535" y="893640"/>
                  </a:lnTo>
                  <a:lnTo>
                    <a:pt x="554603" y="844186"/>
                  </a:lnTo>
                  <a:lnTo>
                    <a:pt x="552188" y="797499"/>
                  </a:lnTo>
                  <a:lnTo>
                    <a:pt x="551548" y="754964"/>
                  </a:lnTo>
                  <a:lnTo>
                    <a:pt x="552291" y="709182"/>
                  </a:lnTo>
                  <a:lnTo>
                    <a:pt x="554730" y="663124"/>
                  </a:lnTo>
                  <a:lnTo>
                    <a:pt x="559182" y="617376"/>
                  </a:lnTo>
                  <a:lnTo>
                    <a:pt x="565962" y="572527"/>
                  </a:lnTo>
                  <a:lnTo>
                    <a:pt x="575386" y="529162"/>
                  </a:lnTo>
                  <a:lnTo>
                    <a:pt x="587770" y="487870"/>
                  </a:lnTo>
                  <a:lnTo>
                    <a:pt x="603430" y="449237"/>
                  </a:lnTo>
                  <a:lnTo>
                    <a:pt x="622683" y="413850"/>
                  </a:lnTo>
                  <a:lnTo>
                    <a:pt x="645843" y="382296"/>
                  </a:lnTo>
                  <a:lnTo>
                    <a:pt x="673226" y="355163"/>
                  </a:lnTo>
                  <a:lnTo>
                    <a:pt x="705149" y="333037"/>
                  </a:lnTo>
                  <a:lnTo>
                    <a:pt x="741928" y="316506"/>
                  </a:lnTo>
                  <a:lnTo>
                    <a:pt x="783879" y="306157"/>
                  </a:lnTo>
                  <a:lnTo>
                    <a:pt x="831316" y="302577"/>
                  </a:lnTo>
                  <a:lnTo>
                    <a:pt x="1528453" y="302577"/>
                  </a:lnTo>
                  <a:lnTo>
                    <a:pt x="1516669" y="285651"/>
                  </a:lnTo>
                  <a:lnTo>
                    <a:pt x="1489959" y="252519"/>
                  </a:lnTo>
                  <a:lnTo>
                    <a:pt x="1461157" y="221488"/>
                  </a:lnTo>
                  <a:lnTo>
                    <a:pt x="1430340" y="192546"/>
                  </a:lnTo>
                  <a:lnTo>
                    <a:pt x="1397586" y="165682"/>
                  </a:lnTo>
                  <a:lnTo>
                    <a:pt x="1362976" y="140883"/>
                  </a:lnTo>
                  <a:lnTo>
                    <a:pt x="1326586" y="118138"/>
                  </a:lnTo>
                  <a:lnTo>
                    <a:pt x="1288495" y="97433"/>
                  </a:lnTo>
                  <a:lnTo>
                    <a:pt x="1248783" y="78758"/>
                  </a:lnTo>
                  <a:lnTo>
                    <a:pt x="1207526" y="62100"/>
                  </a:lnTo>
                  <a:lnTo>
                    <a:pt x="1164804" y="47446"/>
                  </a:lnTo>
                  <a:lnTo>
                    <a:pt x="1120696" y="34786"/>
                  </a:lnTo>
                  <a:lnTo>
                    <a:pt x="1075279" y="24107"/>
                  </a:lnTo>
                  <a:lnTo>
                    <a:pt x="1028632" y="15396"/>
                  </a:lnTo>
                  <a:lnTo>
                    <a:pt x="980834" y="8642"/>
                  </a:lnTo>
                  <a:lnTo>
                    <a:pt x="931963" y="3832"/>
                  </a:lnTo>
                  <a:lnTo>
                    <a:pt x="882098" y="956"/>
                  </a:lnTo>
                  <a:lnTo>
                    <a:pt x="831316" y="0"/>
                  </a:lnTo>
                  <a:close/>
                </a:path>
                <a:path extrusionOk="0" h="1501775" w="1651634">
                  <a:moveTo>
                    <a:pt x="1528453" y="302577"/>
                  </a:moveTo>
                  <a:lnTo>
                    <a:pt x="831316" y="302577"/>
                  </a:lnTo>
                  <a:lnTo>
                    <a:pt x="877597" y="306166"/>
                  </a:lnTo>
                  <a:lnTo>
                    <a:pt x="918711" y="316628"/>
                  </a:lnTo>
                  <a:lnTo>
                    <a:pt x="954913" y="333507"/>
                  </a:lnTo>
                  <a:lnTo>
                    <a:pt x="986458" y="356348"/>
                  </a:lnTo>
                  <a:lnTo>
                    <a:pt x="1013600" y="384694"/>
                  </a:lnTo>
                  <a:lnTo>
                    <a:pt x="1036595" y="418090"/>
                  </a:lnTo>
                  <a:lnTo>
                    <a:pt x="1055696" y="456081"/>
                  </a:lnTo>
                  <a:lnTo>
                    <a:pt x="1071160" y="498209"/>
                  </a:lnTo>
                  <a:lnTo>
                    <a:pt x="1083241" y="544019"/>
                  </a:lnTo>
                  <a:lnTo>
                    <a:pt x="1092193" y="593056"/>
                  </a:lnTo>
                  <a:lnTo>
                    <a:pt x="1098272" y="644862"/>
                  </a:lnTo>
                  <a:lnTo>
                    <a:pt x="1101733" y="698984"/>
                  </a:lnTo>
                  <a:lnTo>
                    <a:pt x="1102829" y="754964"/>
                  </a:lnTo>
                  <a:lnTo>
                    <a:pt x="1101962" y="801468"/>
                  </a:lnTo>
                  <a:lnTo>
                    <a:pt x="1099102" y="849043"/>
                  </a:lnTo>
                  <a:lnTo>
                    <a:pt x="1093864" y="896854"/>
                  </a:lnTo>
                  <a:lnTo>
                    <a:pt x="1085862" y="944070"/>
                  </a:lnTo>
                  <a:lnTo>
                    <a:pt x="1074709" y="989855"/>
                  </a:lnTo>
                  <a:lnTo>
                    <a:pt x="1060021" y="1033376"/>
                  </a:lnTo>
                  <a:lnTo>
                    <a:pt x="1041412" y="1073799"/>
                  </a:lnTo>
                  <a:lnTo>
                    <a:pt x="1018495" y="1110290"/>
                  </a:lnTo>
                  <a:lnTo>
                    <a:pt x="990884" y="1142016"/>
                  </a:lnTo>
                  <a:lnTo>
                    <a:pt x="958194" y="1168144"/>
                  </a:lnTo>
                  <a:lnTo>
                    <a:pt x="920040" y="1187838"/>
                  </a:lnTo>
                  <a:lnTo>
                    <a:pt x="876034" y="1200267"/>
                  </a:lnTo>
                  <a:lnTo>
                    <a:pt x="825792" y="1204595"/>
                  </a:lnTo>
                  <a:lnTo>
                    <a:pt x="1521124" y="1204595"/>
                  </a:lnTo>
                  <a:lnTo>
                    <a:pt x="1563844" y="1132546"/>
                  </a:lnTo>
                  <a:lnTo>
                    <a:pt x="1585164" y="1086421"/>
                  </a:lnTo>
                  <a:lnTo>
                    <a:pt x="1603324" y="1038833"/>
                  </a:lnTo>
                  <a:lnTo>
                    <a:pt x="1618457" y="989855"/>
                  </a:lnTo>
                  <a:lnTo>
                    <a:pt x="1630552" y="940169"/>
                  </a:lnTo>
                  <a:lnTo>
                    <a:pt x="1639817" y="889545"/>
                  </a:lnTo>
                  <a:lnTo>
                    <a:pt x="1646314" y="838361"/>
                  </a:lnTo>
                  <a:lnTo>
                    <a:pt x="1650140" y="786843"/>
                  </a:lnTo>
                  <a:lnTo>
                    <a:pt x="1651393" y="735215"/>
                  </a:lnTo>
                  <a:lnTo>
                    <a:pt x="1649928" y="680404"/>
                  </a:lnTo>
                  <a:lnTo>
                    <a:pt x="1645586" y="627814"/>
                  </a:lnTo>
                  <a:lnTo>
                    <a:pt x="1638444" y="577435"/>
                  </a:lnTo>
                  <a:lnTo>
                    <a:pt x="1628557" y="529162"/>
                  </a:lnTo>
                  <a:lnTo>
                    <a:pt x="1616078" y="483259"/>
                  </a:lnTo>
                  <a:lnTo>
                    <a:pt x="1601009" y="439438"/>
                  </a:lnTo>
                  <a:lnTo>
                    <a:pt x="1583456" y="397779"/>
                  </a:lnTo>
                  <a:lnTo>
                    <a:pt x="1563496" y="358269"/>
                  </a:lnTo>
                  <a:lnTo>
                    <a:pt x="1541208" y="320897"/>
                  </a:lnTo>
                  <a:lnTo>
                    <a:pt x="1528453" y="302577"/>
                  </a:lnTo>
                  <a:close/>
                </a:path>
              </a:pathLst>
            </a:custGeom>
            <a:solidFill>
              <a:schemeClr val="lt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02" name="Google Shape;402;p25"/>
            <p:cNvSpPr/>
            <p:nvPr/>
          </p:nvSpPr>
          <p:spPr>
            <a:xfrm>
              <a:off x="14976246" y="8448139"/>
              <a:ext cx="62189" cy="238661"/>
            </a:xfrm>
            <a:custGeom>
              <a:rect b="b" l="l" r="r" t="t"/>
              <a:pathLst>
                <a:path extrusionOk="0" h="2042160" w="532129">
                  <a:moveTo>
                    <a:pt x="531622" y="0"/>
                  </a:moveTo>
                  <a:lnTo>
                    <a:pt x="0" y="0"/>
                  </a:lnTo>
                  <a:lnTo>
                    <a:pt x="0" y="2041613"/>
                  </a:lnTo>
                  <a:lnTo>
                    <a:pt x="531622" y="2041613"/>
                  </a:lnTo>
                  <a:lnTo>
                    <a:pt x="531622" y="0"/>
                  </a:lnTo>
                  <a:close/>
                </a:path>
              </a:pathLst>
            </a:custGeom>
            <a:solidFill>
              <a:schemeClr val="lt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03" name="Google Shape;403;p25"/>
            <p:cNvSpPr/>
            <p:nvPr/>
          </p:nvSpPr>
          <p:spPr>
            <a:xfrm>
              <a:off x="15067761" y="8469289"/>
              <a:ext cx="131576" cy="217511"/>
            </a:xfrm>
            <a:custGeom>
              <a:rect b="b" l="l" r="r" t="t"/>
              <a:pathLst>
                <a:path extrusionOk="0" h="1861185" w="1125854">
                  <a:moveTo>
                    <a:pt x="789025" y="0"/>
                  </a:moveTo>
                  <a:lnTo>
                    <a:pt x="277126" y="203530"/>
                  </a:lnTo>
                  <a:lnTo>
                    <a:pt x="277126" y="424078"/>
                  </a:lnTo>
                  <a:lnTo>
                    <a:pt x="0" y="424078"/>
                  </a:lnTo>
                  <a:lnTo>
                    <a:pt x="0" y="763447"/>
                  </a:lnTo>
                  <a:lnTo>
                    <a:pt x="268706" y="763447"/>
                  </a:lnTo>
                  <a:lnTo>
                    <a:pt x="268706" y="1444879"/>
                  </a:lnTo>
                  <a:lnTo>
                    <a:pt x="269639" y="1491885"/>
                  </a:lnTo>
                  <a:lnTo>
                    <a:pt x="272643" y="1536128"/>
                  </a:lnTo>
                  <a:lnTo>
                    <a:pt x="278031" y="1577597"/>
                  </a:lnTo>
                  <a:lnTo>
                    <a:pt x="286112" y="1616280"/>
                  </a:lnTo>
                  <a:lnTo>
                    <a:pt x="311598" y="1685246"/>
                  </a:lnTo>
                  <a:lnTo>
                    <a:pt x="351590" y="1742938"/>
                  </a:lnTo>
                  <a:lnTo>
                    <a:pt x="408572" y="1789267"/>
                  </a:lnTo>
                  <a:lnTo>
                    <a:pt x="444211" y="1808143"/>
                  </a:lnTo>
                  <a:lnTo>
                    <a:pt x="485031" y="1824145"/>
                  </a:lnTo>
                  <a:lnTo>
                    <a:pt x="531341" y="1837262"/>
                  </a:lnTo>
                  <a:lnTo>
                    <a:pt x="583454" y="1847484"/>
                  </a:lnTo>
                  <a:lnTo>
                    <a:pt x="641679" y="1854799"/>
                  </a:lnTo>
                  <a:lnTo>
                    <a:pt x="706327" y="1859196"/>
                  </a:lnTo>
                  <a:lnTo>
                    <a:pt x="777709" y="1860664"/>
                  </a:lnTo>
                  <a:lnTo>
                    <a:pt x="850061" y="1859843"/>
                  </a:lnTo>
                  <a:lnTo>
                    <a:pt x="912828" y="1857580"/>
                  </a:lnTo>
                  <a:lnTo>
                    <a:pt x="967143" y="1854173"/>
                  </a:lnTo>
                  <a:lnTo>
                    <a:pt x="1014140" y="1849918"/>
                  </a:lnTo>
                  <a:lnTo>
                    <a:pt x="1054954" y="1845114"/>
                  </a:lnTo>
                  <a:lnTo>
                    <a:pt x="1122565" y="1835048"/>
                  </a:lnTo>
                  <a:lnTo>
                    <a:pt x="1122565" y="1501470"/>
                  </a:lnTo>
                  <a:lnTo>
                    <a:pt x="1080377" y="1506330"/>
                  </a:lnTo>
                  <a:lnTo>
                    <a:pt x="1047702" y="1508826"/>
                  </a:lnTo>
                  <a:lnTo>
                    <a:pt x="1019270" y="1509746"/>
                  </a:lnTo>
                  <a:lnTo>
                    <a:pt x="989812" y="1509877"/>
                  </a:lnTo>
                  <a:lnTo>
                    <a:pt x="929175" y="1506923"/>
                  </a:lnTo>
                  <a:lnTo>
                    <a:pt x="881927" y="1497967"/>
                  </a:lnTo>
                  <a:lnTo>
                    <a:pt x="846370" y="1482869"/>
                  </a:lnTo>
                  <a:lnTo>
                    <a:pt x="803533" y="1433679"/>
                  </a:lnTo>
                  <a:lnTo>
                    <a:pt x="787073" y="1358226"/>
                  </a:lnTo>
                  <a:lnTo>
                    <a:pt x="784487" y="1310298"/>
                  </a:lnTo>
                  <a:lnTo>
                    <a:pt x="783399" y="1255382"/>
                  </a:lnTo>
                  <a:lnTo>
                    <a:pt x="783399" y="763447"/>
                  </a:lnTo>
                  <a:lnTo>
                    <a:pt x="1125448" y="763447"/>
                  </a:lnTo>
                  <a:lnTo>
                    <a:pt x="1125448" y="424078"/>
                  </a:lnTo>
                  <a:lnTo>
                    <a:pt x="789025" y="424078"/>
                  </a:lnTo>
                  <a:lnTo>
                    <a:pt x="789025" y="0"/>
                  </a:lnTo>
                  <a:close/>
                </a:path>
              </a:pathLst>
            </a:custGeom>
            <a:solidFill>
              <a:schemeClr val="lt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04" name="Google Shape;404;p25"/>
            <p:cNvSpPr/>
            <p:nvPr/>
          </p:nvSpPr>
          <p:spPr>
            <a:xfrm>
              <a:off x="15222399" y="8511292"/>
              <a:ext cx="176547" cy="175508"/>
            </a:xfrm>
            <a:custGeom>
              <a:rect b="b" l="l" r="r" t="t"/>
              <a:pathLst>
                <a:path extrusionOk="0" h="1501775" w="1510665">
                  <a:moveTo>
                    <a:pt x="754989" y="0"/>
                  </a:moveTo>
                  <a:lnTo>
                    <a:pt x="698067" y="1261"/>
                  </a:lnTo>
                  <a:lnTo>
                    <a:pt x="643524" y="5016"/>
                  </a:lnTo>
                  <a:lnTo>
                    <a:pt x="591340" y="11222"/>
                  </a:lnTo>
                  <a:lnTo>
                    <a:pt x="541498" y="19835"/>
                  </a:lnTo>
                  <a:lnTo>
                    <a:pt x="493980" y="30813"/>
                  </a:lnTo>
                  <a:lnTo>
                    <a:pt x="448767" y="44113"/>
                  </a:lnTo>
                  <a:lnTo>
                    <a:pt x="405843" y="59690"/>
                  </a:lnTo>
                  <a:lnTo>
                    <a:pt x="365188" y="77503"/>
                  </a:lnTo>
                  <a:lnTo>
                    <a:pt x="326785" y="97508"/>
                  </a:lnTo>
                  <a:lnTo>
                    <a:pt x="290615" y="119662"/>
                  </a:lnTo>
                  <a:lnTo>
                    <a:pt x="256661" y="143922"/>
                  </a:lnTo>
                  <a:lnTo>
                    <a:pt x="224904" y="170244"/>
                  </a:lnTo>
                  <a:lnTo>
                    <a:pt x="195328" y="198586"/>
                  </a:lnTo>
                  <a:lnTo>
                    <a:pt x="167912" y="228904"/>
                  </a:lnTo>
                  <a:lnTo>
                    <a:pt x="142640" y="261156"/>
                  </a:lnTo>
                  <a:lnTo>
                    <a:pt x="119493" y="295298"/>
                  </a:lnTo>
                  <a:lnTo>
                    <a:pt x="98366" y="331462"/>
                  </a:lnTo>
                  <a:lnTo>
                    <a:pt x="79504" y="369080"/>
                  </a:lnTo>
                  <a:lnTo>
                    <a:pt x="62626" y="408634"/>
                  </a:lnTo>
                  <a:lnTo>
                    <a:pt x="47800" y="449906"/>
                  </a:lnTo>
                  <a:lnTo>
                    <a:pt x="35010" y="492853"/>
                  </a:lnTo>
                  <a:lnTo>
                    <a:pt x="24237" y="537431"/>
                  </a:lnTo>
                  <a:lnTo>
                    <a:pt x="15464" y="583597"/>
                  </a:lnTo>
                  <a:lnTo>
                    <a:pt x="8671" y="631309"/>
                  </a:lnTo>
                  <a:lnTo>
                    <a:pt x="3841" y="680523"/>
                  </a:lnTo>
                  <a:lnTo>
                    <a:pt x="957" y="731196"/>
                  </a:lnTo>
                  <a:lnTo>
                    <a:pt x="0" y="783285"/>
                  </a:lnTo>
                  <a:lnTo>
                    <a:pt x="1177" y="836479"/>
                  </a:lnTo>
                  <a:lnTo>
                    <a:pt x="4703" y="887704"/>
                  </a:lnTo>
                  <a:lnTo>
                    <a:pt x="10563" y="936951"/>
                  </a:lnTo>
                  <a:lnTo>
                    <a:pt x="18745" y="984211"/>
                  </a:lnTo>
                  <a:lnTo>
                    <a:pt x="29236" y="1029473"/>
                  </a:lnTo>
                  <a:lnTo>
                    <a:pt x="42025" y="1072727"/>
                  </a:lnTo>
                  <a:lnTo>
                    <a:pt x="57097" y="1113966"/>
                  </a:lnTo>
                  <a:lnTo>
                    <a:pt x="74441" y="1153178"/>
                  </a:lnTo>
                  <a:lnTo>
                    <a:pt x="94043" y="1190354"/>
                  </a:lnTo>
                  <a:lnTo>
                    <a:pt x="115892" y="1225485"/>
                  </a:lnTo>
                  <a:lnTo>
                    <a:pt x="139974" y="1258561"/>
                  </a:lnTo>
                  <a:lnTo>
                    <a:pt x="166277" y="1289573"/>
                  </a:lnTo>
                  <a:lnTo>
                    <a:pt x="194787" y="1318510"/>
                  </a:lnTo>
                  <a:lnTo>
                    <a:pt x="225494" y="1345364"/>
                  </a:lnTo>
                  <a:lnTo>
                    <a:pt x="258383" y="1370125"/>
                  </a:lnTo>
                  <a:lnTo>
                    <a:pt x="293442" y="1392782"/>
                  </a:lnTo>
                  <a:lnTo>
                    <a:pt x="330658" y="1413328"/>
                  </a:lnTo>
                  <a:lnTo>
                    <a:pt x="370020" y="1431751"/>
                  </a:lnTo>
                  <a:lnTo>
                    <a:pt x="411513" y="1448043"/>
                  </a:lnTo>
                  <a:lnTo>
                    <a:pt x="455126" y="1462194"/>
                  </a:lnTo>
                  <a:lnTo>
                    <a:pt x="500846" y="1474194"/>
                  </a:lnTo>
                  <a:lnTo>
                    <a:pt x="548659" y="1484033"/>
                  </a:lnTo>
                  <a:lnTo>
                    <a:pt x="598555" y="1491703"/>
                  </a:lnTo>
                  <a:lnTo>
                    <a:pt x="650519" y="1497193"/>
                  </a:lnTo>
                  <a:lnTo>
                    <a:pt x="704539" y="1500494"/>
                  </a:lnTo>
                  <a:lnTo>
                    <a:pt x="760602" y="1501597"/>
                  </a:lnTo>
                  <a:lnTo>
                    <a:pt x="812866" y="1500645"/>
                  </a:lnTo>
                  <a:lnTo>
                    <a:pt x="864499" y="1497757"/>
                  </a:lnTo>
                  <a:lnTo>
                    <a:pt x="915332" y="1492880"/>
                  </a:lnTo>
                  <a:lnTo>
                    <a:pt x="965196" y="1485964"/>
                  </a:lnTo>
                  <a:lnTo>
                    <a:pt x="1013925" y="1476956"/>
                  </a:lnTo>
                  <a:lnTo>
                    <a:pt x="1061348" y="1465807"/>
                  </a:lnTo>
                  <a:lnTo>
                    <a:pt x="1107298" y="1452465"/>
                  </a:lnTo>
                  <a:lnTo>
                    <a:pt x="1151607" y="1436878"/>
                  </a:lnTo>
                  <a:lnTo>
                    <a:pt x="1194106" y="1418995"/>
                  </a:lnTo>
                  <a:lnTo>
                    <a:pt x="1234627" y="1398765"/>
                  </a:lnTo>
                  <a:lnTo>
                    <a:pt x="1273001" y="1376137"/>
                  </a:lnTo>
                  <a:lnTo>
                    <a:pt x="1309060" y="1351059"/>
                  </a:lnTo>
                  <a:lnTo>
                    <a:pt x="1342636" y="1323481"/>
                  </a:lnTo>
                  <a:lnTo>
                    <a:pt x="1373561" y="1293351"/>
                  </a:lnTo>
                  <a:lnTo>
                    <a:pt x="1401666" y="1260617"/>
                  </a:lnTo>
                  <a:lnTo>
                    <a:pt x="1426782" y="1225229"/>
                  </a:lnTo>
                  <a:lnTo>
                    <a:pt x="1433742" y="1213154"/>
                  </a:lnTo>
                  <a:lnTo>
                    <a:pt x="763498" y="1213154"/>
                  </a:lnTo>
                  <a:lnTo>
                    <a:pt x="701140" y="1207825"/>
                  </a:lnTo>
                  <a:lnTo>
                    <a:pt x="649148" y="1192902"/>
                  </a:lnTo>
                  <a:lnTo>
                    <a:pt x="606581" y="1169988"/>
                  </a:lnTo>
                  <a:lnTo>
                    <a:pt x="572496" y="1140681"/>
                  </a:lnTo>
                  <a:lnTo>
                    <a:pt x="545950" y="1106583"/>
                  </a:lnTo>
                  <a:lnTo>
                    <a:pt x="526002" y="1069293"/>
                  </a:lnTo>
                  <a:lnTo>
                    <a:pt x="511708" y="1030413"/>
                  </a:lnTo>
                  <a:lnTo>
                    <a:pt x="502126" y="991542"/>
                  </a:lnTo>
                  <a:lnTo>
                    <a:pt x="493330" y="920230"/>
                  </a:lnTo>
                  <a:lnTo>
                    <a:pt x="492074" y="868159"/>
                  </a:lnTo>
                  <a:lnTo>
                    <a:pt x="1510055" y="868159"/>
                  </a:lnTo>
                  <a:lnTo>
                    <a:pt x="1509516" y="796801"/>
                  </a:lnTo>
                  <a:lnTo>
                    <a:pt x="1507764" y="731196"/>
                  </a:lnTo>
                  <a:lnTo>
                    <a:pt x="1504697" y="672070"/>
                  </a:lnTo>
                  <a:lnTo>
                    <a:pt x="1500079" y="617510"/>
                  </a:lnTo>
                  <a:lnTo>
                    <a:pt x="1495316" y="579704"/>
                  </a:lnTo>
                  <a:lnTo>
                    <a:pt x="497763" y="579704"/>
                  </a:lnTo>
                  <a:lnTo>
                    <a:pt x="500069" y="554915"/>
                  </a:lnTo>
                  <a:lnTo>
                    <a:pt x="511975" y="485679"/>
                  </a:lnTo>
                  <a:lnTo>
                    <a:pt x="523951" y="445916"/>
                  </a:lnTo>
                  <a:lnTo>
                    <a:pt x="541527" y="405845"/>
                  </a:lnTo>
                  <a:lnTo>
                    <a:pt x="565892" y="367809"/>
                  </a:lnTo>
                  <a:lnTo>
                    <a:pt x="598232" y="334148"/>
                  </a:lnTo>
                  <a:lnTo>
                    <a:pt x="639736" y="307206"/>
                  </a:lnTo>
                  <a:lnTo>
                    <a:pt x="691592" y="289323"/>
                  </a:lnTo>
                  <a:lnTo>
                    <a:pt x="754989" y="282841"/>
                  </a:lnTo>
                  <a:lnTo>
                    <a:pt x="1386240" y="282841"/>
                  </a:lnTo>
                  <a:lnTo>
                    <a:pt x="1371020" y="260068"/>
                  </a:lnTo>
                  <a:lnTo>
                    <a:pt x="1346757" y="228435"/>
                  </a:lnTo>
                  <a:lnTo>
                    <a:pt x="1320065" y="198215"/>
                  </a:lnTo>
                  <a:lnTo>
                    <a:pt x="1290792" y="169557"/>
                  </a:lnTo>
                  <a:lnTo>
                    <a:pt x="1258786" y="142610"/>
                  </a:lnTo>
                  <a:lnTo>
                    <a:pt x="1223895" y="117523"/>
                  </a:lnTo>
                  <a:lnTo>
                    <a:pt x="1185967" y="94445"/>
                  </a:lnTo>
                  <a:lnTo>
                    <a:pt x="1144851" y="73525"/>
                  </a:lnTo>
                  <a:lnTo>
                    <a:pt x="1100394" y="54911"/>
                  </a:lnTo>
                  <a:lnTo>
                    <a:pt x="1052444" y="38753"/>
                  </a:lnTo>
                  <a:lnTo>
                    <a:pt x="1000850" y="25198"/>
                  </a:lnTo>
                  <a:lnTo>
                    <a:pt x="945460" y="14397"/>
                  </a:lnTo>
                  <a:lnTo>
                    <a:pt x="886120" y="6498"/>
                  </a:lnTo>
                  <a:lnTo>
                    <a:pt x="822681" y="1649"/>
                  </a:lnTo>
                  <a:lnTo>
                    <a:pt x="754989" y="0"/>
                  </a:lnTo>
                  <a:close/>
                </a:path>
                <a:path extrusionOk="0" h="1501775" w="1510665">
                  <a:moveTo>
                    <a:pt x="1501647" y="1006678"/>
                  </a:moveTo>
                  <a:lnTo>
                    <a:pt x="1006589" y="1006678"/>
                  </a:lnTo>
                  <a:lnTo>
                    <a:pt x="997911" y="1053723"/>
                  </a:lnTo>
                  <a:lnTo>
                    <a:pt x="982559" y="1095031"/>
                  </a:lnTo>
                  <a:lnTo>
                    <a:pt x="960770" y="1130436"/>
                  </a:lnTo>
                  <a:lnTo>
                    <a:pt x="932778" y="1159775"/>
                  </a:lnTo>
                  <a:lnTo>
                    <a:pt x="898819" y="1182881"/>
                  </a:lnTo>
                  <a:lnTo>
                    <a:pt x="859129" y="1199589"/>
                  </a:lnTo>
                  <a:lnTo>
                    <a:pt x="813944" y="1209736"/>
                  </a:lnTo>
                  <a:lnTo>
                    <a:pt x="763498" y="1213154"/>
                  </a:lnTo>
                  <a:lnTo>
                    <a:pt x="1433742" y="1213154"/>
                  </a:lnTo>
                  <a:lnTo>
                    <a:pt x="1448742" y="1187135"/>
                  </a:lnTo>
                  <a:lnTo>
                    <a:pt x="1467376" y="1146284"/>
                  </a:lnTo>
                  <a:lnTo>
                    <a:pt x="1482518" y="1102625"/>
                  </a:lnTo>
                  <a:lnTo>
                    <a:pt x="1493998" y="1056107"/>
                  </a:lnTo>
                  <a:lnTo>
                    <a:pt x="1501647" y="1006678"/>
                  </a:lnTo>
                  <a:close/>
                </a:path>
                <a:path extrusionOk="0" h="1501775" w="1510665">
                  <a:moveTo>
                    <a:pt x="1386240" y="282841"/>
                  </a:moveTo>
                  <a:lnTo>
                    <a:pt x="754989" y="282841"/>
                  </a:lnTo>
                  <a:lnTo>
                    <a:pt x="818307" y="288939"/>
                  </a:lnTo>
                  <a:lnTo>
                    <a:pt x="869955" y="305841"/>
                  </a:lnTo>
                  <a:lnTo>
                    <a:pt x="911154" y="331462"/>
                  </a:lnTo>
                  <a:lnTo>
                    <a:pt x="943124" y="363716"/>
                  </a:lnTo>
                  <a:lnTo>
                    <a:pt x="967085" y="400516"/>
                  </a:lnTo>
                  <a:lnTo>
                    <a:pt x="984259" y="439777"/>
                  </a:lnTo>
                  <a:lnTo>
                    <a:pt x="995866" y="479412"/>
                  </a:lnTo>
                  <a:lnTo>
                    <a:pt x="1003125" y="517336"/>
                  </a:lnTo>
                  <a:lnTo>
                    <a:pt x="1009484" y="579704"/>
                  </a:lnTo>
                  <a:lnTo>
                    <a:pt x="1495316" y="579704"/>
                  </a:lnTo>
                  <a:lnTo>
                    <a:pt x="1485575" y="521025"/>
                  </a:lnTo>
                  <a:lnTo>
                    <a:pt x="1475350" y="477913"/>
                  </a:lnTo>
                  <a:lnTo>
                    <a:pt x="1462919" y="437428"/>
                  </a:lnTo>
                  <a:lnTo>
                    <a:pt x="1448111" y="398976"/>
                  </a:lnTo>
                  <a:lnTo>
                    <a:pt x="1430756" y="361962"/>
                  </a:lnTo>
                  <a:lnTo>
                    <a:pt x="1412868" y="326981"/>
                  </a:lnTo>
                  <a:lnTo>
                    <a:pt x="1393007" y="292967"/>
                  </a:lnTo>
                  <a:lnTo>
                    <a:pt x="1386240" y="282841"/>
                  </a:lnTo>
                  <a:close/>
                </a:path>
              </a:pathLst>
            </a:custGeom>
            <a:solidFill>
              <a:schemeClr val="lt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05" name="Google Shape;405;p25"/>
            <p:cNvSpPr/>
            <p:nvPr/>
          </p:nvSpPr>
          <p:spPr>
            <a:xfrm>
              <a:off x="15425933" y="8511292"/>
              <a:ext cx="176844" cy="175508"/>
            </a:xfrm>
            <a:custGeom>
              <a:rect b="b" l="l" r="r" t="t"/>
              <a:pathLst>
                <a:path extrusionOk="0" h="1501775" w="1513204">
                  <a:moveTo>
                    <a:pt x="791743" y="0"/>
                  </a:moveTo>
                  <a:lnTo>
                    <a:pt x="747482" y="788"/>
                  </a:lnTo>
                  <a:lnTo>
                    <a:pt x="703385" y="3192"/>
                  </a:lnTo>
                  <a:lnTo>
                    <a:pt x="659573" y="7265"/>
                  </a:lnTo>
                  <a:lnTo>
                    <a:pt x="616161" y="13062"/>
                  </a:lnTo>
                  <a:lnTo>
                    <a:pt x="573270" y="20640"/>
                  </a:lnTo>
                  <a:lnTo>
                    <a:pt x="531015" y="30053"/>
                  </a:lnTo>
                  <a:lnTo>
                    <a:pt x="489516" y="41356"/>
                  </a:lnTo>
                  <a:lnTo>
                    <a:pt x="448891" y="54604"/>
                  </a:lnTo>
                  <a:lnTo>
                    <a:pt x="409257" y="69853"/>
                  </a:lnTo>
                  <a:lnTo>
                    <a:pt x="370734" y="87157"/>
                  </a:lnTo>
                  <a:lnTo>
                    <a:pt x="333437" y="106573"/>
                  </a:lnTo>
                  <a:lnTo>
                    <a:pt x="297487" y="128154"/>
                  </a:lnTo>
                  <a:lnTo>
                    <a:pt x="263000" y="151956"/>
                  </a:lnTo>
                  <a:lnTo>
                    <a:pt x="230096" y="178035"/>
                  </a:lnTo>
                  <a:lnTo>
                    <a:pt x="198891" y="206445"/>
                  </a:lnTo>
                  <a:lnTo>
                    <a:pt x="169504" y="237241"/>
                  </a:lnTo>
                  <a:lnTo>
                    <a:pt x="142054" y="270479"/>
                  </a:lnTo>
                  <a:lnTo>
                    <a:pt x="116657" y="306214"/>
                  </a:lnTo>
                  <a:lnTo>
                    <a:pt x="93433" y="344501"/>
                  </a:lnTo>
                  <a:lnTo>
                    <a:pt x="72498" y="385396"/>
                  </a:lnTo>
                  <a:lnTo>
                    <a:pt x="53972" y="428952"/>
                  </a:lnTo>
                  <a:lnTo>
                    <a:pt x="37972" y="475226"/>
                  </a:lnTo>
                  <a:lnTo>
                    <a:pt x="24617" y="524272"/>
                  </a:lnTo>
                  <a:lnTo>
                    <a:pt x="14024" y="576146"/>
                  </a:lnTo>
                  <a:lnTo>
                    <a:pt x="6311" y="630904"/>
                  </a:lnTo>
                  <a:lnTo>
                    <a:pt x="1597" y="688599"/>
                  </a:lnTo>
                  <a:lnTo>
                    <a:pt x="0" y="749287"/>
                  </a:lnTo>
                  <a:lnTo>
                    <a:pt x="1407" y="805034"/>
                  </a:lnTo>
                  <a:lnTo>
                    <a:pt x="5581" y="858558"/>
                  </a:lnTo>
                  <a:lnTo>
                    <a:pt x="12449" y="909868"/>
                  </a:lnTo>
                  <a:lnTo>
                    <a:pt x="21939" y="958973"/>
                  </a:lnTo>
                  <a:lnTo>
                    <a:pt x="33979" y="1005883"/>
                  </a:lnTo>
                  <a:lnTo>
                    <a:pt x="48496" y="1050607"/>
                  </a:lnTo>
                  <a:lnTo>
                    <a:pt x="65417" y="1093155"/>
                  </a:lnTo>
                  <a:lnTo>
                    <a:pt x="84671" y="1133536"/>
                  </a:lnTo>
                  <a:lnTo>
                    <a:pt x="106186" y="1171759"/>
                  </a:lnTo>
                  <a:lnTo>
                    <a:pt x="129888" y="1207834"/>
                  </a:lnTo>
                  <a:lnTo>
                    <a:pt x="155705" y="1241770"/>
                  </a:lnTo>
                  <a:lnTo>
                    <a:pt x="183565" y="1273576"/>
                  </a:lnTo>
                  <a:lnTo>
                    <a:pt x="213396" y="1303262"/>
                  </a:lnTo>
                  <a:lnTo>
                    <a:pt x="245126" y="1330838"/>
                  </a:lnTo>
                  <a:lnTo>
                    <a:pt x="278681" y="1356312"/>
                  </a:lnTo>
                  <a:lnTo>
                    <a:pt x="313990" y="1379695"/>
                  </a:lnTo>
                  <a:lnTo>
                    <a:pt x="350980" y="1400994"/>
                  </a:lnTo>
                  <a:lnTo>
                    <a:pt x="389579" y="1420221"/>
                  </a:lnTo>
                  <a:lnTo>
                    <a:pt x="429715" y="1437384"/>
                  </a:lnTo>
                  <a:lnTo>
                    <a:pt x="471314" y="1452493"/>
                  </a:lnTo>
                  <a:lnTo>
                    <a:pt x="514306" y="1465557"/>
                  </a:lnTo>
                  <a:lnTo>
                    <a:pt x="558617" y="1476585"/>
                  </a:lnTo>
                  <a:lnTo>
                    <a:pt x="604175" y="1485587"/>
                  </a:lnTo>
                  <a:lnTo>
                    <a:pt x="650908" y="1492572"/>
                  </a:lnTo>
                  <a:lnTo>
                    <a:pt x="698744" y="1497550"/>
                  </a:lnTo>
                  <a:lnTo>
                    <a:pt x="747609" y="1500529"/>
                  </a:lnTo>
                  <a:lnTo>
                    <a:pt x="797432" y="1501521"/>
                  </a:lnTo>
                  <a:lnTo>
                    <a:pt x="852665" y="1500229"/>
                  </a:lnTo>
                  <a:lnTo>
                    <a:pt x="906222" y="1496387"/>
                  </a:lnTo>
                  <a:lnTo>
                    <a:pt x="958027" y="1490045"/>
                  </a:lnTo>
                  <a:lnTo>
                    <a:pt x="1008008" y="1481250"/>
                  </a:lnTo>
                  <a:lnTo>
                    <a:pt x="1056091" y="1470051"/>
                  </a:lnTo>
                  <a:lnTo>
                    <a:pt x="1102202" y="1456499"/>
                  </a:lnTo>
                  <a:lnTo>
                    <a:pt x="1146266" y="1440641"/>
                  </a:lnTo>
                  <a:lnTo>
                    <a:pt x="1188211" y="1422526"/>
                  </a:lnTo>
                  <a:lnTo>
                    <a:pt x="1227961" y="1402204"/>
                  </a:lnTo>
                  <a:lnTo>
                    <a:pt x="1265445" y="1379724"/>
                  </a:lnTo>
                  <a:lnTo>
                    <a:pt x="1300586" y="1355135"/>
                  </a:lnTo>
                  <a:lnTo>
                    <a:pt x="1333313" y="1328484"/>
                  </a:lnTo>
                  <a:lnTo>
                    <a:pt x="1363550" y="1299823"/>
                  </a:lnTo>
                  <a:lnTo>
                    <a:pt x="1391225" y="1269199"/>
                  </a:lnTo>
                  <a:lnTo>
                    <a:pt x="1416262" y="1236661"/>
                  </a:lnTo>
                  <a:lnTo>
                    <a:pt x="1438589" y="1202258"/>
                  </a:lnTo>
                  <a:lnTo>
                    <a:pt x="1458131" y="1166040"/>
                  </a:lnTo>
                  <a:lnTo>
                    <a:pt x="1474815" y="1128055"/>
                  </a:lnTo>
                  <a:lnTo>
                    <a:pt x="1488566" y="1088353"/>
                  </a:lnTo>
                  <a:lnTo>
                    <a:pt x="1499312" y="1046982"/>
                  </a:lnTo>
                  <a:lnTo>
                    <a:pt x="1506977" y="1003991"/>
                  </a:lnTo>
                  <a:lnTo>
                    <a:pt x="1511489" y="959429"/>
                  </a:lnTo>
                  <a:lnTo>
                    <a:pt x="1512773" y="913345"/>
                  </a:lnTo>
                  <a:lnTo>
                    <a:pt x="975525" y="913345"/>
                  </a:lnTo>
                  <a:lnTo>
                    <a:pt x="974889" y="951528"/>
                  </a:lnTo>
                  <a:lnTo>
                    <a:pt x="972112" y="993069"/>
                  </a:lnTo>
                  <a:lnTo>
                    <a:pt x="965890" y="1035871"/>
                  </a:lnTo>
                  <a:lnTo>
                    <a:pt x="954921" y="1077838"/>
                  </a:lnTo>
                  <a:lnTo>
                    <a:pt x="937899" y="1116875"/>
                  </a:lnTo>
                  <a:lnTo>
                    <a:pt x="913522" y="1150886"/>
                  </a:lnTo>
                  <a:lnTo>
                    <a:pt x="880486" y="1177775"/>
                  </a:lnTo>
                  <a:lnTo>
                    <a:pt x="837487" y="1195445"/>
                  </a:lnTo>
                  <a:lnTo>
                    <a:pt x="783221" y="1201801"/>
                  </a:lnTo>
                  <a:lnTo>
                    <a:pt x="750703" y="1199917"/>
                  </a:lnTo>
                  <a:lnTo>
                    <a:pt x="690522" y="1182787"/>
                  </a:lnTo>
                  <a:lnTo>
                    <a:pt x="638455" y="1143265"/>
                  </a:lnTo>
                  <a:lnTo>
                    <a:pt x="596471" y="1075856"/>
                  </a:lnTo>
                  <a:lnTo>
                    <a:pt x="579876" y="1029978"/>
                  </a:lnTo>
                  <a:lnTo>
                    <a:pt x="566541" y="975069"/>
                  </a:lnTo>
                  <a:lnTo>
                    <a:pt x="556710" y="910441"/>
                  </a:lnTo>
                  <a:lnTo>
                    <a:pt x="550632" y="835410"/>
                  </a:lnTo>
                  <a:lnTo>
                    <a:pt x="548551" y="749287"/>
                  </a:lnTo>
                  <a:lnTo>
                    <a:pt x="549402" y="692832"/>
                  </a:lnTo>
                  <a:lnTo>
                    <a:pt x="552146" y="638587"/>
                  </a:lnTo>
                  <a:lnTo>
                    <a:pt x="557069" y="586953"/>
                  </a:lnTo>
                  <a:lnTo>
                    <a:pt x="564455" y="538331"/>
                  </a:lnTo>
                  <a:lnTo>
                    <a:pt x="574592" y="493123"/>
                  </a:lnTo>
                  <a:lnTo>
                    <a:pt x="587763" y="451730"/>
                  </a:lnTo>
                  <a:lnTo>
                    <a:pt x="604254" y="414554"/>
                  </a:lnTo>
                  <a:lnTo>
                    <a:pt x="624352" y="381996"/>
                  </a:lnTo>
                  <a:lnTo>
                    <a:pt x="676507" y="332340"/>
                  </a:lnTo>
                  <a:lnTo>
                    <a:pt x="746513" y="305973"/>
                  </a:lnTo>
                  <a:lnTo>
                    <a:pt x="788923" y="302526"/>
                  </a:lnTo>
                  <a:lnTo>
                    <a:pt x="836865" y="307527"/>
                  </a:lnTo>
                  <a:lnTo>
                    <a:pt x="877013" y="321842"/>
                  </a:lnTo>
                  <a:lnTo>
                    <a:pt x="909799" y="344444"/>
                  </a:lnTo>
                  <a:lnTo>
                    <a:pt x="935655" y="374302"/>
                  </a:lnTo>
                  <a:lnTo>
                    <a:pt x="955013" y="410388"/>
                  </a:lnTo>
                  <a:lnTo>
                    <a:pt x="968305" y="451672"/>
                  </a:lnTo>
                  <a:lnTo>
                    <a:pt x="975963" y="497125"/>
                  </a:lnTo>
                  <a:lnTo>
                    <a:pt x="978420" y="545719"/>
                  </a:lnTo>
                  <a:lnTo>
                    <a:pt x="1504264" y="545719"/>
                  </a:lnTo>
                  <a:lnTo>
                    <a:pt x="1497364" y="475948"/>
                  </a:lnTo>
                  <a:lnTo>
                    <a:pt x="1490057" y="435713"/>
                  </a:lnTo>
                  <a:lnTo>
                    <a:pt x="1478540" y="392661"/>
                  </a:lnTo>
                  <a:lnTo>
                    <a:pt x="1461587" y="347356"/>
                  </a:lnTo>
                  <a:lnTo>
                    <a:pt x="1437970" y="300359"/>
                  </a:lnTo>
                  <a:lnTo>
                    <a:pt x="1406461" y="252234"/>
                  </a:lnTo>
                  <a:lnTo>
                    <a:pt x="1365834" y="203542"/>
                  </a:lnTo>
                  <a:lnTo>
                    <a:pt x="1326409" y="165088"/>
                  </a:lnTo>
                  <a:lnTo>
                    <a:pt x="1284214" y="131709"/>
                  </a:lnTo>
                  <a:lnTo>
                    <a:pt x="1239789" y="103056"/>
                  </a:lnTo>
                  <a:lnTo>
                    <a:pt x="1193674" y="78781"/>
                  </a:lnTo>
                  <a:lnTo>
                    <a:pt x="1146410" y="58538"/>
                  </a:lnTo>
                  <a:lnTo>
                    <a:pt x="1098537" y="41979"/>
                  </a:lnTo>
                  <a:lnTo>
                    <a:pt x="1050594" y="28756"/>
                  </a:lnTo>
                  <a:lnTo>
                    <a:pt x="1003123" y="18520"/>
                  </a:lnTo>
                  <a:lnTo>
                    <a:pt x="956663" y="10926"/>
                  </a:lnTo>
                  <a:lnTo>
                    <a:pt x="911755" y="5624"/>
                  </a:lnTo>
                  <a:lnTo>
                    <a:pt x="868939" y="2268"/>
                  </a:lnTo>
                  <a:lnTo>
                    <a:pt x="828755" y="509"/>
                  </a:lnTo>
                  <a:lnTo>
                    <a:pt x="791743" y="0"/>
                  </a:lnTo>
                  <a:close/>
                </a:path>
              </a:pathLst>
            </a:custGeom>
            <a:solidFill>
              <a:schemeClr val="lt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06" name="Google Shape;406;p25"/>
            <p:cNvSpPr/>
            <p:nvPr/>
          </p:nvSpPr>
          <p:spPr>
            <a:xfrm>
              <a:off x="15618966" y="8448213"/>
              <a:ext cx="177512" cy="238587"/>
            </a:xfrm>
            <a:custGeom>
              <a:rect b="b" l="l" r="r" t="t"/>
              <a:pathLst>
                <a:path extrusionOk="0" h="2041525" w="1518919">
                  <a:moveTo>
                    <a:pt x="537070" y="0"/>
                  </a:moveTo>
                  <a:lnTo>
                    <a:pt x="0" y="0"/>
                  </a:lnTo>
                  <a:lnTo>
                    <a:pt x="0" y="2041525"/>
                  </a:lnTo>
                  <a:lnTo>
                    <a:pt x="531545" y="2041525"/>
                  </a:lnTo>
                  <a:lnTo>
                    <a:pt x="531658" y="1331811"/>
                  </a:lnTo>
                  <a:lnTo>
                    <a:pt x="532449" y="1270577"/>
                  </a:lnTo>
                  <a:lnTo>
                    <a:pt x="534596" y="1215862"/>
                  </a:lnTo>
                  <a:lnTo>
                    <a:pt x="538776" y="1167524"/>
                  </a:lnTo>
                  <a:lnTo>
                    <a:pt x="545668" y="1125423"/>
                  </a:lnTo>
                  <a:lnTo>
                    <a:pt x="566503" y="1061420"/>
                  </a:lnTo>
                  <a:lnTo>
                    <a:pt x="586159" y="1023732"/>
                  </a:lnTo>
                  <a:lnTo>
                    <a:pt x="614417" y="987530"/>
                  </a:lnTo>
                  <a:lnTo>
                    <a:pt x="653109" y="956772"/>
                  </a:lnTo>
                  <a:lnTo>
                    <a:pt x="704068" y="935415"/>
                  </a:lnTo>
                  <a:lnTo>
                    <a:pt x="769124" y="927417"/>
                  </a:lnTo>
                  <a:lnTo>
                    <a:pt x="823946" y="932909"/>
                  </a:lnTo>
                  <a:lnTo>
                    <a:pt x="868830" y="948347"/>
                  </a:lnTo>
                  <a:lnTo>
                    <a:pt x="904771" y="972176"/>
                  </a:lnTo>
                  <a:lnTo>
                    <a:pt x="932761" y="1002840"/>
                  </a:lnTo>
                  <a:lnTo>
                    <a:pt x="953796" y="1038782"/>
                  </a:lnTo>
                  <a:lnTo>
                    <a:pt x="968868" y="1078447"/>
                  </a:lnTo>
                  <a:lnTo>
                    <a:pt x="978971" y="1120278"/>
                  </a:lnTo>
                  <a:lnTo>
                    <a:pt x="985099" y="1162720"/>
                  </a:lnTo>
                  <a:lnTo>
                    <a:pt x="988246" y="1204218"/>
                  </a:lnTo>
                  <a:lnTo>
                    <a:pt x="989405" y="1243214"/>
                  </a:lnTo>
                  <a:lnTo>
                    <a:pt x="989571" y="1278153"/>
                  </a:lnTo>
                  <a:lnTo>
                    <a:pt x="989571" y="2041525"/>
                  </a:lnTo>
                  <a:lnTo>
                    <a:pt x="1518475" y="2041525"/>
                  </a:lnTo>
                  <a:lnTo>
                    <a:pt x="1518369" y="1162974"/>
                  </a:lnTo>
                  <a:lnTo>
                    <a:pt x="1517625" y="1112078"/>
                  </a:lnTo>
                  <a:lnTo>
                    <a:pt x="1515606" y="1063157"/>
                  </a:lnTo>
                  <a:lnTo>
                    <a:pt x="1511675" y="1016148"/>
                  </a:lnTo>
                  <a:lnTo>
                    <a:pt x="1505194" y="970985"/>
                  </a:lnTo>
                  <a:lnTo>
                    <a:pt x="1495526" y="927606"/>
                  </a:lnTo>
                  <a:lnTo>
                    <a:pt x="1482032" y="885945"/>
                  </a:lnTo>
                  <a:lnTo>
                    <a:pt x="1464077" y="845938"/>
                  </a:lnTo>
                  <a:lnTo>
                    <a:pt x="1441021" y="807522"/>
                  </a:lnTo>
                  <a:lnTo>
                    <a:pt x="1412228" y="770631"/>
                  </a:lnTo>
                  <a:lnTo>
                    <a:pt x="1377061" y="735203"/>
                  </a:lnTo>
                  <a:lnTo>
                    <a:pt x="1337502" y="701957"/>
                  </a:lnTo>
                  <a:lnTo>
                    <a:pt x="1296297" y="673671"/>
                  </a:lnTo>
                  <a:lnTo>
                    <a:pt x="1253677" y="650064"/>
                  </a:lnTo>
                  <a:lnTo>
                    <a:pt x="1209872" y="630857"/>
                  </a:lnTo>
                  <a:lnTo>
                    <a:pt x="1165113" y="615769"/>
                  </a:lnTo>
                  <a:lnTo>
                    <a:pt x="1119631" y="604521"/>
                  </a:lnTo>
                  <a:lnTo>
                    <a:pt x="1073656" y="596834"/>
                  </a:lnTo>
                  <a:lnTo>
                    <a:pt x="1027419" y="592426"/>
                  </a:lnTo>
                  <a:lnTo>
                    <a:pt x="981151" y="591019"/>
                  </a:lnTo>
                  <a:lnTo>
                    <a:pt x="907719" y="594718"/>
                  </a:lnTo>
                  <a:lnTo>
                    <a:pt x="841598" y="604999"/>
                  </a:lnTo>
                  <a:lnTo>
                    <a:pt x="782464" y="620640"/>
                  </a:lnTo>
                  <a:lnTo>
                    <a:pt x="729994" y="640421"/>
                  </a:lnTo>
                  <a:lnTo>
                    <a:pt x="683868" y="663117"/>
                  </a:lnTo>
                  <a:lnTo>
                    <a:pt x="643760" y="687509"/>
                  </a:lnTo>
                  <a:lnTo>
                    <a:pt x="609349" y="712373"/>
                  </a:lnTo>
                  <a:lnTo>
                    <a:pt x="556327" y="758632"/>
                  </a:lnTo>
                  <a:lnTo>
                    <a:pt x="537070" y="777582"/>
                  </a:lnTo>
                  <a:lnTo>
                    <a:pt x="537070" y="0"/>
                  </a:lnTo>
                  <a:close/>
                </a:path>
              </a:pathLst>
            </a:custGeom>
            <a:solidFill>
              <a:schemeClr val="lt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cess: 1-4-end">
  <p:cSld name="Process: 1-4-end">
    <p:spTree>
      <p:nvGrpSpPr>
        <p:cNvPr id="407" name="Shape 407"/>
        <p:cNvGrpSpPr/>
        <p:nvPr/>
      </p:nvGrpSpPr>
      <p:grpSpPr>
        <a:xfrm>
          <a:off x="0" y="0"/>
          <a:ext cx="0" cy="0"/>
          <a:chOff x="0" y="0"/>
          <a:chExt cx="0" cy="0"/>
        </a:xfrm>
      </p:grpSpPr>
      <p:sp>
        <p:nvSpPr>
          <p:cNvPr id="408" name="Google Shape;408;p26"/>
          <p:cNvSpPr/>
          <p:nvPr/>
        </p:nvSpPr>
        <p:spPr>
          <a:xfrm>
            <a:off x="11877864" y="0"/>
            <a:ext cx="4378136" cy="9144000"/>
          </a:xfrm>
          <a:custGeom>
            <a:rect b="b" l="l" r="r" t="t"/>
            <a:pathLst>
              <a:path extrusionOk="0" h="9144000" w="4406900">
                <a:moveTo>
                  <a:pt x="4406887" y="0"/>
                </a:moveTo>
                <a:lnTo>
                  <a:pt x="0" y="0"/>
                </a:lnTo>
                <a:lnTo>
                  <a:pt x="0" y="9144000"/>
                </a:lnTo>
                <a:lnTo>
                  <a:pt x="4406887" y="9144000"/>
                </a:lnTo>
                <a:lnTo>
                  <a:pt x="4406887" y="0"/>
                </a:lnTo>
                <a:close/>
              </a:path>
            </a:pathLst>
          </a:custGeom>
          <a:solidFill>
            <a:schemeClr val="dk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b="0" i="0" sz="1800">
              <a:solidFill>
                <a:schemeClr val="dk1"/>
              </a:solidFill>
              <a:latin typeface="Arial"/>
              <a:ea typeface="Arial"/>
              <a:cs typeface="Arial"/>
              <a:sym typeface="Arial"/>
            </a:endParaRPr>
          </a:p>
        </p:txBody>
      </p:sp>
      <p:sp>
        <p:nvSpPr>
          <p:cNvPr id="409" name="Google Shape;409;p26"/>
          <p:cNvSpPr txBox="1"/>
          <p:nvPr>
            <p:ph idx="1" type="body"/>
          </p:nvPr>
        </p:nvSpPr>
        <p:spPr>
          <a:xfrm>
            <a:off x="12166601" y="2209800"/>
            <a:ext cx="3581399" cy="5943600"/>
          </a:xfrm>
          <a:prstGeom prst="rect">
            <a:avLst/>
          </a:prstGeom>
          <a:noFill/>
          <a:ln>
            <a:noFill/>
          </a:ln>
        </p:spPr>
        <p:txBody>
          <a:bodyPr anchorCtr="0" anchor="ctr" bIns="0" lIns="0" spcFirstLastPara="1" rIns="0" wrap="square" tIns="0">
            <a:noAutofit/>
          </a:bodyPr>
          <a:lstStyle>
            <a:lvl1pPr indent="-228600" lvl="0" marL="457200" marR="5080" rtl="0" algn="l">
              <a:lnSpc>
                <a:spcPct val="100000"/>
              </a:lnSpc>
              <a:spcBef>
                <a:spcPts val="100"/>
              </a:spcBef>
              <a:spcAft>
                <a:spcPts val="0"/>
              </a:spcAft>
              <a:buClr>
                <a:schemeClr val="lt1"/>
              </a:buClr>
              <a:buSzPts val="3200"/>
              <a:buFont typeface="Arial"/>
              <a:buNone/>
              <a:defRPr b="1" i="0" sz="3200" u="none" cap="none" strike="noStrike">
                <a:solidFill>
                  <a:schemeClr val="lt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10" name="Google Shape;410;p26"/>
          <p:cNvSpPr txBox="1"/>
          <p:nvPr>
            <p:ph type="title"/>
          </p:nvPr>
        </p:nvSpPr>
        <p:spPr>
          <a:xfrm>
            <a:off x="508000" y="313466"/>
            <a:ext cx="11353800" cy="1286734"/>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dk1"/>
              </a:buClr>
              <a:buSzPts val="44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11" name="Google Shape;411;p26"/>
          <p:cNvSpPr txBox="1"/>
          <p:nvPr>
            <p:ph idx="11" type="ftr"/>
          </p:nvPr>
        </p:nvSpPr>
        <p:spPr>
          <a:xfrm>
            <a:off x="3098800" y="8458200"/>
            <a:ext cx="8763000" cy="3048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 name="Google Shape;412;p26"/>
          <p:cNvSpPr txBox="1"/>
          <p:nvPr>
            <p:ph idx="12" type="sldNum"/>
          </p:nvPr>
        </p:nvSpPr>
        <p:spPr>
          <a:xfrm>
            <a:off x="508000" y="8475422"/>
            <a:ext cx="990600" cy="287578"/>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
        <p:nvSpPr>
          <p:cNvPr id="413" name="Google Shape;413;p26"/>
          <p:cNvSpPr txBox="1"/>
          <p:nvPr>
            <p:ph idx="2" type="body"/>
          </p:nvPr>
        </p:nvSpPr>
        <p:spPr>
          <a:xfrm>
            <a:off x="5689601" y="7601349"/>
            <a:ext cx="3581400" cy="360114"/>
          </a:xfrm>
          <a:prstGeom prst="rect">
            <a:avLst/>
          </a:prstGeom>
          <a:noFill/>
          <a:ln>
            <a:noFill/>
          </a:ln>
        </p:spPr>
        <p:txBody>
          <a:bodyPr anchorCtr="0" anchor="t" bIns="0" lIns="0" spcFirstLastPara="1" rIns="0" wrap="square" tIns="0">
            <a:noAutofit/>
          </a:bodyPr>
          <a:lstStyle>
            <a:lvl1pPr indent="-228600" lvl="0" marL="457200" marR="0" rtl="0" algn="l">
              <a:lnSpc>
                <a:spcPct val="90000"/>
              </a:lnSpc>
              <a:spcBef>
                <a:spcPts val="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14" name="Google Shape;414;p26"/>
          <p:cNvSpPr txBox="1"/>
          <p:nvPr>
            <p:ph idx="3" type="body"/>
          </p:nvPr>
        </p:nvSpPr>
        <p:spPr>
          <a:xfrm>
            <a:off x="8280401" y="2482625"/>
            <a:ext cx="3581400" cy="360114"/>
          </a:xfrm>
          <a:prstGeom prst="rect">
            <a:avLst/>
          </a:prstGeom>
          <a:noFill/>
          <a:ln>
            <a:noFill/>
          </a:ln>
        </p:spPr>
        <p:txBody>
          <a:bodyPr anchorCtr="0" anchor="t" bIns="0" lIns="0" spcFirstLastPara="1" rIns="0" wrap="square" tIns="0">
            <a:noAutofit/>
          </a:bodyPr>
          <a:lstStyle>
            <a:lvl1pPr indent="-228600" lvl="0" marL="457200" marR="0" rtl="0" algn="l">
              <a:lnSpc>
                <a:spcPct val="90000"/>
              </a:lnSpc>
              <a:spcBef>
                <a:spcPts val="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15" name="Google Shape;415;p26"/>
          <p:cNvSpPr txBox="1"/>
          <p:nvPr>
            <p:ph idx="4" type="body"/>
          </p:nvPr>
        </p:nvSpPr>
        <p:spPr>
          <a:xfrm>
            <a:off x="8280401" y="3219225"/>
            <a:ext cx="3581400" cy="1366113"/>
          </a:xfrm>
          <a:prstGeom prst="rect">
            <a:avLst/>
          </a:prstGeom>
          <a:noFill/>
          <a:ln>
            <a:noFill/>
          </a:ln>
        </p:spPr>
        <p:txBody>
          <a:bodyPr anchorCtr="0" anchor="b" bIns="0" lIns="0" spcFirstLastPara="1" rIns="0" wrap="square" tIns="0">
            <a:noAutofit/>
          </a:bodyPr>
          <a:lstStyle>
            <a:lvl1pPr indent="-228600" lvl="0" marL="457200" marR="0" rtl="0" algn="l">
              <a:lnSpc>
                <a:spcPct val="90000"/>
              </a:lnSpc>
              <a:spcBef>
                <a:spcPts val="0"/>
              </a:spcBef>
              <a:spcAft>
                <a:spcPts val="0"/>
              </a:spcAft>
              <a:buClr>
                <a:schemeClr val="dk1"/>
              </a:buClr>
              <a:buSzPts val="2200"/>
              <a:buFont typeface="Arial"/>
              <a:buNone/>
              <a:defRPr b="0" i="0" sz="22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16" name="Google Shape;416;p26"/>
          <p:cNvSpPr txBox="1"/>
          <p:nvPr>
            <p:ph idx="5" type="body"/>
          </p:nvPr>
        </p:nvSpPr>
        <p:spPr>
          <a:xfrm>
            <a:off x="5689601" y="5858750"/>
            <a:ext cx="3581400" cy="1366113"/>
          </a:xfrm>
          <a:prstGeom prst="rect">
            <a:avLst/>
          </a:prstGeom>
          <a:noFill/>
          <a:ln>
            <a:noFill/>
          </a:ln>
        </p:spPr>
        <p:txBody>
          <a:bodyPr anchorCtr="0" anchor="t" bIns="0" lIns="0" spcFirstLastPara="1" rIns="0" wrap="square" tIns="0">
            <a:noAutofit/>
          </a:bodyPr>
          <a:lstStyle>
            <a:lvl1pPr indent="-228600" lvl="0" marL="457200" marR="0" rtl="0" algn="l">
              <a:lnSpc>
                <a:spcPct val="90000"/>
              </a:lnSpc>
              <a:spcBef>
                <a:spcPts val="0"/>
              </a:spcBef>
              <a:spcAft>
                <a:spcPts val="0"/>
              </a:spcAft>
              <a:buClr>
                <a:schemeClr val="dk1"/>
              </a:buClr>
              <a:buSzPts val="2200"/>
              <a:buFont typeface="Arial"/>
              <a:buNone/>
              <a:defRPr b="0" i="0" sz="22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17" name="Google Shape;417;p26"/>
          <p:cNvSpPr txBox="1"/>
          <p:nvPr>
            <p:ph idx="6" type="body"/>
          </p:nvPr>
        </p:nvSpPr>
        <p:spPr>
          <a:xfrm>
            <a:off x="3098800" y="2482625"/>
            <a:ext cx="3581401" cy="360114"/>
          </a:xfrm>
          <a:prstGeom prst="rect">
            <a:avLst/>
          </a:prstGeom>
          <a:noFill/>
          <a:ln>
            <a:noFill/>
          </a:ln>
        </p:spPr>
        <p:txBody>
          <a:bodyPr anchorCtr="0" anchor="t" bIns="0" lIns="0" spcFirstLastPara="1" rIns="0" wrap="square" tIns="0">
            <a:noAutofit/>
          </a:bodyPr>
          <a:lstStyle>
            <a:lvl1pPr indent="-228600" lvl="0" marL="457200" marR="0" rtl="0" algn="l">
              <a:lnSpc>
                <a:spcPct val="90000"/>
              </a:lnSpc>
              <a:spcBef>
                <a:spcPts val="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18" name="Google Shape;418;p26"/>
          <p:cNvSpPr txBox="1"/>
          <p:nvPr>
            <p:ph idx="7" type="body"/>
          </p:nvPr>
        </p:nvSpPr>
        <p:spPr>
          <a:xfrm>
            <a:off x="3098800" y="3219225"/>
            <a:ext cx="3581401" cy="1366113"/>
          </a:xfrm>
          <a:prstGeom prst="rect">
            <a:avLst/>
          </a:prstGeom>
          <a:noFill/>
          <a:ln>
            <a:noFill/>
          </a:ln>
        </p:spPr>
        <p:txBody>
          <a:bodyPr anchorCtr="0" anchor="b" bIns="0" lIns="0" spcFirstLastPara="1" rIns="0" wrap="square" tIns="0">
            <a:noAutofit/>
          </a:bodyPr>
          <a:lstStyle>
            <a:lvl1pPr indent="-228600" lvl="0" marL="457200" marR="0" rtl="0" algn="l">
              <a:lnSpc>
                <a:spcPct val="90000"/>
              </a:lnSpc>
              <a:spcBef>
                <a:spcPts val="0"/>
              </a:spcBef>
              <a:spcAft>
                <a:spcPts val="0"/>
              </a:spcAft>
              <a:buClr>
                <a:schemeClr val="dk1"/>
              </a:buClr>
              <a:buSzPts val="2200"/>
              <a:buFont typeface="Arial"/>
              <a:buNone/>
              <a:defRPr b="0" i="0" sz="22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cxnSp>
        <p:nvCxnSpPr>
          <p:cNvPr id="419" name="Google Shape;419;p26"/>
          <p:cNvCxnSpPr/>
          <p:nvPr/>
        </p:nvCxnSpPr>
        <p:spPr>
          <a:xfrm>
            <a:off x="724806" y="5212079"/>
            <a:ext cx="10936252" cy="0"/>
          </a:xfrm>
          <a:prstGeom prst="straightConnector1">
            <a:avLst/>
          </a:prstGeom>
          <a:noFill/>
          <a:ln cap="flat" cmpd="sng" w="38100">
            <a:solidFill>
              <a:schemeClr val="dk1"/>
            </a:solidFill>
            <a:prstDash val="solid"/>
            <a:miter lim="800000"/>
            <a:headEnd len="sm" w="sm" type="none"/>
            <a:tailEnd len="sm" w="sm" type="none"/>
          </a:ln>
        </p:spPr>
      </p:cxnSp>
      <p:sp>
        <p:nvSpPr>
          <p:cNvPr id="420" name="Google Shape;420;p26"/>
          <p:cNvSpPr txBox="1"/>
          <p:nvPr>
            <p:ph idx="8" type="body"/>
          </p:nvPr>
        </p:nvSpPr>
        <p:spPr>
          <a:xfrm>
            <a:off x="523929" y="7601349"/>
            <a:ext cx="3565472" cy="360114"/>
          </a:xfrm>
          <a:prstGeom prst="rect">
            <a:avLst/>
          </a:prstGeom>
          <a:noFill/>
          <a:ln>
            <a:noFill/>
          </a:ln>
        </p:spPr>
        <p:txBody>
          <a:bodyPr anchorCtr="0" anchor="t" bIns="0" lIns="0" spcFirstLastPara="1" rIns="0" wrap="square" tIns="0">
            <a:noAutofit/>
          </a:bodyPr>
          <a:lstStyle>
            <a:lvl1pPr indent="-228600" lvl="0" marL="457200" marR="0" rtl="0" algn="l">
              <a:lnSpc>
                <a:spcPct val="90000"/>
              </a:lnSpc>
              <a:spcBef>
                <a:spcPts val="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1" name="Google Shape;421;p26"/>
          <p:cNvSpPr txBox="1"/>
          <p:nvPr>
            <p:ph idx="9" type="body"/>
          </p:nvPr>
        </p:nvSpPr>
        <p:spPr>
          <a:xfrm>
            <a:off x="523929" y="5858750"/>
            <a:ext cx="3565472" cy="1366113"/>
          </a:xfrm>
          <a:prstGeom prst="rect">
            <a:avLst/>
          </a:prstGeom>
          <a:noFill/>
          <a:ln>
            <a:noFill/>
          </a:ln>
        </p:spPr>
        <p:txBody>
          <a:bodyPr anchorCtr="0" anchor="t" bIns="0" lIns="0" spcFirstLastPara="1" rIns="0" wrap="square" tIns="0">
            <a:noAutofit/>
          </a:bodyPr>
          <a:lstStyle>
            <a:lvl1pPr indent="-228600" lvl="0" marL="457200" marR="0" rtl="0" algn="l">
              <a:lnSpc>
                <a:spcPct val="90000"/>
              </a:lnSpc>
              <a:spcBef>
                <a:spcPts val="0"/>
              </a:spcBef>
              <a:spcAft>
                <a:spcPts val="0"/>
              </a:spcAft>
              <a:buClr>
                <a:schemeClr val="dk1"/>
              </a:buClr>
              <a:buSzPts val="2200"/>
              <a:buFont typeface="Arial"/>
              <a:buNone/>
              <a:defRPr b="0" i="0" sz="22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cxnSp>
        <p:nvCxnSpPr>
          <p:cNvPr id="422" name="Google Shape;422;p26"/>
          <p:cNvCxnSpPr/>
          <p:nvPr/>
        </p:nvCxnSpPr>
        <p:spPr>
          <a:xfrm>
            <a:off x="508000" y="5212079"/>
            <a:ext cx="11340524" cy="0"/>
          </a:xfrm>
          <a:prstGeom prst="straightConnector1">
            <a:avLst/>
          </a:prstGeom>
          <a:noFill/>
          <a:ln cap="flat" cmpd="sng" w="38100">
            <a:solidFill>
              <a:schemeClr val="dk1"/>
            </a:solidFill>
            <a:prstDash val="solid"/>
            <a:miter lim="800000"/>
            <a:headEnd len="sm" w="sm" type="none"/>
            <a:tailEnd len="med" w="med" type="triangle"/>
          </a:ln>
        </p:spPr>
      </p:cxnSp>
      <p:cxnSp>
        <p:nvCxnSpPr>
          <p:cNvPr id="423" name="Google Shape;423;p26"/>
          <p:cNvCxnSpPr/>
          <p:nvPr/>
        </p:nvCxnSpPr>
        <p:spPr>
          <a:xfrm>
            <a:off x="3098800" y="4759200"/>
            <a:ext cx="2323" cy="432000"/>
          </a:xfrm>
          <a:prstGeom prst="straightConnector1">
            <a:avLst/>
          </a:prstGeom>
          <a:noFill/>
          <a:ln cap="flat" cmpd="sng" w="38100">
            <a:solidFill>
              <a:schemeClr val="dk1"/>
            </a:solidFill>
            <a:prstDash val="solid"/>
            <a:miter lim="800000"/>
            <a:headEnd len="sm" w="sm" type="none"/>
            <a:tailEnd len="sm" w="sm" type="none"/>
          </a:ln>
        </p:spPr>
      </p:cxnSp>
      <p:cxnSp>
        <p:nvCxnSpPr>
          <p:cNvPr id="424" name="Google Shape;424;p26"/>
          <p:cNvCxnSpPr/>
          <p:nvPr/>
        </p:nvCxnSpPr>
        <p:spPr>
          <a:xfrm>
            <a:off x="5695379" y="5238000"/>
            <a:ext cx="0" cy="432000"/>
          </a:xfrm>
          <a:prstGeom prst="straightConnector1">
            <a:avLst/>
          </a:prstGeom>
          <a:noFill/>
          <a:ln cap="flat" cmpd="sng" w="38100">
            <a:solidFill>
              <a:schemeClr val="dk1"/>
            </a:solidFill>
            <a:prstDash val="solid"/>
            <a:miter lim="800000"/>
            <a:headEnd len="sm" w="sm" type="none"/>
            <a:tailEnd len="sm" w="sm" type="none"/>
          </a:ln>
        </p:spPr>
      </p:cxnSp>
      <p:cxnSp>
        <p:nvCxnSpPr>
          <p:cNvPr id="425" name="Google Shape;425;p26"/>
          <p:cNvCxnSpPr/>
          <p:nvPr/>
        </p:nvCxnSpPr>
        <p:spPr>
          <a:xfrm>
            <a:off x="8298904" y="4759200"/>
            <a:ext cx="0" cy="432000"/>
          </a:xfrm>
          <a:prstGeom prst="straightConnector1">
            <a:avLst/>
          </a:prstGeom>
          <a:noFill/>
          <a:ln cap="flat" cmpd="sng" w="38100">
            <a:solidFill>
              <a:schemeClr val="dk1"/>
            </a:solidFill>
            <a:prstDash val="solid"/>
            <a:miter lim="800000"/>
            <a:headEnd len="sm" w="sm" type="none"/>
            <a:tailEnd len="sm" w="sm" type="none"/>
          </a:ln>
        </p:spPr>
      </p:cxnSp>
      <p:cxnSp>
        <p:nvCxnSpPr>
          <p:cNvPr id="426" name="Google Shape;426;p26"/>
          <p:cNvCxnSpPr/>
          <p:nvPr/>
        </p:nvCxnSpPr>
        <p:spPr>
          <a:xfrm>
            <a:off x="525206" y="5220000"/>
            <a:ext cx="1850" cy="432000"/>
          </a:xfrm>
          <a:prstGeom prst="straightConnector1">
            <a:avLst/>
          </a:prstGeom>
          <a:noFill/>
          <a:ln cap="flat" cmpd="sng" w="38100">
            <a:solidFill>
              <a:schemeClr val="dk1"/>
            </a:solidFill>
            <a:prstDash val="solid"/>
            <a:miter lim="800000"/>
            <a:headEnd len="sm" w="sm" type="none"/>
            <a:tailEnd len="sm" w="sm" type="none"/>
          </a:ln>
        </p:spPr>
      </p:cxnSp>
      <p:grpSp>
        <p:nvGrpSpPr>
          <p:cNvPr id="427" name="Google Shape;427;p26"/>
          <p:cNvGrpSpPr/>
          <p:nvPr/>
        </p:nvGrpSpPr>
        <p:grpSpPr>
          <a:xfrm>
            <a:off x="14452600" y="8547494"/>
            <a:ext cx="1295400" cy="215506"/>
            <a:chOff x="14294536" y="8436933"/>
            <a:chExt cx="1501942" cy="249867"/>
          </a:xfrm>
        </p:grpSpPr>
        <p:sp>
          <p:nvSpPr>
            <p:cNvPr id="428" name="Google Shape;428;p26"/>
            <p:cNvSpPr/>
            <p:nvPr/>
          </p:nvSpPr>
          <p:spPr>
            <a:xfrm>
              <a:off x="14294536" y="8436933"/>
              <a:ext cx="210239" cy="249867"/>
            </a:xfrm>
            <a:custGeom>
              <a:rect b="b" l="l" r="r" t="t"/>
              <a:pathLst>
                <a:path extrusionOk="0" h="2138045" w="1798954">
                  <a:moveTo>
                    <a:pt x="893597" y="0"/>
                  </a:moveTo>
                  <a:lnTo>
                    <a:pt x="824723" y="1351"/>
                  </a:lnTo>
                  <a:lnTo>
                    <a:pt x="759023" y="5341"/>
                  </a:lnTo>
                  <a:lnTo>
                    <a:pt x="696458" y="11872"/>
                  </a:lnTo>
                  <a:lnTo>
                    <a:pt x="636988" y="20846"/>
                  </a:lnTo>
                  <a:lnTo>
                    <a:pt x="580577" y="32166"/>
                  </a:lnTo>
                  <a:lnTo>
                    <a:pt x="527185" y="45734"/>
                  </a:lnTo>
                  <a:lnTo>
                    <a:pt x="476773" y="61452"/>
                  </a:lnTo>
                  <a:lnTo>
                    <a:pt x="429303" y="79224"/>
                  </a:lnTo>
                  <a:lnTo>
                    <a:pt x="384737" y="98951"/>
                  </a:lnTo>
                  <a:lnTo>
                    <a:pt x="343035" y="120537"/>
                  </a:lnTo>
                  <a:lnTo>
                    <a:pt x="304160" y="143882"/>
                  </a:lnTo>
                  <a:lnTo>
                    <a:pt x="268072" y="168891"/>
                  </a:lnTo>
                  <a:lnTo>
                    <a:pt x="234734" y="195465"/>
                  </a:lnTo>
                  <a:lnTo>
                    <a:pt x="204106" y="223507"/>
                  </a:lnTo>
                  <a:lnTo>
                    <a:pt x="176149" y="252919"/>
                  </a:lnTo>
                  <a:lnTo>
                    <a:pt x="150827" y="283605"/>
                  </a:lnTo>
                  <a:lnTo>
                    <a:pt x="128099" y="315465"/>
                  </a:lnTo>
                  <a:lnTo>
                    <a:pt x="107927" y="348403"/>
                  </a:lnTo>
                  <a:lnTo>
                    <a:pt x="90273" y="382321"/>
                  </a:lnTo>
                  <a:lnTo>
                    <a:pt x="62363" y="452708"/>
                  </a:lnTo>
                  <a:lnTo>
                    <a:pt x="44061" y="525845"/>
                  </a:lnTo>
                  <a:lnTo>
                    <a:pt x="35058" y="600952"/>
                  </a:lnTo>
                  <a:lnTo>
                    <a:pt x="33947" y="639000"/>
                  </a:lnTo>
                  <a:lnTo>
                    <a:pt x="36891" y="703709"/>
                  </a:lnTo>
                  <a:lnTo>
                    <a:pt x="45383" y="763158"/>
                  </a:lnTo>
                  <a:lnTo>
                    <a:pt x="58908" y="817583"/>
                  </a:lnTo>
                  <a:lnTo>
                    <a:pt x="76950" y="867222"/>
                  </a:lnTo>
                  <a:lnTo>
                    <a:pt x="98997" y="912313"/>
                  </a:lnTo>
                  <a:lnTo>
                    <a:pt x="124533" y="953093"/>
                  </a:lnTo>
                  <a:lnTo>
                    <a:pt x="153045" y="989798"/>
                  </a:lnTo>
                  <a:lnTo>
                    <a:pt x="184018" y="1022668"/>
                  </a:lnTo>
                  <a:lnTo>
                    <a:pt x="216938" y="1051938"/>
                  </a:lnTo>
                  <a:lnTo>
                    <a:pt x="251290" y="1077847"/>
                  </a:lnTo>
                  <a:lnTo>
                    <a:pt x="286560" y="1100632"/>
                  </a:lnTo>
                  <a:lnTo>
                    <a:pt x="322235" y="1120530"/>
                  </a:lnTo>
                  <a:lnTo>
                    <a:pt x="357799" y="1137778"/>
                  </a:lnTo>
                  <a:lnTo>
                    <a:pt x="426539" y="1165278"/>
                  </a:lnTo>
                  <a:lnTo>
                    <a:pt x="488667" y="1185028"/>
                  </a:lnTo>
                  <a:lnTo>
                    <a:pt x="1040638" y="1329004"/>
                  </a:lnTo>
                  <a:lnTo>
                    <a:pt x="1100708" y="1349747"/>
                  </a:lnTo>
                  <a:lnTo>
                    <a:pt x="1146350" y="1375286"/>
                  </a:lnTo>
                  <a:lnTo>
                    <a:pt x="1179128" y="1405696"/>
                  </a:lnTo>
                  <a:lnTo>
                    <a:pt x="1200605" y="1441053"/>
                  </a:lnTo>
                  <a:lnTo>
                    <a:pt x="1212344" y="1481431"/>
                  </a:lnTo>
                  <a:lnTo>
                    <a:pt x="1215910" y="1526908"/>
                  </a:lnTo>
                  <a:lnTo>
                    <a:pt x="1209946" y="1584569"/>
                  </a:lnTo>
                  <a:lnTo>
                    <a:pt x="1193440" y="1631778"/>
                  </a:lnTo>
                  <a:lnTo>
                    <a:pt x="1168470" y="1669580"/>
                  </a:lnTo>
                  <a:lnTo>
                    <a:pt x="1137113" y="1699020"/>
                  </a:lnTo>
                  <a:lnTo>
                    <a:pt x="1101447" y="1721144"/>
                  </a:lnTo>
                  <a:lnTo>
                    <a:pt x="1063550" y="1736996"/>
                  </a:lnTo>
                  <a:lnTo>
                    <a:pt x="1025501" y="1747623"/>
                  </a:lnTo>
                  <a:lnTo>
                    <a:pt x="957255" y="1757378"/>
                  </a:lnTo>
                  <a:lnTo>
                    <a:pt x="913333" y="1758772"/>
                  </a:lnTo>
                  <a:lnTo>
                    <a:pt x="841399" y="1754783"/>
                  </a:lnTo>
                  <a:lnTo>
                    <a:pt x="780321" y="1743521"/>
                  </a:lnTo>
                  <a:lnTo>
                    <a:pt x="729200" y="1726045"/>
                  </a:lnTo>
                  <a:lnTo>
                    <a:pt x="687140" y="1703411"/>
                  </a:lnTo>
                  <a:lnTo>
                    <a:pt x="653245" y="1676677"/>
                  </a:lnTo>
                  <a:lnTo>
                    <a:pt x="626617" y="1646900"/>
                  </a:lnTo>
                  <a:lnTo>
                    <a:pt x="591576" y="1582450"/>
                  </a:lnTo>
                  <a:lnTo>
                    <a:pt x="574842" y="1518521"/>
                  </a:lnTo>
                  <a:lnTo>
                    <a:pt x="569242" y="1463572"/>
                  </a:lnTo>
                  <a:lnTo>
                    <a:pt x="568375" y="1442110"/>
                  </a:lnTo>
                  <a:lnTo>
                    <a:pt x="0" y="1442110"/>
                  </a:lnTo>
                  <a:lnTo>
                    <a:pt x="2894" y="1507095"/>
                  </a:lnTo>
                  <a:lnTo>
                    <a:pt x="6534" y="1547515"/>
                  </a:lnTo>
                  <a:lnTo>
                    <a:pt x="12816" y="1592021"/>
                  </a:lnTo>
                  <a:lnTo>
                    <a:pt x="22621" y="1639714"/>
                  </a:lnTo>
                  <a:lnTo>
                    <a:pt x="36835" y="1689694"/>
                  </a:lnTo>
                  <a:lnTo>
                    <a:pt x="56341" y="1741061"/>
                  </a:lnTo>
                  <a:lnTo>
                    <a:pt x="82022" y="1792917"/>
                  </a:lnTo>
                  <a:lnTo>
                    <a:pt x="114763" y="1844362"/>
                  </a:lnTo>
                  <a:lnTo>
                    <a:pt x="155447" y="1894497"/>
                  </a:lnTo>
                  <a:lnTo>
                    <a:pt x="192206" y="1931723"/>
                  </a:lnTo>
                  <a:lnTo>
                    <a:pt x="232189" y="1965043"/>
                  </a:lnTo>
                  <a:lnTo>
                    <a:pt x="274978" y="1994666"/>
                  </a:lnTo>
                  <a:lnTo>
                    <a:pt x="320156" y="2020799"/>
                  </a:lnTo>
                  <a:lnTo>
                    <a:pt x="367305" y="2043649"/>
                  </a:lnTo>
                  <a:lnTo>
                    <a:pt x="416005" y="2063423"/>
                  </a:lnTo>
                  <a:lnTo>
                    <a:pt x="465839" y="2080330"/>
                  </a:lnTo>
                  <a:lnTo>
                    <a:pt x="516389" y="2094576"/>
                  </a:lnTo>
                  <a:lnTo>
                    <a:pt x="567237" y="2106369"/>
                  </a:lnTo>
                  <a:lnTo>
                    <a:pt x="617965" y="2115916"/>
                  </a:lnTo>
                  <a:lnTo>
                    <a:pt x="668155" y="2123426"/>
                  </a:lnTo>
                  <a:lnTo>
                    <a:pt x="717387" y="2129104"/>
                  </a:lnTo>
                  <a:lnTo>
                    <a:pt x="765246" y="2133160"/>
                  </a:lnTo>
                  <a:lnTo>
                    <a:pt x="811311" y="2135800"/>
                  </a:lnTo>
                  <a:lnTo>
                    <a:pt x="855165" y="2137232"/>
                  </a:lnTo>
                  <a:lnTo>
                    <a:pt x="896391" y="2137664"/>
                  </a:lnTo>
                  <a:lnTo>
                    <a:pt x="950751" y="2136883"/>
                  </a:lnTo>
                  <a:lnTo>
                    <a:pt x="1004108" y="2134531"/>
                  </a:lnTo>
                  <a:lnTo>
                    <a:pt x="1056387" y="2130595"/>
                  </a:lnTo>
                  <a:lnTo>
                    <a:pt x="1107515" y="2125063"/>
                  </a:lnTo>
                  <a:lnTo>
                    <a:pt x="1157418" y="2117920"/>
                  </a:lnTo>
                  <a:lnTo>
                    <a:pt x="1206024" y="2109153"/>
                  </a:lnTo>
                  <a:lnTo>
                    <a:pt x="1253258" y="2098750"/>
                  </a:lnTo>
                  <a:lnTo>
                    <a:pt x="1299048" y="2086697"/>
                  </a:lnTo>
                  <a:lnTo>
                    <a:pt x="1343320" y="2072982"/>
                  </a:lnTo>
                  <a:lnTo>
                    <a:pt x="1386000" y="2057590"/>
                  </a:lnTo>
                  <a:lnTo>
                    <a:pt x="1427016" y="2040508"/>
                  </a:lnTo>
                  <a:lnTo>
                    <a:pt x="1466293" y="2021724"/>
                  </a:lnTo>
                  <a:lnTo>
                    <a:pt x="1503759" y="2001225"/>
                  </a:lnTo>
                  <a:lnTo>
                    <a:pt x="1539340" y="1978996"/>
                  </a:lnTo>
                  <a:lnTo>
                    <a:pt x="1572962" y="1955025"/>
                  </a:lnTo>
                  <a:lnTo>
                    <a:pt x="1604552" y="1929299"/>
                  </a:lnTo>
                  <a:lnTo>
                    <a:pt x="1634036" y="1901805"/>
                  </a:lnTo>
                  <a:lnTo>
                    <a:pt x="1661342" y="1872529"/>
                  </a:lnTo>
                  <a:lnTo>
                    <a:pt x="1686396" y="1841458"/>
                  </a:lnTo>
                  <a:lnTo>
                    <a:pt x="1709125" y="1808579"/>
                  </a:lnTo>
                  <a:lnTo>
                    <a:pt x="1729454" y="1773879"/>
                  </a:lnTo>
                  <a:lnTo>
                    <a:pt x="1747311" y="1737344"/>
                  </a:lnTo>
                  <a:lnTo>
                    <a:pt x="1762622" y="1698962"/>
                  </a:lnTo>
                  <a:lnTo>
                    <a:pt x="1775314" y="1658719"/>
                  </a:lnTo>
                  <a:lnTo>
                    <a:pt x="1785313" y="1616602"/>
                  </a:lnTo>
                  <a:lnTo>
                    <a:pt x="1792546" y="1572598"/>
                  </a:lnTo>
                  <a:lnTo>
                    <a:pt x="1796940" y="1526694"/>
                  </a:lnTo>
                  <a:lnTo>
                    <a:pt x="1798421" y="1478876"/>
                  </a:lnTo>
                  <a:lnTo>
                    <a:pt x="1796269" y="1419396"/>
                  </a:lnTo>
                  <a:lnTo>
                    <a:pt x="1789973" y="1364433"/>
                  </a:lnTo>
                  <a:lnTo>
                    <a:pt x="1779776" y="1313770"/>
                  </a:lnTo>
                  <a:lnTo>
                    <a:pt x="1765919" y="1267192"/>
                  </a:lnTo>
                  <a:lnTo>
                    <a:pt x="1748644" y="1224481"/>
                  </a:lnTo>
                  <a:lnTo>
                    <a:pt x="1728192" y="1185423"/>
                  </a:lnTo>
                  <a:lnTo>
                    <a:pt x="1704805" y="1149800"/>
                  </a:lnTo>
                  <a:lnTo>
                    <a:pt x="1678725" y="1117397"/>
                  </a:lnTo>
                  <a:lnTo>
                    <a:pt x="1650194" y="1087996"/>
                  </a:lnTo>
                  <a:lnTo>
                    <a:pt x="1619454" y="1061382"/>
                  </a:lnTo>
                  <a:lnTo>
                    <a:pt x="1586745" y="1037339"/>
                  </a:lnTo>
                  <a:lnTo>
                    <a:pt x="1552310" y="1015650"/>
                  </a:lnTo>
                  <a:lnTo>
                    <a:pt x="1516390" y="996099"/>
                  </a:lnTo>
                  <a:lnTo>
                    <a:pt x="1479228" y="978469"/>
                  </a:lnTo>
                  <a:lnTo>
                    <a:pt x="1441064" y="962545"/>
                  </a:lnTo>
                  <a:lnTo>
                    <a:pt x="1402141" y="948110"/>
                  </a:lnTo>
                  <a:lnTo>
                    <a:pt x="1362700" y="934948"/>
                  </a:lnTo>
                  <a:lnTo>
                    <a:pt x="1322984" y="922842"/>
                  </a:lnTo>
                  <a:lnTo>
                    <a:pt x="1283233" y="911576"/>
                  </a:lnTo>
                  <a:lnTo>
                    <a:pt x="1243689" y="900935"/>
                  </a:lnTo>
                  <a:lnTo>
                    <a:pt x="822883" y="791692"/>
                  </a:lnTo>
                  <a:lnTo>
                    <a:pt x="785624" y="780842"/>
                  </a:lnTo>
                  <a:lnTo>
                    <a:pt x="746092" y="766536"/>
                  </a:lnTo>
                  <a:lnTo>
                    <a:pt x="707204" y="747039"/>
                  </a:lnTo>
                  <a:lnTo>
                    <a:pt x="671879" y="720618"/>
                  </a:lnTo>
                  <a:lnTo>
                    <a:pt x="643035" y="685539"/>
                  </a:lnTo>
                  <a:lnTo>
                    <a:pt x="623588" y="640068"/>
                  </a:lnTo>
                  <a:lnTo>
                    <a:pt x="616457" y="582472"/>
                  </a:lnTo>
                  <a:lnTo>
                    <a:pt x="621275" y="538331"/>
                  </a:lnTo>
                  <a:lnTo>
                    <a:pt x="635372" y="497607"/>
                  </a:lnTo>
                  <a:lnTo>
                    <a:pt x="658216" y="461061"/>
                  </a:lnTo>
                  <a:lnTo>
                    <a:pt x="689275" y="429453"/>
                  </a:lnTo>
                  <a:lnTo>
                    <a:pt x="728016" y="403545"/>
                  </a:lnTo>
                  <a:lnTo>
                    <a:pt x="773908" y="384098"/>
                  </a:lnTo>
                  <a:lnTo>
                    <a:pt x="826417" y="371871"/>
                  </a:lnTo>
                  <a:lnTo>
                    <a:pt x="885012" y="367626"/>
                  </a:lnTo>
                  <a:lnTo>
                    <a:pt x="952469" y="372810"/>
                  </a:lnTo>
                  <a:lnTo>
                    <a:pt x="1007577" y="387221"/>
                  </a:lnTo>
                  <a:lnTo>
                    <a:pt x="1051583" y="409153"/>
                  </a:lnTo>
                  <a:lnTo>
                    <a:pt x="1085735" y="436895"/>
                  </a:lnTo>
                  <a:lnTo>
                    <a:pt x="1111283" y="468742"/>
                  </a:lnTo>
                  <a:lnTo>
                    <a:pt x="1129475" y="502983"/>
                  </a:lnTo>
                  <a:lnTo>
                    <a:pt x="1148785" y="571818"/>
                  </a:lnTo>
                  <a:lnTo>
                    <a:pt x="1153654" y="629735"/>
                  </a:lnTo>
                  <a:lnTo>
                    <a:pt x="1153795" y="650328"/>
                  </a:lnTo>
                  <a:lnTo>
                    <a:pt x="1727708" y="650328"/>
                  </a:lnTo>
                  <a:lnTo>
                    <a:pt x="1726442" y="602432"/>
                  </a:lnTo>
                  <a:lnTo>
                    <a:pt x="1722847" y="549677"/>
                  </a:lnTo>
                  <a:lnTo>
                    <a:pt x="1715481" y="493337"/>
                  </a:lnTo>
                  <a:lnTo>
                    <a:pt x="1702903" y="434687"/>
                  </a:lnTo>
                  <a:lnTo>
                    <a:pt x="1683671" y="375002"/>
                  </a:lnTo>
                  <a:lnTo>
                    <a:pt x="1656345" y="315556"/>
                  </a:lnTo>
                  <a:lnTo>
                    <a:pt x="1619483" y="257623"/>
                  </a:lnTo>
                  <a:lnTo>
                    <a:pt x="1571644" y="202477"/>
                  </a:lnTo>
                  <a:lnTo>
                    <a:pt x="1543158" y="176348"/>
                  </a:lnTo>
                  <a:lnTo>
                    <a:pt x="1511387" y="151394"/>
                  </a:lnTo>
                  <a:lnTo>
                    <a:pt x="1476151" y="127774"/>
                  </a:lnTo>
                  <a:lnTo>
                    <a:pt x="1437271" y="105648"/>
                  </a:lnTo>
                  <a:lnTo>
                    <a:pt x="1394565" y="85174"/>
                  </a:lnTo>
                  <a:lnTo>
                    <a:pt x="1347854" y="66512"/>
                  </a:lnTo>
                  <a:lnTo>
                    <a:pt x="1296957" y="49822"/>
                  </a:lnTo>
                  <a:lnTo>
                    <a:pt x="1241695" y="35262"/>
                  </a:lnTo>
                  <a:lnTo>
                    <a:pt x="1181888" y="22992"/>
                  </a:lnTo>
                  <a:lnTo>
                    <a:pt x="1117354" y="13172"/>
                  </a:lnTo>
                  <a:lnTo>
                    <a:pt x="1047915" y="5960"/>
                  </a:lnTo>
                  <a:lnTo>
                    <a:pt x="973389" y="1516"/>
                  </a:lnTo>
                  <a:lnTo>
                    <a:pt x="893597" y="0"/>
                  </a:lnTo>
                  <a:close/>
                </a:path>
              </a:pathLst>
            </a:custGeom>
            <a:solidFill>
              <a:schemeClr val="lt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29" name="Google Shape;429;p26"/>
            <p:cNvSpPr/>
            <p:nvPr/>
          </p:nvSpPr>
          <p:spPr>
            <a:xfrm>
              <a:off x="14543672" y="8448213"/>
              <a:ext cx="194655" cy="238587"/>
            </a:xfrm>
            <a:custGeom>
              <a:rect b="b" l="l" r="r" t="t"/>
              <a:pathLst>
                <a:path extrusionOk="0" h="2041525" w="1665604">
                  <a:moveTo>
                    <a:pt x="520319" y="0"/>
                  </a:moveTo>
                  <a:lnTo>
                    <a:pt x="0" y="0"/>
                  </a:lnTo>
                  <a:lnTo>
                    <a:pt x="0" y="2041525"/>
                  </a:lnTo>
                  <a:lnTo>
                    <a:pt x="520319" y="2041525"/>
                  </a:lnTo>
                  <a:lnTo>
                    <a:pt x="520319" y="1252639"/>
                  </a:lnTo>
                  <a:lnTo>
                    <a:pt x="1026413" y="2041525"/>
                  </a:lnTo>
                  <a:lnTo>
                    <a:pt x="1665516" y="2041525"/>
                  </a:lnTo>
                  <a:lnTo>
                    <a:pt x="1111250" y="1221574"/>
                  </a:lnTo>
                  <a:lnTo>
                    <a:pt x="1594802" y="622084"/>
                  </a:lnTo>
                  <a:lnTo>
                    <a:pt x="1006678" y="622084"/>
                  </a:lnTo>
                  <a:lnTo>
                    <a:pt x="520319" y="1249870"/>
                  </a:lnTo>
                  <a:lnTo>
                    <a:pt x="520319" y="0"/>
                  </a:lnTo>
                  <a:close/>
                </a:path>
              </a:pathLst>
            </a:custGeom>
            <a:solidFill>
              <a:schemeClr val="lt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30" name="Google Shape;430;p26"/>
            <p:cNvSpPr/>
            <p:nvPr/>
          </p:nvSpPr>
          <p:spPr>
            <a:xfrm>
              <a:off x="14745615" y="8511292"/>
              <a:ext cx="193022" cy="175508"/>
            </a:xfrm>
            <a:custGeom>
              <a:rect b="b" l="l" r="r" t="t"/>
              <a:pathLst>
                <a:path extrusionOk="0" h="1501775" w="1651634">
                  <a:moveTo>
                    <a:pt x="831316" y="0"/>
                  </a:moveTo>
                  <a:lnTo>
                    <a:pt x="772161" y="1202"/>
                  </a:lnTo>
                  <a:lnTo>
                    <a:pt x="715248" y="4774"/>
                  </a:lnTo>
                  <a:lnTo>
                    <a:pt x="660571" y="10662"/>
                  </a:lnTo>
                  <a:lnTo>
                    <a:pt x="608122" y="18811"/>
                  </a:lnTo>
                  <a:lnTo>
                    <a:pt x="557895" y="29167"/>
                  </a:lnTo>
                  <a:lnTo>
                    <a:pt x="509882" y="41676"/>
                  </a:lnTo>
                  <a:lnTo>
                    <a:pt x="464077" y="56285"/>
                  </a:lnTo>
                  <a:lnTo>
                    <a:pt x="420473" y="72938"/>
                  </a:lnTo>
                  <a:lnTo>
                    <a:pt x="379063" y="91583"/>
                  </a:lnTo>
                  <a:lnTo>
                    <a:pt x="339841" y="112164"/>
                  </a:lnTo>
                  <a:lnTo>
                    <a:pt x="302798" y="134628"/>
                  </a:lnTo>
                  <a:lnTo>
                    <a:pt x="267929" y="158921"/>
                  </a:lnTo>
                  <a:lnTo>
                    <a:pt x="235227" y="184989"/>
                  </a:lnTo>
                  <a:lnTo>
                    <a:pt x="204684" y="212777"/>
                  </a:lnTo>
                  <a:lnTo>
                    <a:pt x="176294" y="242232"/>
                  </a:lnTo>
                  <a:lnTo>
                    <a:pt x="150050" y="273299"/>
                  </a:lnTo>
                  <a:lnTo>
                    <a:pt x="125945" y="305924"/>
                  </a:lnTo>
                  <a:lnTo>
                    <a:pt x="103972" y="340054"/>
                  </a:lnTo>
                  <a:lnTo>
                    <a:pt x="84124" y="375634"/>
                  </a:lnTo>
                  <a:lnTo>
                    <a:pt x="66395" y="412611"/>
                  </a:lnTo>
                  <a:lnTo>
                    <a:pt x="50777" y="450929"/>
                  </a:lnTo>
                  <a:lnTo>
                    <a:pt x="37265" y="490536"/>
                  </a:lnTo>
                  <a:lnTo>
                    <a:pt x="25849" y="531376"/>
                  </a:lnTo>
                  <a:lnTo>
                    <a:pt x="16525" y="573396"/>
                  </a:lnTo>
                  <a:lnTo>
                    <a:pt x="9285" y="616542"/>
                  </a:lnTo>
                  <a:lnTo>
                    <a:pt x="4122" y="660760"/>
                  </a:lnTo>
                  <a:lnTo>
                    <a:pt x="1029" y="705996"/>
                  </a:lnTo>
                  <a:lnTo>
                    <a:pt x="0" y="752195"/>
                  </a:lnTo>
                  <a:lnTo>
                    <a:pt x="873" y="796084"/>
                  </a:lnTo>
                  <a:lnTo>
                    <a:pt x="3690" y="841289"/>
                  </a:lnTo>
                  <a:lnTo>
                    <a:pt x="8746" y="887475"/>
                  </a:lnTo>
                  <a:lnTo>
                    <a:pt x="16335" y="934309"/>
                  </a:lnTo>
                  <a:lnTo>
                    <a:pt x="26753" y="981457"/>
                  </a:lnTo>
                  <a:lnTo>
                    <a:pt x="40293" y="1028584"/>
                  </a:lnTo>
                  <a:lnTo>
                    <a:pt x="57252" y="1075356"/>
                  </a:lnTo>
                  <a:lnTo>
                    <a:pt x="77923" y="1121439"/>
                  </a:lnTo>
                  <a:lnTo>
                    <a:pt x="102602" y="1166499"/>
                  </a:lnTo>
                  <a:lnTo>
                    <a:pt x="131583" y="1210201"/>
                  </a:lnTo>
                  <a:lnTo>
                    <a:pt x="165161" y="1252213"/>
                  </a:lnTo>
                  <a:lnTo>
                    <a:pt x="203631" y="1292199"/>
                  </a:lnTo>
                  <a:lnTo>
                    <a:pt x="234343" y="1319807"/>
                  </a:lnTo>
                  <a:lnTo>
                    <a:pt x="267141" y="1345642"/>
                  </a:lnTo>
                  <a:lnTo>
                    <a:pt x="302125" y="1369661"/>
                  </a:lnTo>
                  <a:lnTo>
                    <a:pt x="339395" y="1391819"/>
                  </a:lnTo>
                  <a:lnTo>
                    <a:pt x="379049" y="1412074"/>
                  </a:lnTo>
                  <a:lnTo>
                    <a:pt x="421187" y="1430382"/>
                  </a:lnTo>
                  <a:lnTo>
                    <a:pt x="465909" y="1446699"/>
                  </a:lnTo>
                  <a:lnTo>
                    <a:pt x="513313" y="1460982"/>
                  </a:lnTo>
                  <a:lnTo>
                    <a:pt x="563500" y="1473187"/>
                  </a:lnTo>
                  <a:lnTo>
                    <a:pt x="616569" y="1483271"/>
                  </a:lnTo>
                  <a:lnTo>
                    <a:pt x="672619" y="1491190"/>
                  </a:lnTo>
                  <a:lnTo>
                    <a:pt x="731749" y="1496900"/>
                  </a:lnTo>
                  <a:lnTo>
                    <a:pt x="794060" y="1500358"/>
                  </a:lnTo>
                  <a:lnTo>
                    <a:pt x="859650" y="1501521"/>
                  </a:lnTo>
                  <a:lnTo>
                    <a:pt x="924832" y="1499990"/>
                  </a:lnTo>
                  <a:lnTo>
                    <a:pt x="986060" y="1495508"/>
                  </a:lnTo>
                  <a:lnTo>
                    <a:pt x="1043495" y="1488236"/>
                  </a:lnTo>
                  <a:lnTo>
                    <a:pt x="1097300" y="1478338"/>
                  </a:lnTo>
                  <a:lnTo>
                    <a:pt x="1147637" y="1465976"/>
                  </a:lnTo>
                  <a:lnTo>
                    <a:pt x="1194669" y="1451313"/>
                  </a:lnTo>
                  <a:lnTo>
                    <a:pt x="1238558" y="1434511"/>
                  </a:lnTo>
                  <a:lnTo>
                    <a:pt x="1279467" y="1415733"/>
                  </a:lnTo>
                  <a:lnTo>
                    <a:pt x="1317558" y="1395142"/>
                  </a:lnTo>
                  <a:lnTo>
                    <a:pt x="1352994" y="1372901"/>
                  </a:lnTo>
                  <a:lnTo>
                    <a:pt x="1385936" y="1349172"/>
                  </a:lnTo>
                  <a:lnTo>
                    <a:pt x="1416549" y="1324118"/>
                  </a:lnTo>
                  <a:lnTo>
                    <a:pt x="1444993" y="1297901"/>
                  </a:lnTo>
                  <a:lnTo>
                    <a:pt x="1479937" y="1259886"/>
                  </a:lnTo>
                  <a:lnTo>
                    <a:pt x="1511329" y="1219505"/>
                  </a:lnTo>
                  <a:lnTo>
                    <a:pt x="1521124" y="1204595"/>
                  </a:lnTo>
                  <a:lnTo>
                    <a:pt x="825792" y="1204595"/>
                  </a:lnTo>
                  <a:lnTo>
                    <a:pt x="791826" y="1203143"/>
                  </a:lnTo>
                  <a:lnTo>
                    <a:pt x="750244" y="1195717"/>
                  </a:lnTo>
                  <a:lnTo>
                    <a:pt x="704996" y="1177706"/>
                  </a:lnTo>
                  <a:lnTo>
                    <a:pt x="660028" y="1144499"/>
                  </a:lnTo>
                  <a:lnTo>
                    <a:pt x="619290" y="1091488"/>
                  </a:lnTo>
                  <a:lnTo>
                    <a:pt x="596863" y="1044787"/>
                  </a:lnTo>
                  <a:lnTo>
                    <a:pt x="579923" y="995323"/>
                  </a:lnTo>
                  <a:lnTo>
                    <a:pt x="567728" y="944480"/>
                  </a:lnTo>
                  <a:lnTo>
                    <a:pt x="559535" y="893640"/>
                  </a:lnTo>
                  <a:lnTo>
                    <a:pt x="554603" y="844186"/>
                  </a:lnTo>
                  <a:lnTo>
                    <a:pt x="552188" y="797499"/>
                  </a:lnTo>
                  <a:lnTo>
                    <a:pt x="551548" y="754964"/>
                  </a:lnTo>
                  <a:lnTo>
                    <a:pt x="552291" y="709182"/>
                  </a:lnTo>
                  <a:lnTo>
                    <a:pt x="554730" y="663124"/>
                  </a:lnTo>
                  <a:lnTo>
                    <a:pt x="559182" y="617376"/>
                  </a:lnTo>
                  <a:lnTo>
                    <a:pt x="565962" y="572527"/>
                  </a:lnTo>
                  <a:lnTo>
                    <a:pt x="575386" y="529162"/>
                  </a:lnTo>
                  <a:lnTo>
                    <a:pt x="587770" y="487870"/>
                  </a:lnTo>
                  <a:lnTo>
                    <a:pt x="603430" y="449237"/>
                  </a:lnTo>
                  <a:lnTo>
                    <a:pt x="622683" y="413850"/>
                  </a:lnTo>
                  <a:lnTo>
                    <a:pt x="645843" y="382296"/>
                  </a:lnTo>
                  <a:lnTo>
                    <a:pt x="673226" y="355163"/>
                  </a:lnTo>
                  <a:lnTo>
                    <a:pt x="705149" y="333037"/>
                  </a:lnTo>
                  <a:lnTo>
                    <a:pt x="741928" y="316506"/>
                  </a:lnTo>
                  <a:lnTo>
                    <a:pt x="783879" y="306157"/>
                  </a:lnTo>
                  <a:lnTo>
                    <a:pt x="831316" y="302577"/>
                  </a:lnTo>
                  <a:lnTo>
                    <a:pt x="1528453" y="302577"/>
                  </a:lnTo>
                  <a:lnTo>
                    <a:pt x="1516669" y="285651"/>
                  </a:lnTo>
                  <a:lnTo>
                    <a:pt x="1489959" y="252519"/>
                  </a:lnTo>
                  <a:lnTo>
                    <a:pt x="1461157" y="221488"/>
                  </a:lnTo>
                  <a:lnTo>
                    <a:pt x="1430340" y="192546"/>
                  </a:lnTo>
                  <a:lnTo>
                    <a:pt x="1397586" y="165682"/>
                  </a:lnTo>
                  <a:lnTo>
                    <a:pt x="1362976" y="140883"/>
                  </a:lnTo>
                  <a:lnTo>
                    <a:pt x="1326586" y="118138"/>
                  </a:lnTo>
                  <a:lnTo>
                    <a:pt x="1288495" y="97433"/>
                  </a:lnTo>
                  <a:lnTo>
                    <a:pt x="1248783" y="78758"/>
                  </a:lnTo>
                  <a:lnTo>
                    <a:pt x="1207526" y="62100"/>
                  </a:lnTo>
                  <a:lnTo>
                    <a:pt x="1164804" y="47446"/>
                  </a:lnTo>
                  <a:lnTo>
                    <a:pt x="1120696" y="34786"/>
                  </a:lnTo>
                  <a:lnTo>
                    <a:pt x="1075279" y="24107"/>
                  </a:lnTo>
                  <a:lnTo>
                    <a:pt x="1028632" y="15396"/>
                  </a:lnTo>
                  <a:lnTo>
                    <a:pt x="980834" y="8642"/>
                  </a:lnTo>
                  <a:lnTo>
                    <a:pt x="931963" y="3832"/>
                  </a:lnTo>
                  <a:lnTo>
                    <a:pt x="882098" y="956"/>
                  </a:lnTo>
                  <a:lnTo>
                    <a:pt x="831316" y="0"/>
                  </a:lnTo>
                  <a:close/>
                </a:path>
                <a:path extrusionOk="0" h="1501775" w="1651634">
                  <a:moveTo>
                    <a:pt x="1528453" y="302577"/>
                  </a:moveTo>
                  <a:lnTo>
                    <a:pt x="831316" y="302577"/>
                  </a:lnTo>
                  <a:lnTo>
                    <a:pt x="877597" y="306166"/>
                  </a:lnTo>
                  <a:lnTo>
                    <a:pt x="918711" y="316628"/>
                  </a:lnTo>
                  <a:lnTo>
                    <a:pt x="954913" y="333507"/>
                  </a:lnTo>
                  <a:lnTo>
                    <a:pt x="986458" y="356348"/>
                  </a:lnTo>
                  <a:lnTo>
                    <a:pt x="1013600" y="384694"/>
                  </a:lnTo>
                  <a:lnTo>
                    <a:pt x="1036595" y="418090"/>
                  </a:lnTo>
                  <a:lnTo>
                    <a:pt x="1055696" y="456081"/>
                  </a:lnTo>
                  <a:lnTo>
                    <a:pt x="1071160" y="498209"/>
                  </a:lnTo>
                  <a:lnTo>
                    <a:pt x="1083241" y="544019"/>
                  </a:lnTo>
                  <a:lnTo>
                    <a:pt x="1092193" y="593056"/>
                  </a:lnTo>
                  <a:lnTo>
                    <a:pt x="1098272" y="644862"/>
                  </a:lnTo>
                  <a:lnTo>
                    <a:pt x="1101733" y="698984"/>
                  </a:lnTo>
                  <a:lnTo>
                    <a:pt x="1102829" y="754964"/>
                  </a:lnTo>
                  <a:lnTo>
                    <a:pt x="1101962" y="801468"/>
                  </a:lnTo>
                  <a:lnTo>
                    <a:pt x="1099102" y="849043"/>
                  </a:lnTo>
                  <a:lnTo>
                    <a:pt x="1093864" y="896854"/>
                  </a:lnTo>
                  <a:lnTo>
                    <a:pt x="1085862" y="944070"/>
                  </a:lnTo>
                  <a:lnTo>
                    <a:pt x="1074709" y="989855"/>
                  </a:lnTo>
                  <a:lnTo>
                    <a:pt x="1060021" y="1033376"/>
                  </a:lnTo>
                  <a:lnTo>
                    <a:pt x="1041412" y="1073799"/>
                  </a:lnTo>
                  <a:lnTo>
                    <a:pt x="1018495" y="1110290"/>
                  </a:lnTo>
                  <a:lnTo>
                    <a:pt x="990884" y="1142016"/>
                  </a:lnTo>
                  <a:lnTo>
                    <a:pt x="958194" y="1168144"/>
                  </a:lnTo>
                  <a:lnTo>
                    <a:pt x="920040" y="1187838"/>
                  </a:lnTo>
                  <a:lnTo>
                    <a:pt x="876034" y="1200267"/>
                  </a:lnTo>
                  <a:lnTo>
                    <a:pt x="825792" y="1204595"/>
                  </a:lnTo>
                  <a:lnTo>
                    <a:pt x="1521124" y="1204595"/>
                  </a:lnTo>
                  <a:lnTo>
                    <a:pt x="1563844" y="1132546"/>
                  </a:lnTo>
                  <a:lnTo>
                    <a:pt x="1585164" y="1086421"/>
                  </a:lnTo>
                  <a:lnTo>
                    <a:pt x="1603324" y="1038833"/>
                  </a:lnTo>
                  <a:lnTo>
                    <a:pt x="1618457" y="989855"/>
                  </a:lnTo>
                  <a:lnTo>
                    <a:pt x="1630552" y="940169"/>
                  </a:lnTo>
                  <a:lnTo>
                    <a:pt x="1639817" y="889545"/>
                  </a:lnTo>
                  <a:lnTo>
                    <a:pt x="1646314" y="838361"/>
                  </a:lnTo>
                  <a:lnTo>
                    <a:pt x="1650140" y="786843"/>
                  </a:lnTo>
                  <a:lnTo>
                    <a:pt x="1651393" y="735215"/>
                  </a:lnTo>
                  <a:lnTo>
                    <a:pt x="1649928" y="680404"/>
                  </a:lnTo>
                  <a:lnTo>
                    <a:pt x="1645586" y="627814"/>
                  </a:lnTo>
                  <a:lnTo>
                    <a:pt x="1638444" y="577435"/>
                  </a:lnTo>
                  <a:lnTo>
                    <a:pt x="1628557" y="529162"/>
                  </a:lnTo>
                  <a:lnTo>
                    <a:pt x="1616078" y="483259"/>
                  </a:lnTo>
                  <a:lnTo>
                    <a:pt x="1601009" y="439438"/>
                  </a:lnTo>
                  <a:lnTo>
                    <a:pt x="1583456" y="397779"/>
                  </a:lnTo>
                  <a:lnTo>
                    <a:pt x="1563496" y="358269"/>
                  </a:lnTo>
                  <a:lnTo>
                    <a:pt x="1541208" y="320897"/>
                  </a:lnTo>
                  <a:lnTo>
                    <a:pt x="1528453" y="302577"/>
                  </a:lnTo>
                  <a:close/>
                </a:path>
              </a:pathLst>
            </a:custGeom>
            <a:solidFill>
              <a:schemeClr val="lt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31" name="Google Shape;431;p26"/>
            <p:cNvSpPr/>
            <p:nvPr/>
          </p:nvSpPr>
          <p:spPr>
            <a:xfrm>
              <a:off x="14976246" y="8448139"/>
              <a:ext cx="62189" cy="238661"/>
            </a:xfrm>
            <a:custGeom>
              <a:rect b="b" l="l" r="r" t="t"/>
              <a:pathLst>
                <a:path extrusionOk="0" h="2042160" w="532129">
                  <a:moveTo>
                    <a:pt x="531622" y="0"/>
                  </a:moveTo>
                  <a:lnTo>
                    <a:pt x="0" y="0"/>
                  </a:lnTo>
                  <a:lnTo>
                    <a:pt x="0" y="2041613"/>
                  </a:lnTo>
                  <a:lnTo>
                    <a:pt x="531622" y="2041613"/>
                  </a:lnTo>
                  <a:lnTo>
                    <a:pt x="531622" y="0"/>
                  </a:lnTo>
                  <a:close/>
                </a:path>
              </a:pathLst>
            </a:custGeom>
            <a:solidFill>
              <a:schemeClr val="lt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32" name="Google Shape;432;p26"/>
            <p:cNvSpPr/>
            <p:nvPr/>
          </p:nvSpPr>
          <p:spPr>
            <a:xfrm>
              <a:off x="15067761" y="8469289"/>
              <a:ext cx="131576" cy="217511"/>
            </a:xfrm>
            <a:custGeom>
              <a:rect b="b" l="l" r="r" t="t"/>
              <a:pathLst>
                <a:path extrusionOk="0" h="1861185" w="1125854">
                  <a:moveTo>
                    <a:pt x="789025" y="0"/>
                  </a:moveTo>
                  <a:lnTo>
                    <a:pt x="277126" y="203530"/>
                  </a:lnTo>
                  <a:lnTo>
                    <a:pt x="277126" y="424078"/>
                  </a:lnTo>
                  <a:lnTo>
                    <a:pt x="0" y="424078"/>
                  </a:lnTo>
                  <a:lnTo>
                    <a:pt x="0" y="763447"/>
                  </a:lnTo>
                  <a:lnTo>
                    <a:pt x="268706" y="763447"/>
                  </a:lnTo>
                  <a:lnTo>
                    <a:pt x="268706" y="1444879"/>
                  </a:lnTo>
                  <a:lnTo>
                    <a:pt x="269639" y="1491885"/>
                  </a:lnTo>
                  <a:lnTo>
                    <a:pt x="272643" y="1536128"/>
                  </a:lnTo>
                  <a:lnTo>
                    <a:pt x="278031" y="1577597"/>
                  </a:lnTo>
                  <a:lnTo>
                    <a:pt x="286112" y="1616280"/>
                  </a:lnTo>
                  <a:lnTo>
                    <a:pt x="311598" y="1685246"/>
                  </a:lnTo>
                  <a:lnTo>
                    <a:pt x="351590" y="1742938"/>
                  </a:lnTo>
                  <a:lnTo>
                    <a:pt x="408572" y="1789267"/>
                  </a:lnTo>
                  <a:lnTo>
                    <a:pt x="444211" y="1808143"/>
                  </a:lnTo>
                  <a:lnTo>
                    <a:pt x="485031" y="1824145"/>
                  </a:lnTo>
                  <a:lnTo>
                    <a:pt x="531341" y="1837262"/>
                  </a:lnTo>
                  <a:lnTo>
                    <a:pt x="583454" y="1847484"/>
                  </a:lnTo>
                  <a:lnTo>
                    <a:pt x="641679" y="1854799"/>
                  </a:lnTo>
                  <a:lnTo>
                    <a:pt x="706327" y="1859196"/>
                  </a:lnTo>
                  <a:lnTo>
                    <a:pt x="777709" y="1860664"/>
                  </a:lnTo>
                  <a:lnTo>
                    <a:pt x="850061" y="1859843"/>
                  </a:lnTo>
                  <a:lnTo>
                    <a:pt x="912828" y="1857580"/>
                  </a:lnTo>
                  <a:lnTo>
                    <a:pt x="967143" y="1854173"/>
                  </a:lnTo>
                  <a:lnTo>
                    <a:pt x="1014140" y="1849918"/>
                  </a:lnTo>
                  <a:lnTo>
                    <a:pt x="1054954" y="1845114"/>
                  </a:lnTo>
                  <a:lnTo>
                    <a:pt x="1122565" y="1835048"/>
                  </a:lnTo>
                  <a:lnTo>
                    <a:pt x="1122565" y="1501470"/>
                  </a:lnTo>
                  <a:lnTo>
                    <a:pt x="1080377" y="1506330"/>
                  </a:lnTo>
                  <a:lnTo>
                    <a:pt x="1047702" y="1508826"/>
                  </a:lnTo>
                  <a:lnTo>
                    <a:pt x="1019270" y="1509746"/>
                  </a:lnTo>
                  <a:lnTo>
                    <a:pt x="989812" y="1509877"/>
                  </a:lnTo>
                  <a:lnTo>
                    <a:pt x="929175" y="1506923"/>
                  </a:lnTo>
                  <a:lnTo>
                    <a:pt x="881927" y="1497967"/>
                  </a:lnTo>
                  <a:lnTo>
                    <a:pt x="846370" y="1482869"/>
                  </a:lnTo>
                  <a:lnTo>
                    <a:pt x="803533" y="1433679"/>
                  </a:lnTo>
                  <a:lnTo>
                    <a:pt x="787073" y="1358226"/>
                  </a:lnTo>
                  <a:lnTo>
                    <a:pt x="784487" y="1310298"/>
                  </a:lnTo>
                  <a:lnTo>
                    <a:pt x="783399" y="1255382"/>
                  </a:lnTo>
                  <a:lnTo>
                    <a:pt x="783399" y="763447"/>
                  </a:lnTo>
                  <a:lnTo>
                    <a:pt x="1125448" y="763447"/>
                  </a:lnTo>
                  <a:lnTo>
                    <a:pt x="1125448" y="424078"/>
                  </a:lnTo>
                  <a:lnTo>
                    <a:pt x="789025" y="424078"/>
                  </a:lnTo>
                  <a:lnTo>
                    <a:pt x="789025" y="0"/>
                  </a:lnTo>
                  <a:close/>
                </a:path>
              </a:pathLst>
            </a:custGeom>
            <a:solidFill>
              <a:schemeClr val="lt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33" name="Google Shape;433;p26"/>
            <p:cNvSpPr/>
            <p:nvPr/>
          </p:nvSpPr>
          <p:spPr>
            <a:xfrm>
              <a:off x="15222399" y="8511292"/>
              <a:ext cx="176547" cy="175508"/>
            </a:xfrm>
            <a:custGeom>
              <a:rect b="b" l="l" r="r" t="t"/>
              <a:pathLst>
                <a:path extrusionOk="0" h="1501775" w="1510665">
                  <a:moveTo>
                    <a:pt x="754989" y="0"/>
                  </a:moveTo>
                  <a:lnTo>
                    <a:pt x="698067" y="1261"/>
                  </a:lnTo>
                  <a:lnTo>
                    <a:pt x="643524" y="5016"/>
                  </a:lnTo>
                  <a:lnTo>
                    <a:pt x="591340" y="11222"/>
                  </a:lnTo>
                  <a:lnTo>
                    <a:pt x="541498" y="19835"/>
                  </a:lnTo>
                  <a:lnTo>
                    <a:pt x="493980" y="30813"/>
                  </a:lnTo>
                  <a:lnTo>
                    <a:pt x="448767" y="44113"/>
                  </a:lnTo>
                  <a:lnTo>
                    <a:pt x="405843" y="59690"/>
                  </a:lnTo>
                  <a:lnTo>
                    <a:pt x="365188" y="77503"/>
                  </a:lnTo>
                  <a:lnTo>
                    <a:pt x="326785" y="97508"/>
                  </a:lnTo>
                  <a:lnTo>
                    <a:pt x="290615" y="119662"/>
                  </a:lnTo>
                  <a:lnTo>
                    <a:pt x="256661" y="143922"/>
                  </a:lnTo>
                  <a:lnTo>
                    <a:pt x="224904" y="170244"/>
                  </a:lnTo>
                  <a:lnTo>
                    <a:pt x="195328" y="198586"/>
                  </a:lnTo>
                  <a:lnTo>
                    <a:pt x="167912" y="228904"/>
                  </a:lnTo>
                  <a:lnTo>
                    <a:pt x="142640" y="261156"/>
                  </a:lnTo>
                  <a:lnTo>
                    <a:pt x="119493" y="295298"/>
                  </a:lnTo>
                  <a:lnTo>
                    <a:pt x="98366" y="331462"/>
                  </a:lnTo>
                  <a:lnTo>
                    <a:pt x="79504" y="369080"/>
                  </a:lnTo>
                  <a:lnTo>
                    <a:pt x="62626" y="408634"/>
                  </a:lnTo>
                  <a:lnTo>
                    <a:pt x="47800" y="449906"/>
                  </a:lnTo>
                  <a:lnTo>
                    <a:pt x="35010" y="492853"/>
                  </a:lnTo>
                  <a:lnTo>
                    <a:pt x="24237" y="537431"/>
                  </a:lnTo>
                  <a:lnTo>
                    <a:pt x="15464" y="583597"/>
                  </a:lnTo>
                  <a:lnTo>
                    <a:pt x="8671" y="631309"/>
                  </a:lnTo>
                  <a:lnTo>
                    <a:pt x="3841" y="680523"/>
                  </a:lnTo>
                  <a:lnTo>
                    <a:pt x="957" y="731196"/>
                  </a:lnTo>
                  <a:lnTo>
                    <a:pt x="0" y="783285"/>
                  </a:lnTo>
                  <a:lnTo>
                    <a:pt x="1177" y="836479"/>
                  </a:lnTo>
                  <a:lnTo>
                    <a:pt x="4703" y="887704"/>
                  </a:lnTo>
                  <a:lnTo>
                    <a:pt x="10563" y="936951"/>
                  </a:lnTo>
                  <a:lnTo>
                    <a:pt x="18745" y="984211"/>
                  </a:lnTo>
                  <a:lnTo>
                    <a:pt x="29236" y="1029473"/>
                  </a:lnTo>
                  <a:lnTo>
                    <a:pt x="42025" y="1072727"/>
                  </a:lnTo>
                  <a:lnTo>
                    <a:pt x="57097" y="1113966"/>
                  </a:lnTo>
                  <a:lnTo>
                    <a:pt x="74441" y="1153178"/>
                  </a:lnTo>
                  <a:lnTo>
                    <a:pt x="94043" y="1190354"/>
                  </a:lnTo>
                  <a:lnTo>
                    <a:pt x="115892" y="1225485"/>
                  </a:lnTo>
                  <a:lnTo>
                    <a:pt x="139974" y="1258561"/>
                  </a:lnTo>
                  <a:lnTo>
                    <a:pt x="166277" y="1289573"/>
                  </a:lnTo>
                  <a:lnTo>
                    <a:pt x="194787" y="1318510"/>
                  </a:lnTo>
                  <a:lnTo>
                    <a:pt x="225494" y="1345364"/>
                  </a:lnTo>
                  <a:lnTo>
                    <a:pt x="258383" y="1370125"/>
                  </a:lnTo>
                  <a:lnTo>
                    <a:pt x="293442" y="1392782"/>
                  </a:lnTo>
                  <a:lnTo>
                    <a:pt x="330658" y="1413328"/>
                  </a:lnTo>
                  <a:lnTo>
                    <a:pt x="370020" y="1431751"/>
                  </a:lnTo>
                  <a:lnTo>
                    <a:pt x="411513" y="1448043"/>
                  </a:lnTo>
                  <a:lnTo>
                    <a:pt x="455126" y="1462194"/>
                  </a:lnTo>
                  <a:lnTo>
                    <a:pt x="500846" y="1474194"/>
                  </a:lnTo>
                  <a:lnTo>
                    <a:pt x="548659" y="1484033"/>
                  </a:lnTo>
                  <a:lnTo>
                    <a:pt x="598555" y="1491703"/>
                  </a:lnTo>
                  <a:lnTo>
                    <a:pt x="650519" y="1497193"/>
                  </a:lnTo>
                  <a:lnTo>
                    <a:pt x="704539" y="1500494"/>
                  </a:lnTo>
                  <a:lnTo>
                    <a:pt x="760602" y="1501597"/>
                  </a:lnTo>
                  <a:lnTo>
                    <a:pt x="812866" y="1500645"/>
                  </a:lnTo>
                  <a:lnTo>
                    <a:pt x="864499" y="1497757"/>
                  </a:lnTo>
                  <a:lnTo>
                    <a:pt x="915332" y="1492880"/>
                  </a:lnTo>
                  <a:lnTo>
                    <a:pt x="965196" y="1485964"/>
                  </a:lnTo>
                  <a:lnTo>
                    <a:pt x="1013925" y="1476956"/>
                  </a:lnTo>
                  <a:lnTo>
                    <a:pt x="1061348" y="1465807"/>
                  </a:lnTo>
                  <a:lnTo>
                    <a:pt x="1107298" y="1452465"/>
                  </a:lnTo>
                  <a:lnTo>
                    <a:pt x="1151607" y="1436878"/>
                  </a:lnTo>
                  <a:lnTo>
                    <a:pt x="1194106" y="1418995"/>
                  </a:lnTo>
                  <a:lnTo>
                    <a:pt x="1234627" y="1398765"/>
                  </a:lnTo>
                  <a:lnTo>
                    <a:pt x="1273001" y="1376137"/>
                  </a:lnTo>
                  <a:lnTo>
                    <a:pt x="1309060" y="1351059"/>
                  </a:lnTo>
                  <a:lnTo>
                    <a:pt x="1342636" y="1323481"/>
                  </a:lnTo>
                  <a:lnTo>
                    <a:pt x="1373561" y="1293351"/>
                  </a:lnTo>
                  <a:lnTo>
                    <a:pt x="1401666" y="1260617"/>
                  </a:lnTo>
                  <a:lnTo>
                    <a:pt x="1426782" y="1225229"/>
                  </a:lnTo>
                  <a:lnTo>
                    <a:pt x="1433742" y="1213154"/>
                  </a:lnTo>
                  <a:lnTo>
                    <a:pt x="763498" y="1213154"/>
                  </a:lnTo>
                  <a:lnTo>
                    <a:pt x="701140" y="1207825"/>
                  </a:lnTo>
                  <a:lnTo>
                    <a:pt x="649148" y="1192902"/>
                  </a:lnTo>
                  <a:lnTo>
                    <a:pt x="606581" y="1169988"/>
                  </a:lnTo>
                  <a:lnTo>
                    <a:pt x="572496" y="1140681"/>
                  </a:lnTo>
                  <a:lnTo>
                    <a:pt x="545950" y="1106583"/>
                  </a:lnTo>
                  <a:lnTo>
                    <a:pt x="526002" y="1069293"/>
                  </a:lnTo>
                  <a:lnTo>
                    <a:pt x="511708" y="1030413"/>
                  </a:lnTo>
                  <a:lnTo>
                    <a:pt x="502126" y="991542"/>
                  </a:lnTo>
                  <a:lnTo>
                    <a:pt x="493330" y="920230"/>
                  </a:lnTo>
                  <a:lnTo>
                    <a:pt x="492074" y="868159"/>
                  </a:lnTo>
                  <a:lnTo>
                    <a:pt x="1510055" y="868159"/>
                  </a:lnTo>
                  <a:lnTo>
                    <a:pt x="1509516" y="796801"/>
                  </a:lnTo>
                  <a:lnTo>
                    <a:pt x="1507764" y="731196"/>
                  </a:lnTo>
                  <a:lnTo>
                    <a:pt x="1504697" y="672070"/>
                  </a:lnTo>
                  <a:lnTo>
                    <a:pt x="1500079" y="617510"/>
                  </a:lnTo>
                  <a:lnTo>
                    <a:pt x="1495316" y="579704"/>
                  </a:lnTo>
                  <a:lnTo>
                    <a:pt x="497763" y="579704"/>
                  </a:lnTo>
                  <a:lnTo>
                    <a:pt x="500069" y="554915"/>
                  </a:lnTo>
                  <a:lnTo>
                    <a:pt x="511975" y="485679"/>
                  </a:lnTo>
                  <a:lnTo>
                    <a:pt x="523951" y="445916"/>
                  </a:lnTo>
                  <a:lnTo>
                    <a:pt x="541527" y="405845"/>
                  </a:lnTo>
                  <a:lnTo>
                    <a:pt x="565892" y="367809"/>
                  </a:lnTo>
                  <a:lnTo>
                    <a:pt x="598232" y="334148"/>
                  </a:lnTo>
                  <a:lnTo>
                    <a:pt x="639736" y="307206"/>
                  </a:lnTo>
                  <a:lnTo>
                    <a:pt x="691592" y="289323"/>
                  </a:lnTo>
                  <a:lnTo>
                    <a:pt x="754989" y="282841"/>
                  </a:lnTo>
                  <a:lnTo>
                    <a:pt x="1386240" y="282841"/>
                  </a:lnTo>
                  <a:lnTo>
                    <a:pt x="1371020" y="260068"/>
                  </a:lnTo>
                  <a:lnTo>
                    <a:pt x="1346757" y="228435"/>
                  </a:lnTo>
                  <a:lnTo>
                    <a:pt x="1320065" y="198215"/>
                  </a:lnTo>
                  <a:lnTo>
                    <a:pt x="1290792" y="169557"/>
                  </a:lnTo>
                  <a:lnTo>
                    <a:pt x="1258786" y="142610"/>
                  </a:lnTo>
                  <a:lnTo>
                    <a:pt x="1223895" y="117523"/>
                  </a:lnTo>
                  <a:lnTo>
                    <a:pt x="1185967" y="94445"/>
                  </a:lnTo>
                  <a:lnTo>
                    <a:pt x="1144851" y="73525"/>
                  </a:lnTo>
                  <a:lnTo>
                    <a:pt x="1100394" y="54911"/>
                  </a:lnTo>
                  <a:lnTo>
                    <a:pt x="1052444" y="38753"/>
                  </a:lnTo>
                  <a:lnTo>
                    <a:pt x="1000850" y="25198"/>
                  </a:lnTo>
                  <a:lnTo>
                    <a:pt x="945460" y="14397"/>
                  </a:lnTo>
                  <a:lnTo>
                    <a:pt x="886120" y="6498"/>
                  </a:lnTo>
                  <a:lnTo>
                    <a:pt x="822681" y="1649"/>
                  </a:lnTo>
                  <a:lnTo>
                    <a:pt x="754989" y="0"/>
                  </a:lnTo>
                  <a:close/>
                </a:path>
                <a:path extrusionOk="0" h="1501775" w="1510665">
                  <a:moveTo>
                    <a:pt x="1501647" y="1006678"/>
                  </a:moveTo>
                  <a:lnTo>
                    <a:pt x="1006589" y="1006678"/>
                  </a:lnTo>
                  <a:lnTo>
                    <a:pt x="997911" y="1053723"/>
                  </a:lnTo>
                  <a:lnTo>
                    <a:pt x="982559" y="1095031"/>
                  </a:lnTo>
                  <a:lnTo>
                    <a:pt x="960770" y="1130436"/>
                  </a:lnTo>
                  <a:lnTo>
                    <a:pt x="932778" y="1159775"/>
                  </a:lnTo>
                  <a:lnTo>
                    <a:pt x="898819" y="1182881"/>
                  </a:lnTo>
                  <a:lnTo>
                    <a:pt x="859129" y="1199589"/>
                  </a:lnTo>
                  <a:lnTo>
                    <a:pt x="813944" y="1209736"/>
                  </a:lnTo>
                  <a:lnTo>
                    <a:pt x="763498" y="1213154"/>
                  </a:lnTo>
                  <a:lnTo>
                    <a:pt x="1433742" y="1213154"/>
                  </a:lnTo>
                  <a:lnTo>
                    <a:pt x="1448742" y="1187135"/>
                  </a:lnTo>
                  <a:lnTo>
                    <a:pt x="1467376" y="1146284"/>
                  </a:lnTo>
                  <a:lnTo>
                    <a:pt x="1482518" y="1102625"/>
                  </a:lnTo>
                  <a:lnTo>
                    <a:pt x="1493998" y="1056107"/>
                  </a:lnTo>
                  <a:lnTo>
                    <a:pt x="1501647" y="1006678"/>
                  </a:lnTo>
                  <a:close/>
                </a:path>
                <a:path extrusionOk="0" h="1501775" w="1510665">
                  <a:moveTo>
                    <a:pt x="1386240" y="282841"/>
                  </a:moveTo>
                  <a:lnTo>
                    <a:pt x="754989" y="282841"/>
                  </a:lnTo>
                  <a:lnTo>
                    <a:pt x="818307" y="288939"/>
                  </a:lnTo>
                  <a:lnTo>
                    <a:pt x="869955" y="305841"/>
                  </a:lnTo>
                  <a:lnTo>
                    <a:pt x="911154" y="331462"/>
                  </a:lnTo>
                  <a:lnTo>
                    <a:pt x="943124" y="363716"/>
                  </a:lnTo>
                  <a:lnTo>
                    <a:pt x="967085" y="400516"/>
                  </a:lnTo>
                  <a:lnTo>
                    <a:pt x="984259" y="439777"/>
                  </a:lnTo>
                  <a:lnTo>
                    <a:pt x="995866" y="479412"/>
                  </a:lnTo>
                  <a:lnTo>
                    <a:pt x="1003125" y="517336"/>
                  </a:lnTo>
                  <a:lnTo>
                    <a:pt x="1009484" y="579704"/>
                  </a:lnTo>
                  <a:lnTo>
                    <a:pt x="1495316" y="579704"/>
                  </a:lnTo>
                  <a:lnTo>
                    <a:pt x="1485575" y="521025"/>
                  </a:lnTo>
                  <a:lnTo>
                    <a:pt x="1475350" y="477913"/>
                  </a:lnTo>
                  <a:lnTo>
                    <a:pt x="1462919" y="437428"/>
                  </a:lnTo>
                  <a:lnTo>
                    <a:pt x="1448111" y="398976"/>
                  </a:lnTo>
                  <a:lnTo>
                    <a:pt x="1430756" y="361962"/>
                  </a:lnTo>
                  <a:lnTo>
                    <a:pt x="1412868" y="326981"/>
                  </a:lnTo>
                  <a:lnTo>
                    <a:pt x="1393007" y="292967"/>
                  </a:lnTo>
                  <a:lnTo>
                    <a:pt x="1386240" y="282841"/>
                  </a:lnTo>
                  <a:close/>
                </a:path>
              </a:pathLst>
            </a:custGeom>
            <a:solidFill>
              <a:schemeClr val="lt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34" name="Google Shape;434;p26"/>
            <p:cNvSpPr/>
            <p:nvPr/>
          </p:nvSpPr>
          <p:spPr>
            <a:xfrm>
              <a:off x="15425933" y="8511292"/>
              <a:ext cx="176844" cy="175508"/>
            </a:xfrm>
            <a:custGeom>
              <a:rect b="b" l="l" r="r" t="t"/>
              <a:pathLst>
                <a:path extrusionOk="0" h="1501775" w="1513204">
                  <a:moveTo>
                    <a:pt x="791743" y="0"/>
                  </a:moveTo>
                  <a:lnTo>
                    <a:pt x="747482" y="788"/>
                  </a:lnTo>
                  <a:lnTo>
                    <a:pt x="703385" y="3192"/>
                  </a:lnTo>
                  <a:lnTo>
                    <a:pt x="659573" y="7265"/>
                  </a:lnTo>
                  <a:lnTo>
                    <a:pt x="616161" y="13062"/>
                  </a:lnTo>
                  <a:lnTo>
                    <a:pt x="573270" y="20640"/>
                  </a:lnTo>
                  <a:lnTo>
                    <a:pt x="531015" y="30053"/>
                  </a:lnTo>
                  <a:lnTo>
                    <a:pt x="489516" y="41356"/>
                  </a:lnTo>
                  <a:lnTo>
                    <a:pt x="448891" y="54604"/>
                  </a:lnTo>
                  <a:lnTo>
                    <a:pt x="409257" y="69853"/>
                  </a:lnTo>
                  <a:lnTo>
                    <a:pt x="370734" y="87157"/>
                  </a:lnTo>
                  <a:lnTo>
                    <a:pt x="333437" y="106573"/>
                  </a:lnTo>
                  <a:lnTo>
                    <a:pt x="297487" y="128154"/>
                  </a:lnTo>
                  <a:lnTo>
                    <a:pt x="263000" y="151956"/>
                  </a:lnTo>
                  <a:lnTo>
                    <a:pt x="230096" y="178035"/>
                  </a:lnTo>
                  <a:lnTo>
                    <a:pt x="198891" y="206445"/>
                  </a:lnTo>
                  <a:lnTo>
                    <a:pt x="169504" y="237241"/>
                  </a:lnTo>
                  <a:lnTo>
                    <a:pt x="142054" y="270479"/>
                  </a:lnTo>
                  <a:lnTo>
                    <a:pt x="116657" y="306214"/>
                  </a:lnTo>
                  <a:lnTo>
                    <a:pt x="93433" y="344501"/>
                  </a:lnTo>
                  <a:lnTo>
                    <a:pt x="72498" y="385396"/>
                  </a:lnTo>
                  <a:lnTo>
                    <a:pt x="53972" y="428952"/>
                  </a:lnTo>
                  <a:lnTo>
                    <a:pt x="37972" y="475226"/>
                  </a:lnTo>
                  <a:lnTo>
                    <a:pt x="24617" y="524272"/>
                  </a:lnTo>
                  <a:lnTo>
                    <a:pt x="14024" y="576146"/>
                  </a:lnTo>
                  <a:lnTo>
                    <a:pt x="6311" y="630904"/>
                  </a:lnTo>
                  <a:lnTo>
                    <a:pt x="1597" y="688599"/>
                  </a:lnTo>
                  <a:lnTo>
                    <a:pt x="0" y="749287"/>
                  </a:lnTo>
                  <a:lnTo>
                    <a:pt x="1407" y="805034"/>
                  </a:lnTo>
                  <a:lnTo>
                    <a:pt x="5581" y="858558"/>
                  </a:lnTo>
                  <a:lnTo>
                    <a:pt x="12449" y="909868"/>
                  </a:lnTo>
                  <a:lnTo>
                    <a:pt x="21939" y="958973"/>
                  </a:lnTo>
                  <a:lnTo>
                    <a:pt x="33979" y="1005883"/>
                  </a:lnTo>
                  <a:lnTo>
                    <a:pt x="48496" y="1050607"/>
                  </a:lnTo>
                  <a:lnTo>
                    <a:pt x="65417" y="1093155"/>
                  </a:lnTo>
                  <a:lnTo>
                    <a:pt x="84671" y="1133536"/>
                  </a:lnTo>
                  <a:lnTo>
                    <a:pt x="106186" y="1171759"/>
                  </a:lnTo>
                  <a:lnTo>
                    <a:pt x="129888" y="1207834"/>
                  </a:lnTo>
                  <a:lnTo>
                    <a:pt x="155705" y="1241770"/>
                  </a:lnTo>
                  <a:lnTo>
                    <a:pt x="183565" y="1273576"/>
                  </a:lnTo>
                  <a:lnTo>
                    <a:pt x="213396" y="1303262"/>
                  </a:lnTo>
                  <a:lnTo>
                    <a:pt x="245126" y="1330838"/>
                  </a:lnTo>
                  <a:lnTo>
                    <a:pt x="278681" y="1356312"/>
                  </a:lnTo>
                  <a:lnTo>
                    <a:pt x="313990" y="1379695"/>
                  </a:lnTo>
                  <a:lnTo>
                    <a:pt x="350980" y="1400994"/>
                  </a:lnTo>
                  <a:lnTo>
                    <a:pt x="389579" y="1420221"/>
                  </a:lnTo>
                  <a:lnTo>
                    <a:pt x="429715" y="1437384"/>
                  </a:lnTo>
                  <a:lnTo>
                    <a:pt x="471314" y="1452493"/>
                  </a:lnTo>
                  <a:lnTo>
                    <a:pt x="514306" y="1465557"/>
                  </a:lnTo>
                  <a:lnTo>
                    <a:pt x="558617" y="1476585"/>
                  </a:lnTo>
                  <a:lnTo>
                    <a:pt x="604175" y="1485587"/>
                  </a:lnTo>
                  <a:lnTo>
                    <a:pt x="650908" y="1492572"/>
                  </a:lnTo>
                  <a:lnTo>
                    <a:pt x="698744" y="1497550"/>
                  </a:lnTo>
                  <a:lnTo>
                    <a:pt x="747609" y="1500529"/>
                  </a:lnTo>
                  <a:lnTo>
                    <a:pt x="797432" y="1501521"/>
                  </a:lnTo>
                  <a:lnTo>
                    <a:pt x="852665" y="1500229"/>
                  </a:lnTo>
                  <a:lnTo>
                    <a:pt x="906222" y="1496387"/>
                  </a:lnTo>
                  <a:lnTo>
                    <a:pt x="958027" y="1490045"/>
                  </a:lnTo>
                  <a:lnTo>
                    <a:pt x="1008008" y="1481250"/>
                  </a:lnTo>
                  <a:lnTo>
                    <a:pt x="1056091" y="1470051"/>
                  </a:lnTo>
                  <a:lnTo>
                    <a:pt x="1102202" y="1456499"/>
                  </a:lnTo>
                  <a:lnTo>
                    <a:pt x="1146266" y="1440641"/>
                  </a:lnTo>
                  <a:lnTo>
                    <a:pt x="1188211" y="1422526"/>
                  </a:lnTo>
                  <a:lnTo>
                    <a:pt x="1227961" y="1402204"/>
                  </a:lnTo>
                  <a:lnTo>
                    <a:pt x="1265445" y="1379724"/>
                  </a:lnTo>
                  <a:lnTo>
                    <a:pt x="1300586" y="1355135"/>
                  </a:lnTo>
                  <a:lnTo>
                    <a:pt x="1333313" y="1328484"/>
                  </a:lnTo>
                  <a:lnTo>
                    <a:pt x="1363550" y="1299823"/>
                  </a:lnTo>
                  <a:lnTo>
                    <a:pt x="1391225" y="1269199"/>
                  </a:lnTo>
                  <a:lnTo>
                    <a:pt x="1416262" y="1236661"/>
                  </a:lnTo>
                  <a:lnTo>
                    <a:pt x="1438589" y="1202258"/>
                  </a:lnTo>
                  <a:lnTo>
                    <a:pt x="1458131" y="1166040"/>
                  </a:lnTo>
                  <a:lnTo>
                    <a:pt x="1474815" y="1128055"/>
                  </a:lnTo>
                  <a:lnTo>
                    <a:pt x="1488566" y="1088353"/>
                  </a:lnTo>
                  <a:lnTo>
                    <a:pt x="1499312" y="1046982"/>
                  </a:lnTo>
                  <a:lnTo>
                    <a:pt x="1506977" y="1003991"/>
                  </a:lnTo>
                  <a:lnTo>
                    <a:pt x="1511489" y="959429"/>
                  </a:lnTo>
                  <a:lnTo>
                    <a:pt x="1512773" y="913345"/>
                  </a:lnTo>
                  <a:lnTo>
                    <a:pt x="975525" y="913345"/>
                  </a:lnTo>
                  <a:lnTo>
                    <a:pt x="974889" y="951528"/>
                  </a:lnTo>
                  <a:lnTo>
                    <a:pt x="972112" y="993069"/>
                  </a:lnTo>
                  <a:lnTo>
                    <a:pt x="965890" y="1035871"/>
                  </a:lnTo>
                  <a:lnTo>
                    <a:pt x="954921" y="1077838"/>
                  </a:lnTo>
                  <a:lnTo>
                    <a:pt x="937899" y="1116875"/>
                  </a:lnTo>
                  <a:lnTo>
                    <a:pt x="913522" y="1150886"/>
                  </a:lnTo>
                  <a:lnTo>
                    <a:pt x="880486" y="1177775"/>
                  </a:lnTo>
                  <a:lnTo>
                    <a:pt x="837487" y="1195445"/>
                  </a:lnTo>
                  <a:lnTo>
                    <a:pt x="783221" y="1201801"/>
                  </a:lnTo>
                  <a:lnTo>
                    <a:pt x="750703" y="1199917"/>
                  </a:lnTo>
                  <a:lnTo>
                    <a:pt x="690522" y="1182787"/>
                  </a:lnTo>
                  <a:lnTo>
                    <a:pt x="638455" y="1143265"/>
                  </a:lnTo>
                  <a:lnTo>
                    <a:pt x="596471" y="1075856"/>
                  </a:lnTo>
                  <a:lnTo>
                    <a:pt x="579876" y="1029978"/>
                  </a:lnTo>
                  <a:lnTo>
                    <a:pt x="566541" y="975069"/>
                  </a:lnTo>
                  <a:lnTo>
                    <a:pt x="556710" y="910441"/>
                  </a:lnTo>
                  <a:lnTo>
                    <a:pt x="550632" y="835410"/>
                  </a:lnTo>
                  <a:lnTo>
                    <a:pt x="548551" y="749287"/>
                  </a:lnTo>
                  <a:lnTo>
                    <a:pt x="549402" y="692832"/>
                  </a:lnTo>
                  <a:lnTo>
                    <a:pt x="552146" y="638587"/>
                  </a:lnTo>
                  <a:lnTo>
                    <a:pt x="557069" y="586953"/>
                  </a:lnTo>
                  <a:lnTo>
                    <a:pt x="564455" y="538331"/>
                  </a:lnTo>
                  <a:lnTo>
                    <a:pt x="574592" y="493123"/>
                  </a:lnTo>
                  <a:lnTo>
                    <a:pt x="587763" y="451730"/>
                  </a:lnTo>
                  <a:lnTo>
                    <a:pt x="604254" y="414554"/>
                  </a:lnTo>
                  <a:lnTo>
                    <a:pt x="624352" y="381996"/>
                  </a:lnTo>
                  <a:lnTo>
                    <a:pt x="676507" y="332340"/>
                  </a:lnTo>
                  <a:lnTo>
                    <a:pt x="746513" y="305973"/>
                  </a:lnTo>
                  <a:lnTo>
                    <a:pt x="788923" y="302526"/>
                  </a:lnTo>
                  <a:lnTo>
                    <a:pt x="836865" y="307527"/>
                  </a:lnTo>
                  <a:lnTo>
                    <a:pt x="877013" y="321842"/>
                  </a:lnTo>
                  <a:lnTo>
                    <a:pt x="909799" y="344444"/>
                  </a:lnTo>
                  <a:lnTo>
                    <a:pt x="935655" y="374302"/>
                  </a:lnTo>
                  <a:lnTo>
                    <a:pt x="955013" y="410388"/>
                  </a:lnTo>
                  <a:lnTo>
                    <a:pt x="968305" y="451672"/>
                  </a:lnTo>
                  <a:lnTo>
                    <a:pt x="975963" y="497125"/>
                  </a:lnTo>
                  <a:lnTo>
                    <a:pt x="978420" y="545719"/>
                  </a:lnTo>
                  <a:lnTo>
                    <a:pt x="1504264" y="545719"/>
                  </a:lnTo>
                  <a:lnTo>
                    <a:pt x="1497364" y="475948"/>
                  </a:lnTo>
                  <a:lnTo>
                    <a:pt x="1490057" y="435713"/>
                  </a:lnTo>
                  <a:lnTo>
                    <a:pt x="1478540" y="392661"/>
                  </a:lnTo>
                  <a:lnTo>
                    <a:pt x="1461587" y="347356"/>
                  </a:lnTo>
                  <a:lnTo>
                    <a:pt x="1437970" y="300359"/>
                  </a:lnTo>
                  <a:lnTo>
                    <a:pt x="1406461" y="252234"/>
                  </a:lnTo>
                  <a:lnTo>
                    <a:pt x="1365834" y="203542"/>
                  </a:lnTo>
                  <a:lnTo>
                    <a:pt x="1326409" y="165088"/>
                  </a:lnTo>
                  <a:lnTo>
                    <a:pt x="1284214" y="131709"/>
                  </a:lnTo>
                  <a:lnTo>
                    <a:pt x="1239789" y="103056"/>
                  </a:lnTo>
                  <a:lnTo>
                    <a:pt x="1193674" y="78781"/>
                  </a:lnTo>
                  <a:lnTo>
                    <a:pt x="1146410" y="58538"/>
                  </a:lnTo>
                  <a:lnTo>
                    <a:pt x="1098537" y="41979"/>
                  </a:lnTo>
                  <a:lnTo>
                    <a:pt x="1050594" y="28756"/>
                  </a:lnTo>
                  <a:lnTo>
                    <a:pt x="1003123" y="18520"/>
                  </a:lnTo>
                  <a:lnTo>
                    <a:pt x="956663" y="10926"/>
                  </a:lnTo>
                  <a:lnTo>
                    <a:pt x="911755" y="5624"/>
                  </a:lnTo>
                  <a:lnTo>
                    <a:pt x="868939" y="2268"/>
                  </a:lnTo>
                  <a:lnTo>
                    <a:pt x="828755" y="509"/>
                  </a:lnTo>
                  <a:lnTo>
                    <a:pt x="791743" y="0"/>
                  </a:lnTo>
                  <a:close/>
                </a:path>
              </a:pathLst>
            </a:custGeom>
            <a:solidFill>
              <a:schemeClr val="lt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35" name="Google Shape;435;p26"/>
            <p:cNvSpPr/>
            <p:nvPr/>
          </p:nvSpPr>
          <p:spPr>
            <a:xfrm>
              <a:off x="15618966" y="8448213"/>
              <a:ext cx="177512" cy="238587"/>
            </a:xfrm>
            <a:custGeom>
              <a:rect b="b" l="l" r="r" t="t"/>
              <a:pathLst>
                <a:path extrusionOk="0" h="2041525" w="1518919">
                  <a:moveTo>
                    <a:pt x="537070" y="0"/>
                  </a:moveTo>
                  <a:lnTo>
                    <a:pt x="0" y="0"/>
                  </a:lnTo>
                  <a:lnTo>
                    <a:pt x="0" y="2041525"/>
                  </a:lnTo>
                  <a:lnTo>
                    <a:pt x="531545" y="2041525"/>
                  </a:lnTo>
                  <a:lnTo>
                    <a:pt x="531658" y="1331811"/>
                  </a:lnTo>
                  <a:lnTo>
                    <a:pt x="532449" y="1270577"/>
                  </a:lnTo>
                  <a:lnTo>
                    <a:pt x="534596" y="1215862"/>
                  </a:lnTo>
                  <a:lnTo>
                    <a:pt x="538776" y="1167524"/>
                  </a:lnTo>
                  <a:lnTo>
                    <a:pt x="545668" y="1125423"/>
                  </a:lnTo>
                  <a:lnTo>
                    <a:pt x="566503" y="1061420"/>
                  </a:lnTo>
                  <a:lnTo>
                    <a:pt x="586159" y="1023732"/>
                  </a:lnTo>
                  <a:lnTo>
                    <a:pt x="614417" y="987530"/>
                  </a:lnTo>
                  <a:lnTo>
                    <a:pt x="653109" y="956772"/>
                  </a:lnTo>
                  <a:lnTo>
                    <a:pt x="704068" y="935415"/>
                  </a:lnTo>
                  <a:lnTo>
                    <a:pt x="769124" y="927417"/>
                  </a:lnTo>
                  <a:lnTo>
                    <a:pt x="823946" y="932909"/>
                  </a:lnTo>
                  <a:lnTo>
                    <a:pt x="868830" y="948347"/>
                  </a:lnTo>
                  <a:lnTo>
                    <a:pt x="904771" y="972176"/>
                  </a:lnTo>
                  <a:lnTo>
                    <a:pt x="932761" y="1002840"/>
                  </a:lnTo>
                  <a:lnTo>
                    <a:pt x="953796" y="1038782"/>
                  </a:lnTo>
                  <a:lnTo>
                    <a:pt x="968868" y="1078447"/>
                  </a:lnTo>
                  <a:lnTo>
                    <a:pt x="978971" y="1120278"/>
                  </a:lnTo>
                  <a:lnTo>
                    <a:pt x="985099" y="1162720"/>
                  </a:lnTo>
                  <a:lnTo>
                    <a:pt x="988246" y="1204218"/>
                  </a:lnTo>
                  <a:lnTo>
                    <a:pt x="989405" y="1243214"/>
                  </a:lnTo>
                  <a:lnTo>
                    <a:pt x="989571" y="1278153"/>
                  </a:lnTo>
                  <a:lnTo>
                    <a:pt x="989571" y="2041525"/>
                  </a:lnTo>
                  <a:lnTo>
                    <a:pt x="1518475" y="2041525"/>
                  </a:lnTo>
                  <a:lnTo>
                    <a:pt x="1518369" y="1162974"/>
                  </a:lnTo>
                  <a:lnTo>
                    <a:pt x="1517625" y="1112078"/>
                  </a:lnTo>
                  <a:lnTo>
                    <a:pt x="1515606" y="1063157"/>
                  </a:lnTo>
                  <a:lnTo>
                    <a:pt x="1511675" y="1016148"/>
                  </a:lnTo>
                  <a:lnTo>
                    <a:pt x="1505194" y="970985"/>
                  </a:lnTo>
                  <a:lnTo>
                    <a:pt x="1495526" y="927606"/>
                  </a:lnTo>
                  <a:lnTo>
                    <a:pt x="1482032" y="885945"/>
                  </a:lnTo>
                  <a:lnTo>
                    <a:pt x="1464077" y="845938"/>
                  </a:lnTo>
                  <a:lnTo>
                    <a:pt x="1441021" y="807522"/>
                  </a:lnTo>
                  <a:lnTo>
                    <a:pt x="1412228" y="770631"/>
                  </a:lnTo>
                  <a:lnTo>
                    <a:pt x="1377061" y="735203"/>
                  </a:lnTo>
                  <a:lnTo>
                    <a:pt x="1337502" y="701957"/>
                  </a:lnTo>
                  <a:lnTo>
                    <a:pt x="1296297" y="673671"/>
                  </a:lnTo>
                  <a:lnTo>
                    <a:pt x="1253677" y="650064"/>
                  </a:lnTo>
                  <a:lnTo>
                    <a:pt x="1209872" y="630857"/>
                  </a:lnTo>
                  <a:lnTo>
                    <a:pt x="1165113" y="615769"/>
                  </a:lnTo>
                  <a:lnTo>
                    <a:pt x="1119631" y="604521"/>
                  </a:lnTo>
                  <a:lnTo>
                    <a:pt x="1073656" y="596834"/>
                  </a:lnTo>
                  <a:lnTo>
                    <a:pt x="1027419" y="592426"/>
                  </a:lnTo>
                  <a:lnTo>
                    <a:pt x="981151" y="591019"/>
                  </a:lnTo>
                  <a:lnTo>
                    <a:pt x="907719" y="594718"/>
                  </a:lnTo>
                  <a:lnTo>
                    <a:pt x="841598" y="604999"/>
                  </a:lnTo>
                  <a:lnTo>
                    <a:pt x="782464" y="620640"/>
                  </a:lnTo>
                  <a:lnTo>
                    <a:pt x="729994" y="640421"/>
                  </a:lnTo>
                  <a:lnTo>
                    <a:pt x="683868" y="663117"/>
                  </a:lnTo>
                  <a:lnTo>
                    <a:pt x="643760" y="687509"/>
                  </a:lnTo>
                  <a:lnTo>
                    <a:pt x="609349" y="712373"/>
                  </a:lnTo>
                  <a:lnTo>
                    <a:pt x="556327" y="758632"/>
                  </a:lnTo>
                  <a:lnTo>
                    <a:pt x="537070" y="777582"/>
                  </a:lnTo>
                  <a:lnTo>
                    <a:pt x="537070" y="0"/>
                  </a:lnTo>
                  <a:close/>
                </a:path>
              </a:pathLst>
            </a:custGeom>
            <a:solidFill>
              <a:schemeClr val="lt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cess: 1-5-end">
  <p:cSld name="Process: 1-5-end">
    <p:spTree>
      <p:nvGrpSpPr>
        <p:cNvPr id="436" name="Shape 436"/>
        <p:cNvGrpSpPr/>
        <p:nvPr/>
      </p:nvGrpSpPr>
      <p:grpSpPr>
        <a:xfrm>
          <a:off x="0" y="0"/>
          <a:ext cx="0" cy="0"/>
          <a:chOff x="0" y="0"/>
          <a:chExt cx="0" cy="0"/>
        </a:xfrm>
      </p:grpSpPr>
      <p:sp>
        <p:nvSpPr>
          <p:cNvPr id="437" name="Google Shape;437;p27"/>
          <p:cNvSpPr/>
          <p:nvPr/>
        </p:nvSpPr>
        <p:spPr>
          <a:xfrm>
            <a:off x="11877864" y="0"/>
            <a:ext cx="4378136" cy="9144000"/>
          </a:xfrm>
          <a:custGeom>
            <a:rect b="b" l="l" r="r" t="t"/>
            <a:pathLst>
              <a:path extrusionOk="0" h="9144000" w="4406900">
                <a:moveTo>
                  <a:pt x="4406887" y="0"/>
                </a:moveTo>
                <a:lnTo>
                  <a:pt x="0" y="0"/>
                </a:lnTo>
                <a:lnTo>
                  <a:pt x="0" y="9144000"/>
                </a:lnTo>
                <a:lnTo>
                  <a:pt x="4406887" y="9144000"/>
                </a:lnTo>
                <a:lnTo>
                  <a:pt x="4406887" y="0"/>
                </a:lnTo>
                <a:close/>
              </a:path>
            </a:pathLst>
          </a:custGeom>
          <a:solidFill>
            <a:schemeClr val="dk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b="0" i="0" sz="1800">
              <a:solidFill>
                <a:schemeClr val="dk1"/>
              </a:solidFill>
              <a:latin typeface="Arial"/>
              <a:ea typeface="Arial"/>
              <a:cs typeface="Arial"/>
              <a:sym typeface="Arial"/>
            </a:endParaRPr>
          </a:p>
        </p:txBody>
      </p:sp>
      <p:sp>
        <p:nvSpPr>
          <p:cNvPr id="438" name="Google Shape;438;p27"/>
          <p:cNvSpPr txBox="1"/>
          <p:nvPr>
            <p:ph idx="1" type="body"/>
          </p:nvPr>
        </p:nvSpPr>
        <p:spPr>
          <a:xfrm>
            <a:off x="12166601" y="2209800"/>
            <a:ext cx="3581400" cy="5943600"/>
          </a:xfrm>
          <a:prstGeom prst="rect">
            <a:avLst/>
          </a:prstGeom>
          <a:noFill/>
          <a:ln>
            <a:noFill/>
          </a:ln>
        </p:spPr>
        <p:txBody>
          <a:bodyPr anchorCtr="0" anchor="ctr" bIns="0" lIns="0" spcFirstLastPara="1" rIns="0" wrap="square" tIns="0">
            <a:noAutofit/>
          </a:bodyPr>
          <a:lstStyle>
            <a:lvl1pPr indent="-228600" lvl="0" marL="457200" marR="5080" rtl="0" algn="l">
              <a:lnSpc>
                <a:spcPct val="100000"/>
              </a:lnSpc>
              <a:spcBef>
                <a:spcPts val="100"/>
              </a:spcBef>
              <a:spcAft>
                <a:spcPts val="0"/>
              </a:spcAft>
              <a:buClr>
                <a:schemeClr val="lt1"/>
              </a:buClr>
              <a:buSzPts val="3200"/>
              <a:buFont typeface="Arial"/>
              <a:buNone/>
              <a:defRPr b="1" i="0" sz="3200" u="none" cap="none" strike="noStrike">
                <a:solidFill>
                  <a:schemeClr val="lt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39" name="Google Shape;439;p27"/>
          <p:cNvSpPr txBox="1"/>
          <p:nvPr>
            <p:ph type="title"/>
          </p:nvPr>
        </p:nvSpPr>
        <p:spPr>
          <a:xfrm>
            <a:off x="508000" y="313466"/>
            <a:ext cx="11339656" cy="1286734"/>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dk1"/>
              </a:buClr>
              <a:buSzPts val="44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40" name="Google Shape;440;p27"/>
          <p:cNvSpPr txBox="1"/>
          <p:nvPr>
            <p:ph idx="11" type="ftr"/>
          </p:nvPr>
        </p:nvSpPr>
        <p:spPr>
          <a:xfrm>
            <a:off x="3098800" y="8458200"/>
            <a:ext cx="8763000" cy="3048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1" name="Google Shape;441;p27"/>
          <p:cNvSpPr txBox="1"/>
          <p:nvPr>
            <p:ph idx="12" type="sldNum"/>
          </p:nvPr>
        </p:nvSpPr>
        <p:spPr>
          <a:xfrm>
            <a:off x="508000" y="8475422"/>
            <a:ext cx="990600" cy="287578"/>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
        <p:nvSpPr>
          <p:cNvPr id="442" name="Google Shape;442;p27"/>
          <p:cNvSpPr txBox="1"/>
          <p:nvPr>
            <p:ph idx="2" type="body"/>
          </p:nvPr>
        </p:nvSpPr>
        <p:spPr>
          <a:xfrm>
            <a:off x="4394200" y="7601349"/>
            <a:ext cx="3581400" cy="360114"/>
          </a:xfrm>
          <a:prstGeom prst="rect">
            <a:avLst/>
          </a:prstGeom>
          <a:noFill/>
          <a:ln>
            <a:noFill/>
          </a:ln>
        </p:spPr>
        <p:txBody>
          <a:bodyPr anchorCtr="0" anchor="t" bIns="0" lIns="0" spcFirstLastPara="1" rIns="0" wrap="square" tIns="0">
            <a:noAutofit/>
          </a:bodyPr>
          <a:lstStyle>
            <a:lvl1pPr indent="-228600" lvl="0" marL="457200" marR="0" rtl="0" algn="l">
              <a:lnSpc>
                <a:spcPct val="90000"/>
              </a:lnSpc>
              <a:spcBef>
                <a:spcPts val="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3" name="Google Shape;443;p27"/>
          <p:cNvSpPr txBox="1"/>
          <p:nvPr>
            <p:ph idx="3" type="body"/>
          </p:nvPr>
        </p:nvSpPr>
        <p:spPr>
          <a:xfrm>
            <a:off x="6439806" y="2482625"/>
            <a:ext cx="3364594" cy="360114"/>
          </a:xfrm>
          <a:prstGeom prst="rect">
            <a:avLst/>
          </a:prstGeom>
          <a:noFill/>
          <a:ln>
            <a:noFill/>
          </a:ln>
        </p:spPr>
        <p:txBody>
          <a:bodyPr anchorCtr="0" anchor="t" bIns="0" lIns="0" spcFirstLastPara="1" rIns="0" wrap="square" tIns="0">
            <a:noAutofit/>
          </a:bodyPr>
          <a:lstStyle>
            <a:lvl1pPr indent="-228600" lvl="0" marL="457200" marR="0" rtl="0" algn="l">
              <a:lnSpc>
                <a:spcPct val="90000"/>
              </a:lnSpc>
              <a:spcBef>
                <a:spcPts val="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4" name="Google Shape;444;p27"/>
          <p:cNvSpPr txBox="1"/>
          <p:nvPr>
            <p:ph idx="4" type="body"/>
          </p:nvPr>
        </p:nvSpPr>
        <p:spPr>
          <a:xfrm>
            <a:off x="6439806" y="3219225"/>
            <a:ext cx="3364594" cy="1366113"/>
          </a:xfrm>
          <a:prstGeom prst="rect">
            <a:avLst/>
          </a:prstGeom>
          <a:noFill/>
          <a:ln>
            <a:noFill/>
          </a:ln>
        </p:spPr>
        <p:txBody>
          <a:bodyPr anchorCtr="0" anchor="b" bIns="0" lIns="0" spcFirstLastPara="1" rIns="0" wrap="square" tIns="0">
            <a:noAutofit/>
          </a:bodyPr>
          <a:lstStyle>
            <a:lvl1pPr indent="-228600" lvl="0" marL="457200" marR="0" rtl="0" algn="l">
              <a:lnSpc>
                <a:spcPct val="90000"/>
              </a:lnSpc>
              <a:spcBef>
                <a:spcPts val="0"/>
              </a:spcBef>
              <a:spcAft>
                <a:spcPts val="0"/>
              </a:spcAft>
              <a:buClr>
                <a:schemeClr val="dk1"/>
              </a:buClr>
              <a:buSzPts val="2200"/>
              <a:buFont typeface="Arial"/>
              <a:buNone/>
              <a:defRPr b="0" i="0" sz="22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5" name="Google Shape;445;p27"/>
          <p:cNvSpPr txBox="1"/>
          <p:nvPr>
            <p:ph idx="5" type="body"/>
          </p:nvPr>
        </p:nvSpPr>
        <p:spPr>
          <a:xfrm>
            <a:off x="4394200" y="5858750"/>
            <a:ext cx="3581400" cy="1366113"/>
          </a:xfrm>
          <a:prstGeom prst="rect">
            <a:avLst/>
          </a:prstGeom>
          <a:noFill/>
          <a:ln>
            <a:noFill/>
          </a:ln>
        </p:spPr>
        <p:txBody>
          <a:bodyPr anchorCtr="0" anchor="t" bIns="0" lIns="0" spcFirstLastPara="1" rIns="0" wrap="square" tIns="0">
            <a:noAutofit/>
          </a:bodyPr>
          <a:lstStyle>
            <a:lvl1pPr indent="-228600" lvl="0" marL="457200" marR="0" rtl="0" algn="l">
              <a:lnSpc>
                <a:spcPct val="90000"/>
              </a:lnSpc>
              <a:spcBef>
                <a:spcPts val="0"/>
              </a:spcBef>
              <a:spcAft>
                <a:spcPts val="0"/>
              </a:spcAft>
              <a:buClr>
                <a:schemeClr val="dk1"/>
              </a:buClr>
              <a:buSzPts val="2200"/>
              <a:buFont typeface="Arial"/>
              <a:buNone/>
              <a:defRPr b="0" i="0" sz="22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6" name="Google Shape;446;p27"/>
          <p:cNvSpPr txBox="1"/>
          <p:nvPr>
            <p:ph idx="6" type="body"/>
          </p:nvPr>
        </p:nvSpPr>
        <p:spPr>
          <a:xfrm>
            <a:off x="2477406" y="2482625"/>
            <a:ext cx="3440794" cy="360114"/>
          </a:xfrm>
          <a:prstGeom prst="rect">
            <a:avLst/>
          </a:prstGeom>
          <a:noFill/>
          <a:ln>
            <a:noFill/>
          </a:ln>
        </p:spPr>
        <p:txBody>
          <a:bodyPr anchorCtr="0" anchor="t" bIns="0" lIns="0" spcFirstLastPara="1" rIns="0" wrap="square" tIns="0">
            <a:noAutofit/>
          </a:bodyPr>
          <a:lstStyle>
            <a:lvl1pPr indent="-228600" lvl="0" marL="457200" marR="0" rtl="0" algn="l">
              <a:lnSpc>
                <a:spcPct val="90000"/>
              </a:lnSpc>
              <a:spcBef>
                <a:spcPts val="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7" name="Google Shape;447;p27"/>
          <p:cNvSpPr txBox="1"/>
          <p:nvPr>
            <p:ph idx="7" type="body"/>
          </p:nvPr>
        </p:nvSpPr>
        <p:spPr>
          <a:xfrm>
            <a:off x="2477406" y="3219225"/>
            <a:ext cx="3440794" cy="1366113"/>
          </a:xfrm>
          <a:prstGeom prst="rect">
            <a:avLst/>
          </a:prstGeom>
          <a:noFill/>
          <a:ln>
            <a:noFill/>
          </a:ln>
        </p:spPr>
        <p:txBody>
          <a:bodyPr anchorCtr="0" anchor="b" bIns="0" lIns="0" spcFirstLastPara="1" rIns="0" wrap="square" tIns="0">
            <a:noAutofit/>
          </a:bodyPr>
          <a:lstStyle>
            <a:lvl1pPr indent="-228600" lvl="0" marL="457200" marR="0" rtl="0" algn="l">
              <a:lnSpc>
                <a:spcPct val="90000"/>
              </a:lnSpc>
              <a:spcBef>
                <a:spcPts val="0"/>
              </a:spcBef>
              <a:spcAft>
                <a:spcPts val="0"/>
              </a:spcAft>
              <a:buClr>
                <a:schemeClr val="dk1"/>
              </a:buClr>
              <a:buSzPts val="2200"/>
              <a:buFont typeface="Arial"/>
              <a:buNone/>
              <a:defRPr b="0" i="0" sz="22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cxnSp>
        <p:nvCxnSpPr>
          <p:cNvPr id="448" name="Google Shape;448;p27"/>
          <p:cNvCxnSpPr/>
          <p:nvPr/>
        </p:nvCxnSpPr>
        <p:spPr>
          <a:xfrm>
            <a:off x="724806" y="5212079"/>
            <a:ext cx="10936252" cy="0"/>
          </a:xfrm>
          <a:prstGeom prst="straightConnector1">
            <a:avLst/>
          </a:prstGeom>
          <a:noFill/>
          <a:ln cap="flat" cmpd="sng" w="38100">
            <a:solidFill>
              <a:schemeClr val="dk1"/>
            </a:solidFill>
            <a:prstDash val="solid"/>
            <a:miter lim="800000"/>
            <a:headEnd len="sm" w="sm" type="none"/>
            <a:tailEnd len="sm" w="sm" type="none"/>
          </a:ln>
        </p:spPr>
      </p:cxnSp>
      <p:sp>
        <p:nvSpPr>
          <p:cNvPr id="449" name="Google Shape;449;p27"/>
          <p:cNvSpPr txBox="1"/>
          <p:nvPr>
            <p:ph idx="8" type="body"/>
          </p:nvPr>
        </p:nvSpPr>
        <p:spPr>
          <a:xfrm>
            <a:off x="523928" y="7601349"/>
            <a:ext cx="3565471" cy="360114"/>
          </a:xfrm>
          <a:prstGeom prst="rect">
            <a:avLst/>
          </a:prstGeom>
          <a:noFill/>
          <a:ln>
            <a:noFill/>
          </a:ln>
        </p:spPr>
        <p:txBody>
          <a:bodyPr anchorCtr="0" anchor="t" bIns="0" lIns="0" spcFirstLastPara="1" rIns="0" wrap="square" tIns="0">
            <a:noAutofit/>
          </a:bodyPr>
          <a:lstStyle>
            <a:lvl1pPr indent="-228600" lvl="0" marL="457200" marR="0" rtl="0" algn="l">
              <a:lnSpc>
                <a:spcPct val="90000"/>
              </a:lnSpc>
              <a:spcBef>
                <a:spcPts val="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50" name="Google Shape;450;p27"/>
          <p:cNvSpPr txBox="1"/>
          <p:nvPr>
            <p:ph idx="9" type="body"/>
          </p:nvPr>
        </p:nvSpPr>
        <p:spPr>
          <a:xfrm>
            <a:off x="523928" y="5858750"/>
            <a:ext cx="3565471" cy="1366113"/>
          </a:xfrm>
          <a:prstGeom prst="rect">
            <a:avLst/>
          </a:prstGeom>
          <a:noFill/>
          <a:ln>
            <a:noFill/>
          </a:ln>
        </p:spPr>
        <p:txBody>
          <a:bodyPr anchorCtr="0" anchor="t" bIns="0" lIns="0" spcFirstLastPara="1" rIns="0" wrap="square" tIns="0">
            <a:noAutofit/>
          </a:bodyPr>
          <a:lstStyle>
            <a:lvl1pPr indent="-228600" lvl="0" marL="457200" marR="0" rtl="0" algn="l">
              <a:lnSpc>
                <a:spcPct val="90000"/>
              </a:lnSpc>
              <a:spcBef>
                <a:spcPts val="0"/>
              </a:spcBef>
              <a:spcAft>
                <a:spcPts val="0"/>
              </a:spcAft>
              <a:buClr>
                <a:schemeClr val="dk1"/>
              </a:buClr>
              <a:buSzPts val="2200"/>
              <a:buFont typeface="Arial"/>
              <a:buNone/>
              <a:defRPr b="0" i="0" sz="22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cxnSp>
        <p:nvCxnSpPr>
          <p:cNvPr id="451" name="Google Shape;451;p27"/>
          <p:cNvCxnSpPr/>
          <p:nvPr/>
        </p:nvCxnSpPr>
        <p:spPr>
          <a:xfrm>
            <a:off x="508000" y="5212079"/>
            <a:ext cx="11339656" cy="0"/>
          </a:xfrm>
          <a:prstGeom prst="straightConnector1">
            <a:avLst/>
          </a:prstGeom>
          <a:noFill/>
          <a:ln cap="flat" cmpd="sng" w="38100">
            <a:solidFill>
              <a:schemeClr val="dk1"/>
            </a:solidFill>
            <a:prstDash val="solid"/>
            <a:miter lim="800000"/>
            <a:headEnd len="sm" w="sm" type="none"/>
            <a:tailEnd len="med" w="med" type="triangle"/>
          </a:ln>
        </p:spPr>
      </p:cxnSp>
      <p:cxnSp>
        <p:nvCxnSpPr>
          <p:cNvPr id="452" name="Google Shape;452;p27"/>
          <p:cNvCxnSpPr/>
          <p:nvPr/>
        </p:nvCxnSpPr>
        <p:spPr>
          <a:xfrm>
            <a:off x="2505907" y="4788000"/>
            <a:ext cx="2323" cy="432000"/>
          </a:xfrm>
          <a:prstGeom prst="straightConnector1">
            <a:avLst/>
          </a:prstGeom>
          <a:noFill/>
          <a:ln cap="flat" cmpd="sng" w="38100">
            <a:solidFill>
              <a:schemeClr val="dk1"/>
            </a:solidFill>
            <a:prstDash val="solid"/>
            <a:miter lim="800000"/>
            <a:headEnd len="sm" w="sm" type="none"/>
            <a:tailEnd len="sm" w="sm" type="none"/>
          </a:ln>
        </p:spPr>
      </p:cxnSp>
      <p:cxnSp>
        <p:nvCxnSpPr>
          <p:cNvPr id="453" name="Google Shape;453;p27"/>
          <p:cNvCxnSpPr/>
          <p:nvPr/>
        </p:nvCxnSpPr>
        <p:spPr>
          <a:xfrm>
            <a:off x="4422675" y="5206800"/>
            <a:ext cx="0" cy="432000"/>
          </a:xfrm>
          <a:prstGeom prst="straightConnector1">
            <a:avLst/>
          </a:prstGeom>
          <a:noFill/>
          <a:ln cap="flat" cmpd="sng" w="38100">
            <a:solidFill>
              <a:schemeClr val="dk1"/>
            </a:solidFill>
            <a:prstDash val="solid"/>
            <a:miter lim="800000"/>
            <a:headEnd len="sm" w="sm" type="none"/>
            <a:tailEnd len="sm" w="sm" type="none"/>
          </a:ln>
        </p:spPr>
      </p:cxnSp>
      <p:cxnSp>
        <p:nvCxnSpPr>
          <p:cNvPr id="454" name="Google Shape;454;p27"/>
          <p:cNvCxnSpPr/>
          <p:nvPr/>
        </p:nvCxnSpPr>
        <p:spPr>
          <a:xfrm>
            <a:off x="6465932" y="4788000"/>
            <a:ext cx="0" cy="432000"/>
          </a:xfrm>
          <a:prstGeom prst="straightConnector1">
            <a:avLst/>
          </a:prstGeom>
          <a:noFill/>
          <a:ln cap="flat" cmpd="sng" w="38100">
            <a:solidFill>
              <a:schemeClr val="dk1"/>
            </a:solidFill>
            <a:prstDash val="solid"/>
            <a:miter lim="800000"/>
            <a:headEnd len="sm" w="sm" type="none"/>
            <a:tailEnd len="sm" w="sm" type="none"/>
          </a:ln>
        </p:spPr>
      </p:cxnSp>
      <p:cxnSp>
        <p:nvCxnSpPr>
          <p:cNvPr id="455" name="Google Shape;455;p27"/>
          <p:cNvCxnSpPr/>
          <p:nvPr/>
        </p:nvCxnSpPr>
        <p:spPr>
          <a:xfrm>
            <a:off x="525206" y="5220000"/>
            <a:ext cx="1850" cy="432000"/>
          </a:xfrm>
          <a:prstGeom prst="straightConnector1">
            <a:avLst/>
          </a:prstGeom>
          <a:noFill/>
          <a:ln cap="flat" cmpd="sng" w="38100">
            <a:solidFill>
              <a:schemeClr val="dk1"/>
            </a:solidFill>
            <a:prstDash val="solid"/>
            <a:miter lim="800000"/>
            <a:headEnd len="sm" w="sm" type="none"/>
            <a:tailEnd len="sm" w="sm" type="none"/>
          </a:ln>
        </p:spPr>
      </p:cxnSp>
      <p:sp>
        <p:nvSpPr>
          <p:cNvPr id="456" name="Google Shape;456;p27"/>
          <p:cNvSpPr txBox="1"/>
          <p:nvPr>
            <p:ph idx="13" type="body"/>
          </p:nvPr>
        </p:nvSpPr>
        <p:spPr>
          <a:xfrm>
            <a:off x="8280400" y="7598144"/>
            <a:ext cx="3581400" cy="360114"/>
          </a:xfrm>
          <a:prstGeom prst="rect">
            <a:avLst/>
          </a:prstGeom>
          <a:noFill/>
          <a:ln>
            <a:noFill/>
          </a:ln>
        </p:spPr>
        <p:txBody>
          <a:bodyPr anchorCtr="0" anchor="t" bIns="0" lIns="0" spcFirstLastPara="1" rIns="0" wrap="square" tIns="0">
            <a:noAutofit/>
          </a:bodyPr>
          <a:lstStyle>
            <a:lvl1pPr indent="-228600" lvl="0" marL="457200" marR="0" rtl="0" algn="l">
              <a:lnSpc>
                <a:spcPct val="90000"/>
              </a:lnSpc>
              <a:spcBef>
                <a:spcPts val="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57" name="Google Shape;457;p27"/>
          <p:cNvSpPr txBox="1"/>
          <p:nvPr>
            <p:ph idx="14" type="body"/>
          </p:nvPr>
        </p:nvSpPr>
        <p:spPr>
          <a:xfrm>
            <a:off x="8280400" y="5855545"/>
            <a:ext cx="3581400" cy="1366113"/>
          </a:xfrm>
          <a:prstGeom prst="rect">
            <a:avLst/>
          </a:prstGeom>
          <a:noFill/>
          <a:ln>
            <a:noFill/>
          </a:ln>
        </p:spPr>
        <p:txBody>
          <a:bodyPr anchorCtr="0" anchor="t" bIns="0" lIns="0" spcFirstLastPara="1" rIns="0" wrap="square" tIns="0">
            <a:noAutofit/>
          </a:bodyPr>
          <a:lstStyle>
            <a:lvl1pPr indent="-228600" lvl="0" marL="457200" marR="0" rtl="0" algn="l">
              <a:lnSpc>
                <a:spcPct val="90000"/>
              </a:lnSpc>
              <a:spcBef>
                <a:spcPts val="0"/>
              </a:spcBef>
              <a:spcAft>
                <a:spcPts val="0"/>
              </a:spcAft>
              <a:buClr>
                <a:schemeClr val="dk1"/>
              </a:buClr>
              <a:buSzPts val="2200"/>
              <a:buFont typeface="Arial"/>
              <a:buNone/>
              <a:defRPr b="0" i="0" sz="22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cxnSp>
        <p:nvCxnSpPr>
          <p:cNvPr id="458" name="Google Shape;458;p27"/>
          <p:cNvCxnSpPr/>
          <p:nvPr/>
        </p:nvCxnSpPr>
        <p:spPr>
          <a:xfrm>
            <a:off x="8286178" y="5206800"/>
            <a:ext cx="0" cy="432000"/>
          </a:xfrm>
          <a:prstGeom prst="straightConnector1">
            <a:avLst/>
          </a:prstGeom>
          <a:noFill/>
          <a:ln cap="flat" cmpd="sng" w="38100">
            <a:solidFill>
              <a:schemeClr val="dk1"/>
            </a:solidFill>
            <a:prstDash val="solid"/>
            <a:miter lim="800000"/>
            <a:headEnd len="sm" w="sm" type="none"/>
            <a:tailEnd len="sm" w="sm" type="none"/>
          </a:ln>
        </p:spPr>
      </p:cxnSp>
      <p:grpSp>
        <p:nvGrpSpPr>
          <p:cNvPr id="459" name="Google Shape;459;p27"/>
          <p:cNvGrpSpPr/>
          <p:nvPr/>
        </p:nvGrpSpPr>
        <p:grpSpPr>
          <a:xfrm>
            <a:off x="14452600" y="8547494"/>
            <a:ext cx="1295400" cy="215506"/>
            <a:chOff x="14294536" y="8436933"/>
            <a:chExt cx="1501942" cy="249867"/>
          </a:xfrm>
        </p:grpSpPr>
        <p:sp>
          <p:nvSpPr>
            <p:cNvPr id="460" name="Google Shape;460;p27"/>
            <p:cNvSpPr/>
            <p:nvPr/>
          </p:nvSpPr>
          <p:spPr>
            <a:xfrm>
              <a:off x="14294536" y="8436933"/>
              <a:ext cx="210239" cy="249867"/>
            </a:xfrm>
            <a:custGeom>
              <a:rect b="b" l="l" r="r" t="t"/>
              <a:pathLst>
                <a:path extrusionOk="0" h="2138045" w="1798954">
                  <a:moveTo>
                    <a:pt x="893597" y="0"/>
                  </a:moveTo>
                  <a:lnTo>
                    <a:pt x="824723" y="1351"/>
                  </a:lnTo>
                  <a:lnTo>
                    <a:pt x="759023" y="5341"/>
                  </a:lnTo>
                  <a:lnTo>
                    <a:pt x="696458" y="11872"/>
                  </a:lnTo>
                  <a:lnTo>
                    <a:pt x="636988" y="20846"/>
                  </a:lnTo>
                  <a:lnTo>
                    <a:pt x="580577" y="32166"/>
                  </a:lnTo>
                  <a:lnTo>
                    <a:pt x="527185" y="45734"/>
                  </a:lnTo>
                  <a:lnTo>
                    <a:pt x="476773" y="61452"/>
                  </a:lnTo>
                  <a:lnTo>
                    <a:pt x="429303" y="79224"/>
                  </a:lnTo>
                  <a:lnTo>
                    <a:pt x="384737" y="98951"/>
                  </a:lnTo>
                  <a:lnTo>
                    <a:pt x="343035" y="120537"/>
                  </a:lnTo>
                  <a:lnTo>
                    <a:pt x="304160" y="143882"/>
                  </a:lnTo>
                  <a:lnTo>
                    <a:pt x="268072" y="168891"/>
                  </a:lnTo>
                  <a:lnTo>
                    <a:pt x="234734" y="195465"/>
                  </a:lnTo>
                  <a:lnTo>
                    <a:pt x="204106" y="223507"/>
                  </a:lnTo>
                  <a:lnTo>
                    <a:pt x="176149" y="252919"/>
                  </a:lnTo>
                  <a:lnTo>
                    <a:pt x="150827" y="283605"/>
                  </a:lnTo>
                  <a:lnTo>
                    <a:pt x="128099" y="315465"/>
                  </a:lnTo>
                  <a:lnTo>
                    <a:pt x="107927" y="348403"/>
                  </a:lnTo>
                  <a:lnTo>
                    <a:pt x="90273" y="382321"/>
                  </a:lnTo>
                  <a:lnTo>
                    <a:pt x="62363" y="452708"/>
                  </a:lnTo>
                  <a:lnTo>
                    <a:pt x="44061" y="525845"/>
                  </a:lnTo>
                  <a:lnTo>
                    <a:pt x="35058" y="600952"/>
                  </a:lnTo>
                  <a:lnTo>
                    <a:pt x="33947" y="639000"/>
                  </a:lnTo>
                  <a:lnTo>
                    <a:pt x="36891" y="703709"/>
                  </a:lnTo>
                  <a:lnTo>
                    <a:pt x="45383" y="763158"/>
                  </a:lnTo>
                  <a:lnTo>
                    <a:pt x="58908" y="817583"/>
                  </a:lnTo>
                  <a:lnTo>
                    <a:pt x="76950" y="867222"/>
                  </a:lnTo>
                  <a:lnTo>
                    <a:pt x="98997" y="912313"/>
                  </a:lnTo>
                  <a:lnTo>
                    <a:pt x="124533" y="953093"/>
                  </a:lnTo>
                  <a:lnTo>
                    <a:pt x="153045" y="989798"/>
                  </a:lnTo>
                  <a:lnTo>
                    <a:pt x="184018" y="1022668"/>
                  </a:lnTo>
                  <a:lnTo>
                    <a:pt x="216938" y="1051938"/>
                  </a:lnTo>
                  <a:lnTo>
                    <a:pt x="251290" y="1077847"/>
                  </a:lnTo>
                  <a:lnTo>
                    <a:pt x="286560" y="1100632"/>
                  </a:lnTo>
                  <a:lnTo>
                    <a:pt x="322235" y="1120530"/>
                  </a:lnTo>
                  <a:lnTo>
                    <a:pt x="357799" y="1137778"/>
                  </a:lnTo>
                  <a:lnTo>
                    <a:pt x="426539" y="1165278"/>
                  </a:lnTo>
                  <a:lnTo>
                    <a:pt x="488667" y="1185028"/>
                  </a:lnTo>
                  <a:lnTo>
                    <a:pt x="1040638" y="1329004"/>
                  </a:lnTo>
                  <a:lnTo>
                    <a:pt x="1100708" y="1349747"/>
                  </a:lnTo>
                  <a:lnTo>
                    <a:pt x="1146350" y="1375286"/>
                  </a:lnTo>
                  <a:lnTo>
                    <a:pt x="1179128" y="1405696"/>
                  </a:lnTo>
                  <a:lnTo>
                    <a:pt x="1200605" y="1441053"/>
                  </a:lnTo>
                  <a:lnTo>
                    <a:pt x="1212344" y="1481431"/>
                  </a:lnTo>
                  <a:lnTo>
                    <a:pt x="1215910" y="1526908"/>
                  </a:lnTo>
                  <a:lnTo>
                    <a:pt x="1209946" y="1584569"/>
                  </a:lnTo>
                  <a:lnTo>
                    <a:pt x="1193440" y="1631778"/>
                  </a:lnTo>
                  <a:lnTo>
                    <a:pt x="1168470" y="1669580"/>
                  </a:lnTo>
                  <a:lnTo>
                    <a:pt x="1137113" y="1699020"/>
                  </a:lnTo>
                  <a:lnTo>
                    <a:pt x="1101447" y="1721144"/>
                  </a:lnTo>
                  <a:lnTo>
                    <a:pt x="1063550" y="1736996"/>
                  </a:lnTo>
                  <a:lnTo>
                    <a:pt x="1025501" y="1747623"/>
                  </a:lnTo>
                  <a:lnTo>
                    <a:pt x="957255" y="1757378"/>
                  </a:lnTo>
                  <a:lnTo>
                    <a:pt x="913333" y="1758772"/>
                  </a:lnTo>
                  <a:lnTo>
                    <a:pt x="841399" y="1754783"/>
                  </a:lnTo>
                  <a:lnTo>
                    <a:pt x="780321" y="1743521"/>
                  </a:lnTo>
                  <a:lnTo>
                    <a:pt x="729200" y="1726045"/>
                  </a:lnTo>
                  <a:lnTo>
                    <a:pt x="687140" y="1703411"/>
                  </a:lnTo>
                  <a:lnTo>
                    <a:pt x="653245" y="1676677"/>
                  </a:lnTo>
                  <a:lnTo>
                    <a:pt x="626617" y="1646900"/>
                  </a:lnTo>
                  <a:lnTo>
                    <a:pt x="591576" y="1582450"/>
                  </a:lnTo>
                  <a:lnTo>
                    <a:pt x="574842" y="1518521"/>
                  </a:lnTo>
                  <a:lnTo>
                    <a:pt x="569242" y="1463572"/>
                  </a:lnTo>
                  <a:lnTo>
                    <a:pt x="568375" y="1442110"/>
                  </a:lnTo>
                  <a:lnTo>
                    <a:pt x="0" y="1442110"/>
                  </a:lnTo>
                  <a:lnTo>
                    <a:pt x="2894" y="1507095"/>
                  </a:lnTo>
                  <a:lnTo>
                    <a:pt x="6534" y="1547515"/>
                  </a:lnTo>
                  <a:lnTo>
                    <a:pt x="12816" y="1592021"/>
                  </a:lnTo>
                  <a:lnTo>
                    <a:pt x="22621" y="1639714"/>
                  </a:lnTo>
                  <a:lnTo>
                    <a:pt x="36835" y="1689694"/>
                  </a:lnTo>
                  <a:lnTo>
                    <a:pt x="56341" y="1741061"/>
                  </a:lnTo>
                  <a:lnTo>
                    <a:pt x="82022" y="1792917"/>
                  </a:lnTo>
                  <a:lnTo>
                    <a:pt x="114763" y="1844362"/>
                  </a:lnTo>
                  <a:lnTo>
                    <a:pt x="155447" y="1894497"/>
                  </a:lnTo>
                  <a:lnTo>
                    <a:pt x="192206" y="1931723"/>
                  </a:lnTo>
                  <a:lnTo>
                    <a:pt x="232189" y="1965043"/>
                  </a:lnTo>
                  <a:lnTo>
                    <a:pt x="274978" y="1994666"/>
                  </a:lnTo>
                  <a:lnTo>
                    <a:pt x="320156" y="2020799"/>
                  </a:lnTo>
                  <a:lnTo>
                    <a:pt x="367305" y="2043649"/>
                  </a:lnTo>
                  <a:lnTo>
                    <a:pt x="416005" y="2063423"/>
                  </a:lnTo>
                  <a:lnTo>
                    <a:pt x="465839" y="2080330"/>
                  </a:lnTo>
                  <a:lnTo>
                    <a:pt x="516389" y="2094576"/>
                  </a:lnTo>
                  <a:lnTo>
                    <a:pt x="567237" y="2106369"/>
                  </a:lnTo>
                  <a:lnTo>
                    <a:pt x="617965" y="2115916"/>
                  </a:lnTo>
                  <a:lnTo>
                    <a:pt x="668155" y="2123426"/>
                  </a:lnTo>
                  <a:lnTo>
                    <a:pt x="717387" y="2129104"/>
                  </a:lnTo>
                  <a:lnTo>
                    <a:pt x="765246" y="2133160"/>
                  </a:lnTo>
                  <a:lnTo>
                    <a:pt x="811311" y="2135800"/>
                  </a:lnTo>
                  <a:lnTo>
                    <a:pt x="855165" y="2137232"/>
                  </a:lnTo>
                  <a:lnTo>
                    <a:pt x="896391" y="2137664"/>
                  </a:lnTo>
                  <a:lnTo>
                    <a:pt x="950751" y="2136883"/>
                  </a:lnTo>
                  <a:lnTo>
                    <a:pt x="1004108" y="2134531"/>
                  </a:lnTo>
                  <a:lnTo>
                    <a:pt x="1056387" y="2130595"/>
                  </a:lnTo>
                  <a:lnTo>
                    <a:pt x="1107515" y="2125063"/>
                  </a:lnTo>
                  <a:lnTo>
                    <a:pt x="1157418" y="2117920"/>
                  </a:lnTo>
                  <a:lnTo>
                    <a:pt x="1206024" y="2109153"/>
                  </a:lnTo>
                  <a:lnTo>
                    <a:pt x="1253258" y="2098750"/>
                  </a:lnTo>
                  <a:lnTo>
                    <a:pt x="1299048" y="2086697"/>
                  </a:lnTo>
                  <a:lnTo>
                    <a:pt x="1343320" y="2072982"/>
                  </a:lnTo>
                  <a:lnTo>
                    <a:pt x="1386000" y="2057590"/>
                  </a:lnTo>
                  <a:lnTo>
                    <a:pt x="1427016" y="2040508"/>
                  </a:lnTo>
                  <a:lnTo>
                    <a:pt x="1466293" y="2021724"/>
                  </a:lnTo>
                  <a:lnTo>
                    <a:pt x="1503759" y="2001225"/>
                  </a:lnTo>
                  <a:lnTo>
                    <a:pt x="1539340" y="1978996"/>
                  </a:lnTo>
                  <a:lnTo>
                    <a:pt x="1572962" y="1955025"/>
                  </a:lnTo>
                  <a:lnTo>
                    <a:pt x="1604552" y="1929299"/>
                  </a:lnTo>
                  <a:lnTo>
                    <a:pt x="1634036" y="1901805"/>
                  </a:lnTo>
                  <a:lnTo>
                    <a:pt x="1661342" y="1872529"/>
                  </a:lnTo>
                  <a:lnTo>
                    <a:pt x="1686396" y="1841458"/>
                  </a:lnTo>
                  <a:lnTo>
                    <a:pt x="1709125" y="1808579"/>
                  </a:lnTo>
                  <a:lnTo>
                    <a:pt x="1729454" y="1773879"/>
                  </a:lnTo>
                  <a:lnTo>
                    <a:pt x="1747311" y="1737344"/>
                  </a:lnTo>
                  <a:lnTo>
                    <a:pt x="1762622" y="1698962"/>
                  </a:lnTo>
                  <a:lnTo>
                    <a:pt x="1775314" y="1658719"/>
                  </a:lnTo>
                  <a:lnTo>
                    <a:pt x="1785313" y="1616602"/>
                  </a:lnTo>
                  <a:lnTo>
                    <a:pt x="1792546" y="1572598"/>
                  </a:lnTo>
                  <a:lnTo>
                    <a:pt x="1796940" y="1526694"/>
                  </a:lnTo>
                  <a:lnTo>
                    <a:pt x="1798421" y="1478876"/>
                  </a:lnTo>
                  <a:lnTo>
                    <a:pt x="1796269" y="1419396"/>
                  </a:lnTo>
                  <a:lnTo>
                    <a:pt x="1789973" y="1364433"/>
                  </a:lnTo>
                  <a:lnTo>
                    <a:pt x="1779776" y="1313770"/>
                  </a:lnTo>
                  <a:lnTo>
                    <a:pt x="1765919" y="1267192"/>
                  </a:lnTo>
                  <a:lnTo>
                    <a:pt x="1748644" y="1224481"/>
                  </a:lnTo>
                  <a:lnTo>
                    <a:pt x="1728192" y="1185423"/>
                  </a:lnTo>
                  <a:lnTo>
                    <a:pt x="1704805" y="1149800"/>
                  </a:lnTo>
                  <a:lnTo>
                    <a:pt x="1678725" y="1117397"/>
                  </a:lnTo>
                  <a:lnTo>
                    <a:pt x="1650194" y="1087996"/>
                  </a:lnTo>
                  <a:lnTo>
                    <a:pt x="1619454" y="1061382"/>
                  </a:lnTo>
                  <a:lnTo>
                    <a:pt x="1586745" y="1037339"/>
                  </a:lnTo>
                  <a:lnTo>
                    <a:pt x="1552310" y="1015650"/>
                  </a:lnTo>
                  <a:lnTo>
                    <a:pt x="1516390" y="996099"/>
                  </a:lnTo>
                  <a:lnTo>
                    <a:pt x="1479228" y="978469"/>
                  </a:lnTo>
                  <a:lnTo>
                    <a:pt x="1441064" y="962545"/>
                  </a:lnTo>
                  <a:lnTo>
                    <a:pt x="1402141" y="948110"/>
                  </a:lnTo>
                  <a:lnTo>
                    <a:pt x="1362700" y="934948"/>
                  </a:lnTo>
                  <a:lnTo>
                    <a:pt x="1322984" y="922842"/>
                  </a:lnTo>
                  <a:lnTo>
                    <a:pt x="1283233" y="911576"/>
                  </a:lnTo>
                  <a:lnTo>
                    <a:pt x="1243689" y="900935"/>
                  </a:lnTo>
                  <a:lnTo>
                    <a:pt x="822883" y="791692"/>
                  </a:lnTo>
                  <a:lnTo>
                    <a:pt x="785624" y="780842"/>
                  </a:lnTo>
                  <a:lnTo>
                    <a:pt x="746092" y="766536"/>
                  </a:lnTo>
                  <a:lnTo>
                    <a:pt x="707204" y="747039"/>
                  </a:lnTo>
                  <a:lnTo>
                    <a:pt x="671879" y="720618"/>
                  </a:lnTo>
                  <a:lnTo>
                    <a:pt x="643035" y="685539"/>
                  </a:lnTo>
                  <a:lnTo>
                    <a:pt x="623588" y="640068"/>
                  </a:lnTo>
                  <a:lnTo>
                    <a:pt x="616457" y="582472"/>
                  </a:lnTo>
                  <a:lnTo>
                    <a:pt x="621275" y="538331"/>
                  </a:lnTo>
                  <a:lnTo>
                    <a:pt x="635372" y="497607"/>
                  </a:lnTo>
                  <a:lnTo>
                    <a:pt x="658216" y="461061"/>
                  </a:lnTo>
                  <a:lnTo>
                    <a:pt x="689275" y="429453"/>
                  </a:lnTo>
                  <a:lnTo>
                    <a:pt x="728016" y="403545"/>
                  </a:lnTo>
                  <a:lnTo>
                    <a:pt x="773908" y="384098"/>
                  </a:lnTo>
                  <a:lnTo>
                    <a:pt x="826417" y="371871"/>
                  </a:lnTo>
                  <a:lnTo>
                    <a:pt x="885012" y="367626"/>
                  </a:lnTo>
                  <a:lnTo>
                    <a:pt x="952469" y="372810"/>
                  </a:lnTo>
                  <a:lnTo>
                    <a:pt x="1007577" y="387221"/>
                  </a:lnTo>
                  <a:lnTo>
                    <a:pt x="1051583" y="409153"/>
                  </a:lnTo>
                  <a:lnTo>
                    <a:pt x="1085735" y="436895"/>
                  </a:lnTo>
                  <a:lnTo>
                    <a:pt x="1111283" y="468742"/>
                  </a:lnTo>
                  <a:lnTo>
                    <a:pt x="1129475" y="502983"/>
                  </a:lnTo>
                  <a:lnTo>
                    <a:pt x="1148785" y="571818"/>
                  </a:lnTo>
                  <a:lnTo>
                    <a:pt x="1153654" y="629735"/>
                  </a:lnTo>
                  <a:lnTo>
                    <a:pt x="1153795" y="650328"/>
                  </a:lnTo>
                  <a:lnTo>
                    <a:pt x="1727708" y="650328"/>
                  </a:lnTo>
                  <a:lnTo>
                    <a:pt x="1726442" y="602432"/>
                  </a:lnTo>
                  <a:lnTo>
                    <a:pt x="1722847" y="549677"/>
                  </a:lnTo>
                  <a:lnTo>
                    <a:pt x="1715481" y="493337"/>
                  </a:lnTo>
                  <a:lnTo>
                    <a:pt x="1702903" y="434687"/>
                  </a:lnTo>
                  <a:lnTo>
                    <a:pt x="1683671" y="375002"/>
                  </a:lnTo>
                  <a:lnTo>
                    <a:pt x="1656345" y="315556"/>
                  </a:lnTo>
                  <a:lnTo>
                    <a:pt x="1619483" y="257623"/>
                  </a:lnTo>
                  <a:lnTo>
                    <a:pt x="1571644" y="202477"/>
                  </a:lnTo>
                  <a:lnTo>
                    <a:pt x="1543158" y="176348"/>
                  </a:lnTo>
                  <a:lnTo>
                    <a:pt x="1511387" y="151394"/>
                  </a:lnTo>
                  <a:lnTo>
                    <a:pt x="1476151" y="127774"/>
                  </a:lnTo>
                  <a:lnTo>
                    <a:pt x="1437271" y="105648"/>
                  </a:lnTo>
                  <a:lnTo>
                    <a:pt x="1394565" y="85174"/>
                  </a:lnTo>
                  <a:lnTo>
                    <a:pt x="1347854" y="66512"/>
                  </a:lnTo>
                  <a:lnTo>
                    <a:pt x="1296957" y="49822"/>
                  </a:lnTo>
                  <a:lnTo>
                    <a:pt x="1241695" y="35262"/>
                  </a:lnTo>
                  <a:lnTo>
                    <a:pt x="1181888" y="22992"/>
                  </a:lnTo>
                  <a:lnTo>
                    <a:pt x="1117354" y="13172"/>
                  </a:lnTo>
                  <a:lnTo>
                    <a:pt x="1047915" y="5960"/>
                  </a:lnTo>
                  <a:lnTo>
                    <a:pt x="973389" y="1516"/>
                  </a:lnTo>
                  <a:lnTo>
                    <a:pt x="893597" y="0"/>
                  </a:lnTo>
                  <a:close/>
                </a:path>
              </a:pathLst>
            </a:custGeom>
            <a:solidFill>
              <a:schemeClr val="lt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61" name="Google Shape;461;p27"/>
            <p:cNvSpPr/>
            <p:nvPr/>
          </p:nvSpPr>
          <p:spPr>
            <a:xfrm>
              <a:off x="14543672" y="8448213"/>
              <a:ext cx="194655" cy="238587"/>
            </a:xfrm>
            <a:custGeom>
              <a:rect b="b" l="l" r="r" t="t"/>
              <a:pathLst>
                <a:path extrusionOk="0" h="2041525" w="1665604">
                  <a:moveTo>
                    <a:pt x="520319" y="0"/>
                  </a:moveTo>
                  <a:lnTo>
                    <a:pt x="0" y="0"/>
                  </a:lnTo>
                  <a:lnTo>
                    <a:pt x="0" y="2041525"/>
                  </a:lnTo>
                  <a:lnTo>
                    <a:pt x="520319" y="2041525"/>
                  </a:lnTo>
                  <a:lnTo>
                    <a:pt x="520319" y="1252639"/>
                  </a:lnTo>
                  <a:lnTo>
                    <a:pt x="1026413" y="2041525"/>
                  </a:lnTo>
                  <a:lnTo>
                    <a:pt x="1665516" y="2041525"/>
                  </a:lnTo>
                  <a:lnTo>
                    <a:pt x="1111250" y="1221574"/>
                  </a:lnTo>
                  <a:lnTo>
                    <a:pt x="1594802" y="622084"/>
                  </a:lnTo>
                  <a:lnTo>
                    <a:pt x="1006678" y="622084"/>
                  </a:lnTo>
                  <a:lnTo>
                    <a:pt x="520319" y="1249870"/>
                  </a:lnTo>
                  <a:lnTo>
                    <a:pt x="520319" y="0"/>
                  </a:lnTo>
                  <a:close/>
                </a:path>
              </a:pathLst>
            </a:custGeom>
            <a:solidFill>
              <a:schemeClr val="lt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62" name="Google Shape;462;p27"/>
            <p:cNvSpPr/>
            <p:nvPr/>
          </p:nvSpPr>
          <p:spPr>
            <a:xfrm>
              <a:off x="14745615" y="8511292"/>
              <a:ext cx="193022" cy="175508"/>
            </a:xfrm>
            <a:custGeom>
              <a:rect b="b" l="l" r="r" t="t"/>
              <a:pathLst>
                <a:path extrusionOk="0" h="1501775" w="1651634">
                  <a:moveTo>
                    <a:pt x="831316" y="0"/>
                  </a:moveTo>
                  <a:lnTo>
                    <a:pt x="772161" y="1202"/>
                  </a:lnTo>
                  <a:lnTo>
                    <a:pt x="715248" y="4774"/>
                  </a:lnTo>
                  <a:lnTo>
                    <a:pt x="660571" y="10662"/>
                  </a:lnTo>
                  <a:lnTo>
                    <a:pt x="608122" y="18811"/>
                  </a:lnTo>
                  <a:lnTo>
                    <a:pt x="557895" y="29167"/>
                  </a:lnTo>
                  <a:lnTo>
                    <a:pt x="509882" y="41676"/>
                  </a:lnTo>
                  <a:lnTo>
                    <a:pt x="464077" y="56285"/>
                  </a:lnTo>
                  <a:lnTo>
                    <a:pt x="420473" y="72938"/>
                  </a:lnTo>
                  <a:lnTo>
                    <a:pt x="379063" y="91583"/>
                  </a:lnTo>
                  <a:lnTo>
                    <a:pt x="339841" y="112164"/>
                  </a:lnTo>
                  <a:lnTo>
                    <a:pt x="302798" y="134628"/>
                  </a:lnTo>
                  <a:lnTo>
                    <a:pt x="267929" y="158921"/>
                  </a:lnTo>
                  <a:lnTo>
                    <a:pt x="235227" y="184989"/>
                  </a:lnTo>
                  <a:lnTo>
                    <a:pt x="204684" y="212777"/>
                  </a:lnTo>
                  <a:lnTo>
                    <a:pt x="176294" y="242232"/>
                  </a:lnTo>
                  <a:lnTo>
                    <a:pt x="150050" y="273299"/>
                  </a:lnTo>
                  <a:lnTo>
                    <a:pt x="125945" y="305924"/>
                  </a:lnTo>
                  <a:lnTo>
                    <a:pt x="103972" y="340054"/>
                  </a:lnTo>
                  <a:lnTo>
                    <a:pt x="84124" y="375634"/>
                  </a:lnTo>
                  <a:lnTo>
                    <a:pt x="66395" y="412611"/>
                  </a:lnTo>
                  <a:lnTo>
                    <a:pt x="50777" y="450929"/>
                  </a:lnTo>
                  <a:lnTo>
                    <a:pt x="37265" y="490536"/>
                  </a:lnTo>
                  <a:lnTo>
                    <a:pt x="25849" y="531376"/>
                  </a:lnTo>
                  <a:lnTo>
                    <a:pt x="16525" y="573396"/>
                  </a:lnTo>
                  <a:lnTo>
                    <a:pt x="9285" y="616542"/>
                  </a:lnTo>
                  <a:lnTo>
                    <a:pt x="4122" y="660760"/>
                  </a:lnTo>
                  <a:lnTo>
                    <a:pt x="1029" y="705996"/>
                  </a:lnTo>
                  <a:lnTo>
                    <a:pt x="0" y="752195"/>
                  </a:lnTo>
                  <a:lnTo>
                    <a:pt x="873" y="796084"/>
                  </a:lnTo>
                  <a:lnTo>
                    <a:pt x="3690" y="841289"/>
                  </a:lnTo>
                  <a:lnTo>
                    <a:pt x="8746" y="887475"/>
                  </a:lnTo>
                  <a:lnTo>
                    <a:pt x="16335" y="934309"/>
                  </a:lnTo>
                  <a:lnTo>
                    <a:pt x="26753" y="981457"/>
                  </a:lnTo>
                  <a:lnTo>
                    <a:pt x="40293" y="1028584"/>
                  </a:lnTo>
                  <a:lnTo>
                    <a:pt x="57252" y="1075356"/>
                  </a:lnTo>
                  <a:lnTo>
                    <a:pt x="77923" y="1121439"/>
                  </a:lnTo>
                  <a:lnTo>
                    <a:pt x="102602" y="1166499"/>
                  </a:lnTo>
                  <a:lnTo>
                    <a:pt x="131583" y="1210201"/>
                  </a:lnTo>
                  <a:lnTo>
                    <a:pt x="165161" y="1252213"/>
                  </a:lnTo>
                  <a:lnTo>
                    <a:pt x="203631" y="1292199"/>
                  </a:lnTo>
                  <a:lnTo>
                    <a:pt x="234343" y="1319807"/>
                  </a:lnTo>
                  <a:lnTo>
                    <a:pt x="267141" y="1345642"/>
                  </a:lnTo>
                  <a:lnTo>
                    <a:pt x="302125" y="1369661"/>
                  </a:lnTo>
                  <a:lnTo>
                    <a:pt x="339395" y="1391819"/>
                  </a:lnTo>
                  <a:lnTo>
                    <a:pt x="379049" y="1412074"/>
                  </a:lnTo>
                  <a:lnTo>
                    <a:pt x="421187" y="1430382"/>
                  </a:lnTo>
                  <a:lnTo>
                    <a:pt x="465909" y="1446699"/>
                  </a:lnTo>
                  <a:lnTo>
                    <a:pt x="513313" y="1460982"/>
                  </a:lnTo>
                  <a:lnTo>
                    <a:pt x="563500" y="1473187"/>
                  </a:lnTo>
                  <a:lnTo>
                    <a:pt x="616569" y="1483271"/>
                  </a:lnTo>
                  <a:lnTo>
                    <a:pt x="672619" y="1491190"/>
                  </a:lnTo>
                  <a:lnTo>
                    <a:pt x="731749" y="1496900"/>
                  </a:lnTo>
                  <a:lnTo>
                    <a:pt x="794060" y="1500358"/>
                  </a:lnTo>
                  <a:lnTo>
                    <a:pt x="859650" y="1501521"/>
                  </a:lnTo>
                  <a:lnTo>
                    <a:pt x="924832" y="1499990"/>
                  </a:lnTo>
                  <a:lnTo>
                    <a:pt x="986060" y="1495508"/>
                  </a:lnTo>
                  <a:lnTo>
                    <a:pt x="1043495" y="1488236"/>
                  </a:lnTo>
                  <a:lnTo>
                    <a:pt x="1097300" y="1478338"/>
                  </a:lnTo>
                  <a:lnTo>
                    <a:pt x="1147637" y="1465976"/>
                  </a:lnTo>
                  <a:lnTo>
                    <a:pt x="1194669" y="1451313"/>
                  </a:lnTo>
                  <a:lnTo>
                    <a:pt x="1238558" y="1434511"/>
                  </a:lnTo>
                  <a:lnTo>
                    <a:pt x="1279467" y="1415733"/>
                  </a:lnTo>
                  <a:lnTo>
                    <a:pt x="1317558" y="1395142"/>
                  </a:lnTo>
                  <a:lnTo>
                    <a:pt x="1352994" y="1372901"/>
                  </a:lnTo>
                  <a:lnTo>
                    <a:pt x="1385936" y="1349172"/>
                  </a:lnTo>
                  <a:lnTo>
                    <a:pt x="1416549" y="1324118"/>
                  </a:lnTo>
                  <a:lnTo>
                    <a:pt x="1444993" y="1297901"/>
                  </a:lnTo>
                  <a:lnTo>
                    <a:pt x="1479937" y="1259886"/>
                  </a:lnTo>
                  <a:lnTo>
                    <a:pt x="1511329" y="1219505"/>
                  </a:lnTo>
                  <a:lnTo>
                    <a:pt x="1521124" y="1204595"/>
                  </a:lnTo>
                  <a:lnTo>
                    <a:pt x="825792" y="1204595"/>
                  </a:lnTo>
                  <a:lnTo>
                    <a:pt x="791826" y="1203143"/>
                  </a:lnTo>
                  <a:lnTo>
                    <a:pt x="750244" y="1195717"/>
                  </a:lnTo>
                  <a:lnTo>
                    <a:pt x="704996" y="1177706"/>
                  </a:lnTo>
                  <a:lnTo>
                    <a:pt x="660028" y="1144499"/>
                  </a:lnTo>
                  <a:lnTo>
                    <a:pt x="619290" y="1091488"/>
                  </a:lnTo>
                  <a:lnTo>
                    <a:pt x="596863" y="1044787"/>
                  </a:lnTo>
                  <a:lnTo>
                    <a:pt x="579923" y="995323"/>
                  </a:lnTo>
                  <a:lnTo>
                    <a:pt x="567728" y="944480"/>
                  </a:lnTo>
                  <a:lnTo>
                    <a:pt x="559535" y="893640"/>
                  </a:lnTo>
                  <a:lnTo>
                    <a:pt x="554603" y="844186"/>
                  </a:lnTo>
                  <a:lnTo>
                    <a:pt x="552188" y="797499"/>
                  </a:lnTo>
                  <a:lnTo>
                    <a:pt x="551548" y="754964"/>
                  </a:lnTo>
                  <a:lnTo>
                    <a:pt x="552291" y="709182"/>
                  </a:lnTo>
                  <a:lnTo>
                    <a:pt x="554730" y="663124"/>
                  </a:lnTo>
                  <a:lnTo>
                    <a:pt x="559182" y="617376"/>
                  </a:lnTo>
                  <a:lnTo>
                    <a:pt x="565962" y="572527"/>
                  </a:lnTo>
                  <a:lnTo>
                    <a:pt x="575386" y="529162"/>
                  </a:lnTo>
                  <a:lnTo>
                    <a:pt x="587770" y="487870"/>
                  </a:lnTo>
                  <a:lnTo>
                    <a:pt x="603430" y="449237"/>
                  </a:lnTo>
                  <a:lnTo>
                    <a:pt x="622683" y="413850"/>
                  </a:lnTo>
                  <a:lnTo>
                    <a:pt x="645843" y="382296"/>
                  </a:lnTo>
                  <a:lnTo>
                    <a:pt x="673226" y="355163"/>
                  </a:lnTo>
                  <a:lnTo>
                    <a:pt x="705149" y="333037"/>
                  </a:lnTo>
                  <a:lnTo>
                    <a:pt x="741928" y="316506"/>
                  </a:lnTo>
                  <a:lnTo>
                    <a:pt x="783879" y="306157"/>
                  </a:lnTo>
                  <a:lnTo>
                    <a:pt x="831316" y="302577"/>
                  </a:lnTo>
                  <a:lnTo>
                    <a:pt x="1528453" y="302577"/>
                  </a:lnTo>
                  <a:lnTo>
                    <a:pt x="1516669" y="285651"/>
                  </a:lnTo>
                  <a:lnTo>
                    <a:pt x="1489959" y="252519"/>
                  </a:lnTo>
                  <a:lnTo>
                    <a:pt x="1461157" y="221488"/>
                  </a:lnTo>
                  <a:lnTo>
                    <a:pt x="1430340" y="192546"/>
                  </a:lnTo>
                  <a:lnTo>
                    <a:pt x="1397586" y="165682"/>
                  </a:lnTo>
                  <a:lnTo>
                    <a:pt x="1362976" y="140883"/>
                  </a:lnTo>
                  <a:lnTo>
                    <a:pt x="1326586" y="118138"/>
                  </a:lnTo>
                  <a:lnTo>
                    <a:pt x="1288495" y="97433"/>
                  </a:lnTo>
                  <a:lnTo>
                    <a:pt x="1248783" y="78758"/>
                  </a:lnTo>
                  <a:lnTo>
                    <a:pt x="1207526" y="62100"/>
                  </a:lnTo>
                  <a:lnTo>
                    <a:pt x="1164804" y="47446"/>
                  </a:lnTo>
                  <a:lnTo>
                    <a:pt x="1120696" y="34786"/>
                  </a:lnTo>
                  <a:lnTo>
                    <a:pt x="1075279" y="24107"/>
                  </a:lnTo>
                  <a:lnTo>
                    <a:pt x="1028632" y="15396"/>
                  </a:lnTo>
                  <a:lnTo>
                    <a:pt x="980834" y="8642"/>
                  </a:lnTo>
                  <a:lnTo>
                    <a:pt x="931963" y="3832"/>
                  </a:lnTo>
                  <a:lnTo>
                    <a:pt x="882098" y="956"/>
                  </a:lnTo>
                  <a:lnTo>
                    <a:pt x="831316" y="0"/>
                  </a:lnTo>
                  <a:close/>
                </a:path>
                <a:path extrusionOk="0" h="1501775" w="1651634">
                  <a:moveTo>
                    <a:pt x="1528453" y="302577"/>
                  </a:moveTo>
                  <a:lnTo>
                    <a:pt x="831316" y="302577"/>
                  </a:lnTo>
                  <a:lnTo>
                    <a:pt x="877597" y="306166"/>
                  </a:lnTo>
                  <a:lnTo>
                    <a:pt x="918711" y="316628"/>
                  </a:lnTo>
                  <a:lnTo>
                    <a:pt x="954913" y="333507"/>
                  </a:lnTo>
                  <a:lnTo>
                    <a:pt x="986458" y="356348"/>
                  </a:lnTo>
                  <a:lnTo>
                    <a:pt x="1013600" y="384694"/>
                  </a:lnTo>
                  <a:lnTo>
                    <a:pt x="1036595" y="418090"/>
                  </a:lnTo>
                  <a:lnTo>
                    <a:pt x="1055696" y="456081"/>
                  </a:lnTo>
                  <a:lnTo>
                    <a:pt x="1071160" y="498209"/>
                  </a:lnTo>
                  <a:lnTo>
                    <a:pt x="1083241" y="544019"/>
                  </a:lnTo>
                  <a:lnTo>
                    <a:pt x="1092193" y="593056"/>
                  </a:lnTo>
                  <a:lnTo>
                    <a:pt x="1098272" y="644862"/>
                  </a:lnTo>
                  <a:lnTo>
                    <a:pt x="1101733" y="698984"/>
                  </a:lnTo>
                  <a:lnTo>
                    <a:pt x="1102829" y="754964"/>
                  </a:lnTo>
                  <a:lnTo>
                    <a:pt x="1101962" y="801468"/>
                  </a:lnTo>
                  <a:lnTo>
                    <a:pt x="1099102" y="849043"/>
                  </a:lnTo>
                  <a:lnTo>
                    <a:pt x="1093864" y="896854"/>
                  </a:lnTo>
                  <a:lnTo>
                    <a:pt x="1085862" y="944070"/>
                  </a:lnTo>
                  <a:lnTo>
                    <a:pt x="1074709" y="989855"/>
                  </a:lnTo>
                  <a:lnTo>
                    <a:pt x="1060021" y="1033376"/>
                  </a:lnTo>
                  <a:lnTo>
                    <a:pt x="1041412" y="1073799"/>
                  </a:lnTo>
                  <a:lnTo>
                    <a:pt x="1018495" y="1110290"/>
                  </a:lnTo>
                  <a:lnTo>
                    <a:pt x="990884" y="1142016"/>
                  </a:lnTo>
                  <a:lnTo>
                    <a:pt x="958194" y="1168144"/>
                  </a:lnTo>
                  <a:lnTo>
                    <a:pt x="920040" y="1187838"/>
                  </a:lnTo>
                  <a:lnTo>
                    <a:pt x="876034" y="1200267"/>
                  </a:lnTo>
                  <a:lnTo>
                    <a:pt x="825792" y="1204595"/>
                  </a:lnTo>
                  <a:lnTo>
                    <a:pt x="1521124" y="1204595"/>
                  </a:lnTo>
                  <a:lnTo>
                    <a:pt x="1563844" y="1132546"/>
                  </a:lnTo>
                  <a:lnTo>
                    <a:pt x="1585164" y="1086421"/>
                  </a:lnTo>
                  <a:lnTo>
                    <a:pt x="1603324" y="1038833"/>
                  </a:lnTo>
                  <a:lnTo>
                    <a:pt x="1618457" y="989855"/>
                  </a:lnTo>
                  <a:lnTo>
                    <a:pt x="1630552" y="940169"/>
                  </a:lnTo>
                  <a:lnTo>
                    <a:pt x="1639817" y="889545"/>
                  </a:lnTo>
                  <a:lnTo>
                    <a:pt x="1646314" y="838361"/>
                  </a:lnTo>
                  <a:lnTo>
                    <a:pt x="1650140" y="786843"/>
                  </a:lnTo>
                  <a:lnTo>
                    <a:pt x="1651393" y="735215"/>
                  </a:lnTo>
                  <a:lnTo>
                    <a:pt x="1649928" y="680404"/>
                  </a:lnTo>
                  <a:lnTo>
                    <a:pt x="1645586" y="627814"/>
                  </a:lnTo>
                  <a:lnTo>
                    <a:pt x="1638444" y="577435"/>
                  </a:lnTo>
                  <a:lnTo>
                    <a:pt x="1628557" y="529162"/>
                  </a:lnTo>
                  <a:lnTo>
                    <a:pt x="1616078" y="483259"/>
                  </a:lnTo>
                  <a:lnTo>
                    <a:pt x="1601009" y="439438"/>
                  </a:lnTo>
                  <a:lnTo>
                    <a:pt x="1583456" y="397779"/>
                  </a:lnTo>
                  <a:lnTo>
                    <a:pt x="1563496" y="358269"/>
                  </a:lnTo>
                  <a:lnTo>
                    <a:pt x="1541208" y="320897"/>
                  </a:lnTo>
                  <a:lnTo>
                    <a:pt x="1528453" y="302577"/>
                  </a:lnTo>
                  <a:close/>
                </a:path>
              </a:pathLst>
            </a:custGeom>
            <a:solidFill>
              <a:schemeClr val="lt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63" name="Google Shape;463;p27"/>
            <p:cNvSpPr/>
            <p:nvPr/>
          </p:nvSpPr>
          <p:spPr>
            <a:xfrm>
              <a:off x="14976246" y="8448139"/>
              <a:ext cx="62189" cy="238661"/>
            </a:xfrm>
            <a:custGeom>
              <a:rect b="b" l="l" r="r" t="t"/>
              <a:pathLst>
                <a:path extrusionOk="0" h="2042160" w="532129">
                  <a:moveTo>
                    <a:pt x="531622" y="0"/>
                  </a:moveTo>
                  <a:lnTo>
                    <a:pt x="0" y="0"/>
                  </a:lnTo>
                  <a:lnTo>
                    <a:pt x="0" y="2041613"/>
                  </a:lnTo>
                  <a:lnTo>
                    <a:pt x="531622" y="2041613"/>
                  </a:lnTo>
                  <a:lnTo>
                    <a:pt x="531622" y="0"/>
                  </a:lnTo>
                  <a:close/>
                </a:path>
              </a:pathLst>
            </a:custGeom>
            <a:solidFill>
              <a:schemeClr val="lt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64" name="Google Shape;464;p27"/>
            <p:cNvSpPr/>
            <p:nvPr/>
          </p:nvSpPr>
          <p:spPr>
            <a:xfrm>
              <a:off x="15067761" y="8469289"/>
              <a:ext cx="131576" cy="217511"/>
            </a:xfrm>
            <a:custGeom>
              <a:rect b="b" l="l" r="r" t="t"/>
              <a:pathLst>
                <a:path extrusionOk="0" h="1861185" w="1125854">
                  <a:moveTo>
                    <a:pt x="789025" y="0"/>
                  </a:moveTo>
                  <a:lnTo>
                    <a:pt x="277126" y="203530"/>
                  </a:lnTo>
                  <a:lnTo>
                    <a:pt x="277126" y="424078"/>
                  </a:lnTo>
                  <a:lnTo>
                    <a:pt x="0" y="424078"/>
                  </a:lnTo>
                  <a:lnTo>
                    <a:pt x="0" y="763447"/>
                  </a:lnTo>
                  <a:lnTo>
                    <a:pt x="268706" y="763447"/>
                  </a:lnTo>
                  <a:lnTo>
                    <a:pt x="268706" y="1444879"/>
                  </a:lnTo>
                  <a:lnTo>
                    <a:pt x="269639" y="1491885"/>
                  </a:lnTo>
                  <a:lnTo>
                    <a:pt x="272643" y="1536128"/>
                  </a:lnTo>
                  <a:lnTo>
                    <a:pt x="278031" y="1577597"/>
                  </a:lnTo>
                  <a:lnTo>
                    <a:pt x="286112" y="1616280"/>
                  </a:lnTo>
                  <a:lnTo>
                    <a:pt x="311598" y="1685246"/>
                  </a:lnTo>
                  <a:lnTo>
                    <a:pt x="351590" y="1742938"/>
                  </a:lnTo>
                  <a:lnTo>
                    <a:pt x="408572" y="1789267"/>
                  </a:lnTo>
                  <a:lnTo>
                    <a:pt x="444211" y="1808143"/>
                  </a:lnTo>
                  <a:lnTo>
                    <a:pt x="485031" y="1824145"/>
                  </a:lnTo>
                  <a:lnTo>
                    <a:pt x="531341" y="1837262"/>
                  </a:lnTo>
                  <a:lnTo>
                    <a:pt x="583454" y="1847484"/>
                  </a:lnTo>
                  <a:lnTo>
                    <a:pt x="641679" y="1854799"/>
                  </a:lnTo>
                  <a:lnTo>
                    <a:pt x="706327" y="1859196"/>
                  </a:lnTo>
                  <a:lnTo>
                    <a:pt x="777709" y="1860664"/>
                  </a:lnTo>
                  <a:lnTo>
                    <a:pt x="850061" y="1859843"/>
                  </a:lnTo>
                  <a:lnTo>
                    <a:pt x="912828" y="1857580"/>
                  </a:lnTo>
                  <a:lnTo>
                    <a:pt x="967143" y="1854173"/>
                  </a:lnTo>
                  <a:lnTo>
                    <a:pt x="1014140" y="1849918"/>
                  </a:lnTo>
                  <a:lnTo>
                    <a:pt x="1054954" y="1845114"/>
                  </a:lnTo>
                  <a:lnTo>
                    <a:pt x="1122565" y="1835048"/>
                  </a:lnTo>
                  <a:lnTo>
                    <a:pt x="1122565" y="1501470"/>
                  </a:lnTo>
                  <a:lnTo>
                    <a:pt x="1080377" y="1506330"/>
                  </a:lnTo>
                  <a:lnTo>
                    <a:pt x="1047702" y="1508826"/>
                  </a:lnTo>
                  <a:lnTo>
                    <a:pt x="1019270" y="1509746"/>
                  </a:lnTo>
                  <a:lnTo>
                    <a:pt x="989812" y="1509877"/>
                  </a:lnTo>
                  <a:lnTo>
                    <a:pt x="929175" y="1506923"/>
                  </a:lnTo>
                  <a:lnTo>
                    <a:pt x="881927" y="1497967"/>
                  </a:lnTo>
                  <a:lnTo>
                    <a:pt x="846370" y="1482869"/>
                  </a:lnTo>
                  <a:lnTo>
                    <a:pt x="803533" y="1433679"/>
                  </a:lnTo>
                  <a:lnTo>
                    <a:pt x="787073" y="1358226"/>
                  </a:lnTo>
                  <a:lnTo>
                    <a:pt x="784487" y="1310298"/>
                  </a:lnTo>
                  <a:lnTo>
                    <a:pt x="783399" y="1255382"/>
                  </a:lnTo>
                  <a:lnTo>
                    <a:pt x="783399" y="763447"/>
                  </a:lnTo>
                  <a:lnTo>
                    <a:pt x="1125448" y="763447"/>
                  </a:lnTo>
                  <a:lnTo>
                    <a:pt x="1125448" y="424078"/>
                  </a:lnTo>
                  <a:lnTo>
                    <a:pt x="789025" y="424078"/>
                  </a:lnTo>
                  <a:lnTo>
                    <a:pt x="789025" y="0"/>
                  </a:lnTo>
                  <a:close/>
                </a:path>
              </a:pathLst>
            </a:custGeom>
            <a:solidFill>
              <a:schemeClr val="lt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65" name="Google Shape;465;p27"/>
            <p:cNvSpPr/>
            <p:nvPr/>
          </p:nvSpPr>
          <p:spPr>
            <a:xfrm>
              <a:off x="15222399" y="8511292"/>
              <a:ext cx="176547" cy="175508"/>
            </a:xfrm>
            <a:custGeom>
              <a:rect b="b" l="l" r="r" t="t"/>
              <a:pathLst>
                <a:path extrusionOk="0" h="1501775" w="1510665">
                  <a:moveTo>
                    <a:pt x="754989" y="0"/>
                  </a:moveTo>
                  <a:lnTo>
                    <a:pt x="698067" y="1261"/>
                  </a:lnTo>
                  <a:lnTo>
                    <a:pt x="643524" y="5016"/>
                  </a:lnTo>
                  <a:lnTo>
                    <a:pt x="591340" y="11222"/>
                  </a:lnTo>
                  <a:lnTo>
                    <a:pt x="541498" y="19835"/>
                  </a:lnTo>
                  <a:lnTo>
                    <a:pt x="493980" y="30813"/>
                  </a:lnTo>
                  <a:lnTo>
                    <a:pt x="448767" y="44113"/>
                  </a:lnTo>
                  <a:lnTo>
                    <a:pt x="405843" y="59690"/>
                  </a:lnTo>
                  <a:lnTo>
                    <a:pt x="365188" y="77503"/>
                  </a:lnTo>
                  <a:lnTo>
                    <a:pt x="326785" y="97508"/>
                  </a:lnTo>
                  <a:lnTo>
                    <a:pt x="290615" y="119662"/>
                  </a:lnTo>
                  <a:lnTo>
                    <a:pt x="256661" y="143922"/>
                  </a:lnTo>
                  <a:lnTo>
                    <a:pt x="224904" y="170244"/>
                  </a:lnTo>
                  <a:lnTo>
                    <a:pt x="195328" y="198586"/>
                  </a:lnTo>
                  <a:lnTo>
                    <a:pt x="167912" y="228904"/>
                  </a:lnTo>
                  <a:lnTo>
                    <a:pt x="142640" y="261156"/>
                  </a:lnTo>
                  <a:lnTo>
                    <a:pt x="119493" y="295298"/>
                  </a:lnTo>
                  <a:lnTo>
                    <a:pt x="98366" y="331462"/>
                  </a:lnTo>
                  <a:lnTo>
                    <a:pt x="79504" y="369080"/>
                  </a:lnTo>
                  <a:lnTo>
                    <a:pt x="62626" y="408634"/>
                  </a:lnTo>
                  <a:lnTo>
                    <a:pt x="47800" y="449906"/>
                  </a:lnTo>
                  <a:lnTo>
                    <a:pt x="35010" y="492853"/>
                  </a:lnTo>
                  <a:lnTo>
                    <a:pt x="24237" y="537431"/>
                  </a:lnTo>
                  <a:lnTo>
                    <a:pt x="15464" y="583597"/>
                  </a:lnTo>
                  <a:lnTo>
                    <a:pt x="8671" y="631309"/>
                  </a:lnTo>
                  <a:lnTo>
                    <a:pt x="3841" y="680523"/>
                  </a:lnTo>
                  <a:lnTo>
                    <a:pt x="957" y="731196"/>
                  </a:lnTo>
                  <a:lnTo>
                    <a:pt x="0" y="783285"/>
                  </a:lnTo>
                  <a:lnTo>
                    <a:pt x="1177" y="836479"/>
                  </a:lnTo>
                  <a:lnTo>
                    <a:pt x="4703" y="887704"/>
                  </a:lnTo>
                  <a:lnTo>
                    <a:pt x="10563" y="936951"/>
                  </a:lnTo>
                  <a:lnTo>
                    <a:pt x="18745" y="984211"/>
                  </a:lnTo>
                  <a:lnTo>
                    <a:pt x="29236" y="1029473"/>
                  </a:lnTo>
                  <a:lnTo>
                    <a:pt x="42025" y="1072727"/>
                  </a:lnTo>
                  <a:lnTo>
                    <a:pt x="57097" y="1113966"/>
                  </a:lnTo>
                  <a:lnTo>
                    <a:pt x="74441" y="1153178"/>
                  </a:lnTo>
                  <a:lnTo>
                    <a:pt x="94043" y="1190354"/>
                  </a:lnTo>
                  <a:lnTo>
                    <a:pt x="115892" y="1225485"/>
                  </a:lnTo>
                  <a:lnTo>
                    <a:pt x="139974" y="1258561"/>
                  </a:lnTo>
                  <a:lnTo>
                    <a:pt x="166277" y="1289573"/>
                  </a:lnTo>
                  <a:lnTo>
                    <a:pt x="194787" y="1318510"/>
                  </a:lnTo>
                  <a:lnTo>
                    <a:pt x="225494" y="1345364"/>
                  </a:lnTo>
                  <a:lnTo>
                    <a:pt x="258383" y="1370125"/>
                  </a:lnTo>
                  <a:lnTo>
                    <a:pt x="293442" y="1392782"/>
                  </a:lnTo>
                  <a:lnTo>
                    <a:pt x="330658" y="1413328"/>
                  </a:lnTo>
                  <a:lnTo>
                    <a:pt x="370020" y="1431751"/>
                  </a:lnTo>
                  <a:lnTo>
                    <a:pt x="411513" y="1448043"/>
                  </a:lnTo>
                  <a:lnTo>
                    <a:pt x="455126" y="1462194"/>
                  </a:lnTo>
                  <a:lnTo>
                    <a:pt x="500846" y="1474194"/>
                  </a:lnTo>
                  <a:lnTo>
                    <a:pt x="548659" y="1484033"/>
                  </a:lnTo>
                  <a:lnTo>
                    <a:pt x="598555" y="1491703"/>
                  </a:lnTo>
                  <a:lnTo>
                    <a:pt x="650519" y="1497193"/>
                  </a:lnTo>
                  <a:lnTo>
                    <a:pt x="704539" y="1500494"/>
                  </a:lnTo>
                  <a:lnTo>
                    <a:pt x="760602" y="1501597"/>
                  </a:lnTo>
                  <a:lnTo>
                    <a:pt x="812866" y="1500645"/>
                  </a:lnTo>
                  <a:lnTo>
                    <a:pt x="864499" y="1497757"/>
                  </a:lnTo>
                  <a:lnTo>
                    <a:pt x="915332" y="1492880"/>
                  </a:lnTo>
                  <a:lnTo>
                    <a:pt x="965196" y="1485964"/>
                  </a:lnTo>
                  <a:lnTo>
                    <a:pt x="1013925" y="1476956"/>
                  </a:lnTo>
                  <a:lnTo>
                    <a:pt x="1061348" y="1465807"/>
                  </a:lnTo>
                  <a:lnTo>
                    <a:pt x="1107298" y="1452465"/>
                  </a:lnTo>
                  <a:lnTo>
                    <a:pt x="1151607" y="1436878"/>
                  </a:lnTo>
                  <a:lnTo>
                    <a:pt x="1194106" y="1418995"/>
                  </a:lnTo>
                  <a:lnTo>
                    <a:pt x="1234627" y="1398765"/>
                  </a:lnTo>
                  <a:lnTo>
                    <a:pt x="1273001" y="1376137"/>
                  </a:lnTo>
                  <a:lnTo>
                    <a:pt x="1309060" y="1351059"/>
                  </a:lnTo>
                  <a:lnTo>
                    <a:pt x="1342636" y="1323481"/>
                  </a:lnTo>
                  <a:lnTo>
                    <a:pt x="1373561" y="1293351"/>
                  </a:lnTo>
                  <a:lnTo>
                    <a:pt x="1401666" y="1260617"/>
                  </a:lnTo>
                  <a:lnTo>
                    <a:pt x="1426782" y="1225229"/>
                  </a:lnTo>
                  <a:lnTo>
                    <a:pt x="1433742" y="1213154"/>
                  </a:lnTo>
                  <a:lnTo>
                    <a:pt x="763498" y="1213154"/>
                  </a:lnTo>
                  <a:lnTo>
                    <a:pt x="701140" y="1207825"/>
                  </a:lnTo>
                  <a:lnTo>
                    <a:pt x="649148" y="1192902"/>
                  </a:lnTo>
                  <a:lnTo>
                    <a:pt x="606581" y="1169988"/>
                  </a:lnTo>
                  <a:lnTo>
                    <a:pt x="572496" y="1140681"/>
                  </a:lnTo>
                  <a:lnTo>
                    <a:pt x="545950" y="1106583"/>
                  </a:lnTo>
                  <a:lnTo>
                    <a:pt x="526002" y="1069293"/>
                  </a:lnTo>
                  <a:lnTo>
                    <a:pt x="511708" y="1030413"/>
                  </a:lnTo>
                  <a:lnTo>
                    <a:pt x="502126" y="991542"/>
                  </a:lnTo>
                  <a:lnTo>
                    <a:pt x="493330" y="920230"/>
                  </a:lnTo>
                  <a:lnTo>
                    <a:pt x="492074" y="868159"/>
                  </a:lnTo>
                  <a:lnTo>
                    <a:pt x="1510055" y="868159"/>
                  </a:lnTo>
                  <a:lnTo>
                    <a:pt x="1509516" y="796801"/>
                  </a:lnTo>
                  <a:lnTo>
                    <a:pt x="1507764" y="731196"/>
                  </a:lnTo>
                  <a:lnTo>
                    <a:pt x="1504697" y="672070"/>
                  </a:lnTo>
                  <a:lnTo>
                    <a:pt x="1500079" y="617510"/>
                  </a:lnTo>
                  <a:lnTo>
                    <a:pt x="1495316" y="579704"/>
                  </a:lnTo>
                  <a:lnTo>
                    <a:pt x="497763" y="579704"/>
                  </a:lnTo>
                  <a:lnTo>
                    <a:pt x="500069" y="554915"/>
                  </a:lnTo>
                  <a:lnTo>
                    <a:pt x="511975" y="485679"/>
                  </a:lnTo>
                  <a:lnTo>
                    <a:pt x="523951" y="445916"/>
                  </a:lnTo>
                  <a:lnTo>
                    <a:pt x="541527" y="405845"/>
                  </a:lnTo>
                  <a:lnTo>
                    <a:pt x="565892" y="367809"/>
                  </a:lnTo>
                  <a:lnTo>
                    <a:pt x="598232" y="334148"/>
                  </a:lnTo>
                  <a:lnTo>
                    <a:pt x="639736" y="307206"/>
                  </a:lnTo>
                  <a:lnTo>
                    <a:pt x="691592" y="289323"/>
                  </a:lnTo>
                  <a:lnTo>
                    <a:pt x="754989" y="282841"/>
                  </a:lnTo>
                  <a:lnTo>
                    <a:pt x="1386240" y="282841"/>
                  </a:lnTo>
                  <a:lnTo>
                    <a:pt x="1371020" y="260068"/>
                  </a:lnTo>
                  <a:lnTo>
                    <a:pt x="1346757" y="228435"/>
                  </a:lnTo>
                  <a:lnTo>
                    <a:pt x="1320065" y="198215"/>
                  </a:lnTo>
                  <a:lnTo>
                    <a:pt x="1290792" y="169557"/>
                  </a:lnTo>
                  <a:lnTo>
                    <a:pt x="1258786" y="142610"/>
                  </a:lnTo>
                  <a:lnTo>
                    <a:pt x="1223895" y="117523"/>
                  </a:lnTo>
                  <a:lnTo>
                    <a:pt x="1185967" y="94445"/>
                  </a:lnTo>
                  <a:lnTo>
                    <a:pt x="1144851" y="73525"/>
                  </a:lnTo>
                  <a:lnTo>
                    <a:pt x="1100394" y="54911"/>
                  </a:lnTo>
                  <a:lnTo>
                    <a:pt x="1052444" y="38753"/>
                  </a:lnTo>
                  <a:lnTo>
                    <a:pt x="1000850" y="25198"/>
                  </a:lnTo>
                  <a:lnTo>
                    <a:pt x="945460" y="14397"/>
                  </a:lnTo>
                  <a:lnTo>
                    <a:pt x="886120" y="6498"/>
                  </a:lnTo>
                  <a:lnTo>
                    <a:pt x="822681" y="1649"/>
                  </a:lnTo>
                  <a:lnTo>
                    <a:pt x="754989" y="0"/>
                  </a:lnTo>
                  <a:close/>
                </a:path>
                <a:path extrusionOk="0" h="1501775" w="1510665">
                  <a:moveTo>
                    <a:pt x="1501647" y="1006678"/>
                  </a:moveTo>
                  <a:lnTo>
                    <a:pt x="1006589" y="1006678"/>
                  </a:lnTo>
                  <a:lnTo>
                    <a:pt x="997911" y="1053723"/>
                  </a:lnTo>
                  <a:lnTo>
                    <a:pt x="982559" y="1095031"/>
                  </a:lnTo>
                  <a:lnTo>
                    <a:pt x="960770" y="1130436"/>
                  </a:lnTo>
                  <a:lnTo>
                    <a:pt x="932778" y="1159775"/>
                  </a:lnTo>
                  <a:lnTo>
                    <a:pt x="898819" y="1182881"/>
                  </a:lnTo>
                  <a:lnTo>
                    <a:pt x="859129" y="1199589"/>
                  </a:lnTo>
                  <a:lnTo>
                    <a:pt x="813944" y="1209736"/>
                  </a:lnTo>
                  <a:lnTo>
                    <a:pt x="763498" y="1213154"/>
                  </a:lnTo>
                  <a:lnTo>
                    <a:pt x="1433742" y="1213154"/>
                  </a:lnTo>
                  <a:lnTo>
                    <a:pt x="1448742" y="1187135"/>
                  </a:lnTo>
                  <a:lnTo>
                    <a:pt x="1467376" y="1146284"/>
                  </a:lnTo>
                  <a:lnTo>
                    <a:pt x="1482518" y="1102625"/>
                  </a:lnTo>
                  <a:lnTo>
                    <a:pt x="1493998" y="1056107"/>
                  </a:lnTo>
                  <a:lnTo>
                    <a:pt x="1501647" y="1006678"/>
                  </a:lnTo>
                  <a:close/>
                </a:path>
                <a:path extrusionOk="0" h="1501775" w="1510665">
                  <a:moveTo>
                    <a:pt x="1386240" y="282841"/>
                  </a:moveTo>
                  <a:lnTo>
                    <a:pt x="754989" y="282841"/>
                  </a:lnTo>
                  <a:lnTo>
                    <a:pt x="818307" y="288939"/>
                  </a:lnTo>
                  <a:lnTo>
                    <a:pt x="869955" y="305841"/>
                  </a:lnTo>
                  <a:lnTo>
                    <a:pt x="911154" y="331462"/>
                  </a:lnTo>
                  <a:lnTo>
                    <a:pt x="943124" y="363716"/>
                  </a:lnTo>
                  <a:lnTo>
                    <a:pt x="967085" y="400516"/>
                  </a:lnTo>
                  <a:lnTo>
                    <a:pt x="984259" y="439777"/>
                  </a:lnTo>
                  <a:lnTo>
                    <a:pt x="995866" y="479412"/>
                  </a:lnTo>
                  <a:lnTo>
                    <a:pt x="1003125" y="517336"/>
                  </a:lnTo>
                  <a:lnTo>
                    <a:pt x="1009484" y="579704"/>
                  </a:lnTo>
                  <a:lnTo>
                    <a:pt x="1495316" y="579704"/>
                  </a:lnTo>
                  <a:lnTo>
                    <a:pt x="1485575" y="521025"/>
                  </a:lnTo>
                  <a:lnTo>
                    <a:pt x="1475350" y="477913"/>
                  </a:lnTo>
                  <a:lnTo>
                    <a:pt x="1462919" y="437428"/>
                  </a:lnTo>
                  <a:lnTo>
                    <a:pt x="1448111" y="398976"/>
                  </a:lnTo>
                  <a:lnTo>
                    <a:pt x="1430756" y="361962"/>
                  </a:lnTo>
                  <a:lnTo>
                    <a:pt x="1412868" y="326981"/>
                  </a:lnTo>
                  <a:lnTo>
                    <a:pt x="1393007" y="292967"/>
                  </a:lnTo>
                  <a:lnTo>
                    <a:pt x="1386240" y="282841"/>
                  </a:lnTo>
                  <a:close/>
                </a:path>
              </a:pathLst>
            </a:custGeom>
            <a:solidFill>
              <a:schemeClr val="lt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66" name="Google Shape;466;p27"/>
            <p:cNvSpPr/>
            <p:nvPr/>
          </p:nvSpPr>
          <p:spPr>
            <a:xfrm>
              <a:off x="15425933" y="8511292"/>
              <a:ext cx="176844" cy="175508"/>
            </a:xfrm>
            <a:custGeom>
              <a:rect b="b" l="l" r="r" t="t"/>
              <a:pathLst>
                <a:path extrusionOk="0" h="1501775" w="1513204">
                  <a:moveTo>
                    <a:pt x="791743" y="0"/>
                  </a:moveTo>
                  <a:lnTo>
                    <a:pt x="747482" y="788"/>
                  </a:lnTo>
                  <a:lnTo>
                    <a:pt x="703385" y="3192"/>
                  </a:lnTo>
                  <a:lnTo>
                    <a:pt x="659573" y="7265"/>
                  </a:lnTo>
                  <a:lnTo>
                    <a:pt x="616161" y="13062"/>
                  </a:lnTo>
                  <a:lnTo>
                    <a:pt x="573270" y="20640"/>
                  </a:lnTo>
                  <a:lnTo>
                    <a:pt x="531015" y="30053"/>
                  </a:lnTo>
                  <a:lnTo>
                    <a:pt x="489516" y="41356"/>
                  </a:lnTo>
                  <a:lnTo>
                    <a:pt x="448891" y="54604"/>
                  </a:lnTo>
                  <a:lnTo>
                    <a:pt x="409257" y="69853"/>
                  </a:lnTo>
                  <a:lnTo>
                    <a:pt x="370734" y="87157"/>
                  </a:lnTo>
                  <a:lnTo>
                    <a:pt x="333437" y="106573"/>
                  </a:lnTo>
                  <a:lnTo>
                    <a:pt x="297487" y="128154"/>
                  </a:lnTo>
                  <a:lnTo>
                    <a:pt x="263000" y="151956"/>
                  </a:lnTo>
                  <a:lnTo>
                    <a:pt x="230096" y="178035"/>
                  </a:lnTo>
                  <a:lnTo>
                    <a:pt x="198891" y="206445"/>
                  </a:lnTo>
                  <a:lnTo>
                    <a:pt x="169504" y="237241"/>
                  </a:lnTo>
                  <a:lnTo>
                    <a:pt x="142054" y="270479"/>
                  </a:lnTo>
                  <a:lnTo>
                    <a:pt x="116657" y="306214"/>
                  </a:lnTo>
                  <a:lnTo>
                    <a:pt x="93433" y="344501"/>
                  </a:lnTo>
                  <a:lnTo>
                    <a:pt x="72498" y="385396"/>
                  </a:lnTo>
                  <a:lnTo>
                    <a:pt x="53972" y="428952"/>
                  </a:lnTo>
                  <a:lnTo>
                    <a:pt x="37972" y="475226"/>
                  </a:lnTo>
                  <a:lnTo>
                    <a:pt x="24617" y="524272"/>
                  </a:lnTo>
                  <a:lnTo>
                    <a:pt x="14024" y="576146"/>
                  </a:lnTo>
                  <a:lnTo>
                    <a:pt x="6311" y="630904"/>
                  </a:lnTo>
                  <a:lnTo>
                    <a:pt x="1597" y="688599"/>
                  </a:lnTo>
                  <a:lnTo>
                    <a:pt x="0" y="749287"/>
                  </a:lnTo>
                  <a:lnTo>
                    <a:pt x="1407" y="805034"/>
                  </a:lnTo>
                  <a:lnTo>
                    <a:pt x="5581" y="858558"/>
                  </a:lnTo>
                  <a:lnTo>
                    <a:pt x="12449" y="909868"/>
                  </a:lnTo>
                  <a:lnTo>
                    <a:pt x="21939" y="958973"/>
                  </a:lnTo>
                  <a:lnTo>
                    <a:pt x="33979" y="1005883"/>
                  </a:lnTo>
                  <a:lnTo>
                    <a:pt x="48496" y="1050607"/>
                  </a:lnTo>
                  <a:lnTo>
                    <a:pt x="65417" y="1093155"/>
                  </a:lnTo>
                  <a:lnTo>
                    <a:pt x="84671" y="1133536"/>
                  </a:lnTo>
                  <a:lnTo>
                    <a:pt x="106186" y="1171759"/>
                  </a:lnTo>
                  <a:lnTo>
                    <a:pt x="129888" y="1207834"/>
                  </a:lnTo>
                  <a:lnTo>
                    <a:pt x="155705" y="1241770"/>
                  </a:lnTo>
                  <a:lnTo>
                    <a:pt x="183565" y="1273576"/>
                  </a:lnTo>
                  <a:lnTo>
                    <a:pt x="213396" y="1303262"/>
                  </a:lnTo>
                  <a:lnTo>
                    <a:pt x="245126" y="1330838"/>
                  </a:lnTo>
                  <a:lnTo>
                    <a:pt x="278681" y="1356312"/>
                  </a:lnTo>
                  <a:lnTo>
                    <a:pt x="313990" y="1379695"/>
                  </a:lnTo>
                  <a:lnTo>
                    <a:pt x="350980" y="1400994"/>
                  </a:lnTo>
                  <a:lnTo>
                    <a:pt x="389579" y="1420221"/>
                  </a:lnTo>
                  <a:lnTo>
                    <a:pt x="429715" y="1437384"/>
                  </a:lnTo>
                  <a:lnTo>
                    <a:pt x="471314" y="1452493"/>
                  </a:lnTo>
                  <a:lnTo>
                    <a:pt x="514306" y="1465557"/>
                  </a:lnTo>
                  <a:lnTo>
                    <a:pt x="558617" y="1476585"/>
                  </a:lnTo>
                  <a:lnTo>
                    <a:pt x="604175" y="1485587"/>
                  </a:lnTo>
                  <a:lnTo>
                    <a:pt x="650908" y="1492572"/>
                  </a:lnTo>
                  <a:lnTo>
                    <a:pt x="698744" y="1497550"/>
                  </a:lnTo>
                  <a:lnTo>
                    <a:pt x="747609" y="1500529"/>
                  </a:lnTo>
                  <a:lnTo>
                    <a:pt x="797432" y="1501521"/>
                  </a:lnTo>
                  <a:lnTo>
                    <a:pt x="852665" y="1500229"/>
                  </a:lnTo>
                  <a:lnTo>
                    <a:pt x="906222" y="1496387"/>
                  </a:lnTo>
                  <a:lnTo>
                    <a:pt x="958027" y="1490045"/>
                  </a:lnTo>
                  <a:lnTo>
                    <a:pt x="1008008" y="1481250"/>
                  </a:lnTo>
                  <a:lnTo>
                    <a:pt x="1056091" y="1470051"/>
                  </a:lnTo>
                  <a:lnTo>
                    <a:pt x="1102202" y="1456499"/>
                  </a:lnTo>
                  <a:lnTo>
                    <a:pt x="1146266" y="1440641"/>
                  </a:lnTo>
                  <a:lnTo>
                    <a:pt x="1188211" y="1422526"/>
                  </a:lnTo>
                  <a:lnTo>
                    <a:pt x="1227961" y="1402204"/>
                  </a:lnTo>
                  <a:lnTo>
                    <a:pt x="1265445" y="1379724"/>
                  </a:lnTo>
                  <a:lnTo>
                    <a:pt x="1300586" y="1355135"/>
                  </a:lnTo>
                  <a:lnTo>
                    <a:pt x="1333313" y="1328484"/>
                  </a:lnTo>
                  <a:lnTo>
                    <a:pt x="1363550" y="1299823"/>
                  </a:lnTo>
                  <a:lnTo>
                    <a:pt x="1391225" y="1269199"/>
                  </a:lnTo>
                  <a:lnTo>
                    <a:pt x="1416262" y="1236661"/>
                  </a:lnTo>
                  <a:lnTo>
                    <a:pt x="1438589" y="1202258"/>
                  </a:lnTo>
                  <a:lnTo>
                    <a:pt x="1458131" y="1166040"/>
                  </a:lnTo>
                  <a:lnTo>
                    <a:pt x="1474815" y="1128055"/>
                  </a:lnTo>
                  <a:lnTo>
                    <a:pt x="1488566" y="1088353"/>
                  </a:lnTo>
                  <a:lnTo>
                    <a:pt x="1499312" y="1046982"/>
                  </a:lnTo>
                  <a:lnTo>
                    <a:pt x="1506977" y="1003991"/>
                  </a:lnTo>
                  <a:lnTo>
                    <a:pt x="1511489" y="959429"/>
                  </a:lnTo>
                  <a:lnTo>
                    <a:pt x="1512773" y="913345"/>
                  </a:lnTo>
                  <a:lnTo>
                    <a:pt x="975525" y="913345"/>
                  </a:lnTo>
                  <a:lnTo>
                    <a:pt x="974889" y="951528"/>
                  </a:lnTo>
                  <a:lnTo>
                    <a:pt x="972112" y="993069"/>
                  </a:lnTo>
                  <a:lnTo>
                    <a:pt x="965890" y="1035871"/>
                  </a:lnTo>
                  <a:lnTo>
                    <a:pt x="954921" y="1077838"/>
                  </a:lnTo>
                  <a:lnTo>
                    <a:pt x="937899" y="1116875"/>
                  </a:lnTo>
                  <a:lnTo>
                    <a:pt x="913522" y="1150886"/>
                  </a:lnTo>
                  <a:lnTo>
                    <a:pt x="880486" y="1177775"/>
                  </a:lnTo>
                  <a:lnTo>
                    <a:pt x="837487" y="1195445"/>
                  </a:lnTo>
                  <a:lnTo>
                    <a:pt x="783221" y="1201801"/>
                  </a:lnTo>
                  <a:lnTo>
                    <a:pt x="750703" y="1199917"/>
                  </a:lnTo>
                  <a:lnTo>
                    <a:pt x="690522" y="1182787"/>
                  </a:lnTo>
                  <a:lnTo>
                    <a:pt x="638455" y="1143265"/>
                  </a:lnTo>
                  <a:lnTo>
                    <a:pt x="596471" y="1075856"/>
                  </a:lnTo>
                  <a:lnTo>
                    <a:pt x="579876" y="1029978"/>
                  </a:lnTo>
                  <a:lnTo>
                    <a:pt x="566541" y="975069"/>
                  </a:lnTo>
                  <a:lnTo>
                    <a:pt x="556710" y="910441"/>
                  </a:lnTo>
                  <a:lnTo>
                    <a:pt x="550632" y="835410"/>
                  </a:lnTo>
                  <a:lnTo>
                    <a:pt x="548551" y="749287"/>
                  </a:lnTo>
                  <a:lnTo>
                    <a:pt x="549402" y="692832"/>
                  </a:lnTo>
                  <a:lnTo>
                    <a:pt x="552146" y="638587"/>
                  </a:lnTo>
                  <a:lnTo>
                    <a:pt x="557069" y="586953"/>
                  </a:lnTo>
                  <a:lnTo>
                    <a:pt x="564455" y="538331"/>
                  </a:lnTo>
                  <a:lnTo>
                    <a:pt x="574592" y="493123"/>
                  </a:lnTo>
                  <a:lnTo>
                    <a:pt x="587763" y="451730"/>
                  </a:lnTo>
                  <a:lnTo>
                    <a:pt x="604254" y="414554"/>
                  </a:lnTo>
                  <a:lnTo>
                    <a:pt x="624352" y="381996"/>
                  </a:lnTo>
                  <a:lnTo>
                    <a:pt x="676507" y="332340"/>
                  </a:lnTo>
                  <a:lnTo>
                    <a:pt x="746513" y="305973"/>
                  </a:lnTo>
                  <a:lnTo>
                    <a:pt x="788923" y="302526"/>
                  </a:lnTo>
                  <a:lnTo>
                    <a:pt x="836865" y="307527"/>
                  </a:lnTo>
                  <a:lnTo>
                    <a:pt x="877013" y="321842"/>
                  </a:lnTo>
                  <a:lnTo>
                    <a:pt x="909799" y="344444"/>
                  </a:lnTo>
                  <a:lnTo>
                    <a:pt x="935655" y="374302"/>
                  </a:lnTo>
                  <a:lnTo>
                    <a:pt x="955013" y="410388"/>
                  </a:lnTo>
                  <a:lnTo>
                    <a:pt x="968305" y="451672"/>
                  </a:lnTo>
                  <a:lnTo>
                    <a:pt x="975963" y="497125"/>
                  </a:lnTo>
                  <a:lnTo>
                    <a:pt x="978420" y="545719"/>
                  </a:lnTo>
                  <a:lnTo>
                    <a:pt x="1504264" y="545719"/>
                  </a:lnTo>
                  <a:lnTo>
                    <a:pt x="1497364" y="475948"/>
                  </a:lnTo>
                  <a:lnTo>
                    <a:pt x="1490057" y="435713"/>
                  </a:lnTo>
                  <a:lnTo>
                    <a:pt x="1478540" y="392661"/>
                  </a:lnTo>
                  <a:lnTo>
                    <a:pt x="1461587" y="347356"/>
                  </a:lnTo>
                  <a:lnTo>
                    <a:pt x="1437970" y="300359"/>
                  </a:lnTo>
                  <a:lnTo>
                    <a:pt x="1406461" y="252234"/>
                  </a:lnTo>
                  <a:lnTo>
                    <a:pt x="1365834" y="203542"/>
                  </a:lnTo>
                  <a:lnTo>
                    <a:pt x="1326409" y="165088"/>
                  </a:lnTo>
                  <a:lnTo>
                    <a:pt x="1284214" y="131709"/>
                  </a:lnTo>
                  <a:lnTo>
                    <a:pt x="1239789" y="103056"/>
                  </a:lnTo>
                  <a:lnTo>
                    <a:pt x="1193674" y="78781"/>
                  </a:lnTo>
                  <a:lnTo>
                    <a:pt x="1146410" y="58538"/>
                  </a:lnTo>
                  <a:lnTo>
                    <a:pt x="1098537" y="41979"/>
                  </a:lnTo>
                  <a:lnTo>
                    <a:pt x="1050594" y="28756"/>
                  </a:lnTo>
                  <a:lnTo>
                    <a:pt x="1003123" y="18520"/>
                  </a:lnTo>
                  <a:lnTo>
                    <a:pt x="956663" y="10926"/>
                  </a:lnTo>
                  <a:lnTo>
                    <a:pt x="911755" y="5624"/>
                  </a:lnTo>
                  <a:lnTo>
                    <a:pt x="868939" y="2268"/>
                  </a:lnTo>
                  <a:lnTo>
                    <a:pt x="828755" y="509"/>
                  </a:lnTo>
                  <a:lnTo>
                    <a:pt x="791743" y="0"/>
                  </a:lnTo>
                  <a:close/>
                </a:path>
              </a:pathLst>
            </a:custGeom>
            <a:solidFill>
              <a:schemeClr val="lt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67" name="Google Shape;467;p27"/>
            <p:cNvSpPr/>
            <p:nvPr/>
          </p:nvSpPr>
          <p:spPr>
            <a:xfrm>
              <a:off x="15618966" y="8448213"/>
              <a:ext cx="177512" cy="238587"/>
            </a:xfrm>
            <a:custGeom>
              <a:rect b="b" l="l" r="r" t="t"/>
              <a:pathLst>
                <a:path extrusionOk="0" h="2041525" w="1518919">
                  <a:moveTo>
                    <a:pt x="537070" y="0"/>
                  </a:moveTo>
                  <a:lnTo>
                    <a:pt x="0" y="0"/>
                  </a:lnTo>
                  <a:lnTo>
                    <a:pt x="0" y="2041525"/>
                  </a:lnTo>
                  <a:lnTo>
                    <a:pt x="531545" y="2041525"/>
                  </a:lnTo>
                  <a:lnTo>
                    <a:pt x="531658" y="1331811"/>
                  </a:lnTo>
                  <a:lnTo>
                    <a:pt x="532449" y="1270577"/>
                  </a:lnTo>
                  <a:lnTo>
                    <a:pt x="534596" y="1215862"/>
                  </a:lnTo>
                  <a:lnTo>
                    <a:pt x="538776" y="1167524"/>
                  </a:lnTo>
                  <a:lnTo>
                    <a:pt x="545668" y="1125423"/>
                  </a:lnTo>
                  <a:lnTo>
                    <a:pt x="566503" y="1061420"/>
                  </a:lnTo>
                  <a:lnTo>
                    <a:pt x="586159" y="1023732"/>
                  </a:lnTo>
                  <a:lnTo>
                    <a:pt x="614417" y="987530"/>
                  </a:lnTo>
                  <a:lnTo>
                    <a:pt x="653109" y="956772"/>
                  </a:lnTo>
                  <a:lnTo>
                    <a:pt x="704068" y="935415"/>
                  </a:lnTo>
                  <a:lnTo>
                    <a:pt x="769124" y="927417"/>
                  </a:lnTo>
                  <a:lnTo>
                    <a:pt x="823946" y="932909"/>
                  </a:lnTo>
                  <a:lnTo>
                    <a:pt x="868830" y="948347"/>
                  </a:lnTo>
                  <a:lnTo>
                    <a:pt x="904771" y="972176"/>
                  </a:lnTo>
                  <a:lnTo>
                    <a:pt x="932761" y="1002840"/>
                  </a:lnTo>
                  <a:lnTo>
                    <a:pt x="953796" y="1038782"/>
                  </a:lnTo>
                  <a:lnTo>
                    <a:pt x="968868" y="1078447"/>
                  </a:lnTo>
                  <a:lnTo>
                    <a:pt x="978971" y="1120278"/>
                  </a:lnTo>
                  <a:lnTo>
                    <a:pt x="985099" y="1162720"/>
                  </a:lnTo>
                  <a:lnTo>
                    <a:pt x="988246" y="1204218"/>
                  </a:lnTo>
                  <a:lnTo>
                    <a:pt x="989405" y="1243214"/>
                  </a:lnTo>
                  <a:lnTo>
                    <a:pt x="989571" y="1278153"/>
                  </a:lnTo>
                  <a:lnTo>
                    <a:pt x="989571" y="2041525"/>
                  </a:lnTo>
                  <a:lnTo>
                    <a:pt x="1518475" y="2041525"/>
                  </a:lnTo>
                  <a:lnTo>
                    <a:pt x="1518369" y="1162974"/>
                  </a:lnTo>
                  <a:lnTo>
                    <a:pt x="1517625" y="1112078"/>
                  </a:lnTo>
                  <a:lnTo>
                    <a:pt x="1515606" y="1063157"/>
                  </a:lnTo>
                  <a:lnTo>
                    <a:pt x="1511675" y="1016148"/>
                  </a:lnTo>
                  <a:lnTo>
                    <a:pt x="1505194" y="970985"/>
                  </a:lnTo>
                  <a:lnTo>
                    <a:pt x="1495526" y="927606"/>
                  </a:lnTo>
                  <a:lnTo>
                    <a:pt x="1482032" y="885945"/>
                  </a:lnTo>
                  <a:lnTo>
                    <a:pt x="1464077" y="845938"/>
                  </a:lnTo>
                  <a:lnTo>
                    <a:pt x="1441021" y="807522"/>
                  </a:lnTo>
                  <a:lnTo>
                    <a:pt x="1412228" y="770631"/>
                  </a:lnTo>
                  <a:lnTo>
                    <a:pt x="1377061" y="735203"/>
                  </a:lnTo>
                  <a:lnTo>
                    <a:pt x="1337502" y="701957"/>
                  </a:lnTo>
                  <a:lnTo>
                    <a:pt x="1296297" y="673671"/>
                  </a:lnTo>
                  <a:lnTo>
                    <a:pt x="1253677" y="650064"/>
                  </a:lnTo>
                  <a:lnTo>
                    <a:pt x="1209872" y="630857"/>
                  </a:lnTo>
                  <a:lnTo>
                    <a:pt x="1165113" y="615769"/>
                  </a:lnTo>
                  <a:lnTo>
                    <a:pt x="1119631" y="604521"/>
                  </a:lnTo>
                  <a:lnTo>
                    <a:pt x="1073656" y="596834"/>
                  </a:lnTo>
                  <a:lnTo>
                    <a:pt x="1027419" y="592426"/>
                  </a:lnTo>
                  <a:lnTo>
                    <a:pt x="981151" y="591019"/>
                  </a:lnTo>
                  <a:lnTo>
                    <a:pt x="907719" y="594718"/>
                  </a:lnTo>
                  <a:lnTo>
                    <a:pt x="841598" y="604999"/>
                  </a:lnTo>
                  <a:lnTo>
                    <a:pt x="782464" y="620640"/>
                  </a:lnTo>
                  <a:lnTo>
                    <a:pt x="729994" y="640421"/>
                  </a:lnTo>
                  <a:lnTo>
                    <a:pt x="683868" y="663117"/>
                  </a:lnTo>
                  <a:lnTo>
                    <a:pt x="643760" y="687509"/>
                  </a:lnTo>
                  <a:lnTo>
                    <a:pt x="609349" y="712373"/>
                  </a:lnTo>
                  <a:lnTo>
                    <a:pt x="556327" y="758632"/>
                  </a:lnTo>
                  <a:lnTo>
                    <a:pt x="537070" y="777582"/>
                  </a:lnTo>
                  <a:lnTo>
                    <a:pt x="537070" y="0"/>
                  </a:lnTo>
                  <a:close/>
                </a:path>
              </a:pathLst>
            </a:custGeom>
            <a:solidFill>
              <a:schemeClr val="lt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cess: 1-4-...">
  <p:cSld name="Process: 1-4-...">
    <p:spTree>
      <p:nvGrpSpPr>
        <p:cNvPr id="468" name="Shape 468"/>
        <p:cNvGrpSpPr/>
        <p:nvPr/>
      </p:nvGrpSpPr>
      <p:grpSpPr>
        <a:xfrm>
          <a:off x="0" y="0"/>
          <a:ext cx="0" cy="0"/>
          <a:chOff x="0" y="0"/>
          <a:chExt cx="0" cy="0"/>
        </a:xfrm>
      </p:grpSpPr>
      <p:sp>
        <p:nvSpPr>
          <p:cNvPr id="469" name="Google Shape;469;p28"/>
          <p:cNvSpPr txBox="1"/>
          <p:nvPr>
            <p:ph type="title"/>
          </p:nvPr>
        </p:nvSpPr>
        <p:spPr>
          <a:xfrm>
            <a:off x="508000" y="313466"/>
            <a:ext cx="15240000" cy="1286734"/>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dk1"/>
              </a:buClr>
              <a:buSzPts val="44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70" name="Google Shape;470;p28"/>
          <p:cNvSpPr txBox="1"/>
          <p:nvPr>
            <p:ph idx="11" type="ftr"/>
          </p:nvPr>
        </p:nvSpPr>
        <p:spPr>
          <a:xfrm>
            <a:off x="3098800" y="8458200"/>
            <a:ext cx="8763000" cy="3048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1" name="Google Shape;471;p28"/>
          <p:cNvSpPr txBox="1"/>
          <p:nvPr>
            <p:ph idx="12" type="sldNum"/>
          </p:nvPr>
        </p:nvSpPr>
        <p:spPr>
          <a:xfrm>
            <a:off x="508000" y="8475422"/>
            <a:ext cx="990600" cy="287578"/>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
        <p:nvSpPr>
          <p:cNvPr id="472" name="Google Shape;472;p28"/>
          <p:cNvSpPr txBox="1"/>
          <p:nvPr>
            <p:ph idx="1" type="body"/>
          </p:nvPr>
        </p:nvSpPr>
        <p:spPr>
          <a:xfrm>
            <a:off x="12166600" y="2482625"/>
            <a:ext cx="3581400" cy="360114"/>
          </a:xfrm>
          <a:prstGeom prst="rect">
            <a:avLst/>
          </a:prstGeom>
          <a:noFill/>
          <a:ln>
            <a:noFill/>
          </a:ln>
        </p:spPr>
        <p:txBody>
          <a:bodyPr anchorCtr="0" anchor="t" bIns="0" lIns="0" spcFirstLastPara="1" rIns="0" wrap="square" tIns="0">
            <a:noAutofit/>
          </a:bodyPr>
          <a:lstStyle>
            <a:lvl1pPr indent="-228600" lvl="0" marL="457200" marR="0" rtl="0" algn="l">
              <a:lnSpc>
                <a:spcPct val="90000"/>
              </a:lnSpc>
              <a:spcBef>
                <a:spcPts val="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73" name="Google Shape;473;p28"/>
          <p:cNvSpPr txBox="1"/>
          <p:nvPr>
            <p:ph idx="2" type="body"/>
          </p:nvPr>
        </p:nvSpPr>
        <p:spPr>
          <a:xfrm>
            <a:off x="12166600" y="3219225"/>
            <a:ext cx="3581400" cy="1366113"/>
          </a:xfrm>
          <a:prstGeom prst="rect">
            <a:avLst/>
          </a:prstGeom>
          <a:noFill/>
          <a:ln>
            <a:noFill/>
          </a:ln>
        </p:spPr>
        <p:txBody>
          <a:bodyPr anchorCtr="0" anchor="b" bIns="0" lIns="0" spcFirstLastPara="1" rIns="0" wrap="square" tIns="0">
            <a:noAutofit/>
          </a:bodyPr>
          <a:lstStyle>
            <a:lvl1pPr indent="-228600" lvl="0" marL="457200" marR="0" rtl="0" algn="l">
              <a:lnSpc>
                <a:spcPct val="90000"/>
              </a:lnSpc>
              <a:spcBef>
                <a:spcPts val="0"/>
              </a:spcBef>
              <a:spcAft>
                <a:spcPts val="0"/>
              </a:spcAft>
              <a:buClr>
                <a:schemeClr val="dk1"/>
              </a:buClr>
              <a:buSzPts val="2200"/>
              <a:buFont typeface="Arial"/>
              <a:buNone/>
              <a:defRPr b="0" i="0" sz="22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74" name="Google Shape;474;p28"/>
          <p:cNvSpPr txBox="1"/>
          <p:nvPr>
            <p:ph idx="3" type="body"/>
          </p:nvPr>
        </p:nvSpPr>
        <p:spPr>
          <a:xfrm>
            <a:off x="8298400" y="7601349"/>
            <a:ext cx="3563775" cy="360114"/>
          </a:xfrm>
          <a:prstGeom prst="rect">
            <a:avLst/>
          </a:prstGeom>
          <a:noFill/>
          <a:ln>
            <a:noFill/>
          </a:ln>
        </p:spPr>
        <p:txBody>
          <a:bodyPr anchorCtr="0" anchor="t" bIns="0" lIns="0" spcFirstLastPara="1" rIns="0" wrap="square" tIns="0">
            <a:noAutofit/>
          </a:bodyPr>
          <a:lstStyle>
            <a:lvl1pPr indent="-228600" lvl="0" marL="457200" marR="0" rtl="0" algn="l">
              <a:lnSpc>
                <a:spcPct val="90000"/>
              </a:lnSpc>
              <a:spcBef>
                <a:spcPts val="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75" name="Google Shape;475;p28"/>
          <p:cNvSpPr txBox="1"/>
          <p:nvPr>
            <p:ph idx="4" type="body"/>
          </p:nvPr>
        </p:nvSpPr>
        <p:spPr>
          <a:xfrm>
            <a:off x="8280400" y="5858750"/>
            <a:ext cx="3581400" cy="1366113"/>
          </a:xfrm>
          <a:prstGeom prst="rect">
            <a:avLst/>
          </a:prstGeom>
          <a:noFill/>
          <a:ln>
            <a:noFill/>
          </a:ln>
        </p:spPr>
        <p:txBody>
          <a:bodyPr anchorCtr="0" anchor="t" bIns="0" lIns="0" spcFirstLastPara="1" rIns="0" wrap="square" tIns="0">
            <a:noAutofit/>
          </a:bodyPr>
          <a:lstStyle>
            <a:lvl1pPr indent="-228600" lvl="0" marL="457200" marR="0" rtl="0" algn="l">
              <a:lnSpc>
                <a:spcPct val="90000"/>
              </a:lnSpc>
              <a:spcBef>
                <a:spcPts val="0"/>
              </a:spcBef>
              <a:spcAft>
                <a:spcPts val="0"/>
              </a:spcAft>
              <a:buClr>
                <a:schemeClr val="dk1"/>
              </a:buClr>
              <a:buSzPts val="2200"/>
              <a:buFont typeface="Arial"/>
              <a:buNone/>
              <a:defRPr b="0" i="0" sz="22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76" name="Google Shape;476;p28"/>
          <p:cNvSpPr txBox="1"/>
          <p:nvPr>
            <p:ph idx="5" type="body"/>
          </p:nvPr>
        </p:nvSpPr>
        <p:spPr>
          <a:xfrm>
            <a:off x="4394200" y="2482625"/>
            <a:ext cx="3581400" cy="360114"/>
          </a:xfrm>
          <a:prstGeom prst="rect">
            <a:avLst/>
          </a:prstGeom>
          <a:noFill/>
          <a:ln>
            <a:noFill/>
          </a:ln>
        </p:spPr>
        <p:txBody>
          <a:bodyPr anchorCtr="0" anchor="t" bIns="0" lIns="0" spcFirstLastPara="1" rIns="0" wrap="square" tIns="0">
            <a:noAutofit/>
          </a:bodyPr>
          <a:lstStyle>
            <a:lvl1pPr indent="-228600" lvl="0" marL="457200" marR="0" rtl="0" algn="l">
              <a:lnSpc>
                <a:spcPct val="90000"/>
              </a:lnSpc>
              <a:spcBef>
                <a:spcPts val="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77" name="Google Shape;477;p28"/>
          <p:cNvSpPr txBox="1"/>
          <p:nvPr>
            <p:ph idx="6" type="body"/>
          </p:nvPr>
        </p:nvSpPr>
        <p:spPr>
          <a:xfrm>
            <a:off x="4394200" y="3219225"/>
            <a:ext cx="3581400" cy="1366113"/>
          </a:xfrm>
          <a:prstGeom prst="rect">
            <a:avLst/>
          </a:prstGeom>
          <a:noFill/>
          <a:ln>
            <a:noFill/>
          </a:ln>
        </p:spPr>
        <p:txBody>
          <a:bodyPr anchorCtr="0" anchor="b" bIns="0" lIns="0" spcFirstLastPara="1" rIns="0" wrap="square" tIns="0">
            <a:noAutofit/>
          </a:bodyPr>
          <a:lstStyle>
            <a:lvl1pPr indent="-228600" lvl="0" marL="457200" marR="0" rtl="0" algn="l">
              <a:lnSpc>
                <a:spcPct val="90000"/>
              </a:lnSpc>
              <a:spcBef>
                <a:spcPts val="0"/>
              </a:spcBef>
              <a:spcAft>
                <a:spcPts val="0"/>
              </a:spcAft>
              <a:buClr>
                <a:schemeClr val="dk1"/>
              </a:buClr>
              <a:buSzPts val="2200"/>
              <a:buFont typeface="Arial"/>
              <a:buNone/>
              <a:defRPr b="0" i="0" sz="22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78" name="Google Shape;478;p28"/>
          <p:cNvSpPr txBox="1"/>
          <p:nvPr>
            <p:ph idx="7" type="body"/>
          </p:nvPr>
        </p:nvSpPr>
        <p:spPr>
          <a:xfrm>
            <a:off x="523928" y="7601349"/>
            <a:ext cx="3565472" cy="360114"/>
          </a:xfrm>
          <a:prstGeom prst="rect">
            <a:avLst/>
          </a:prstGeom>
          <a:noFill/>
          <a:ln>
            <a:noFill/>
          </a:ln>
        </p:spPr>
        <p:txBody>
          <a:bodyPr anchorCtr="0" anchor="t" bIns="0" lIns="0" spcFirstLastPara="1" rIns="0" wrap="square" tIns="0">
            <a:noAutofit/>
          </a:bodyPr>
          <a:lstStyle>
            <a:lvl1pPr indent="-228600" lvl="0" marL="457200" marR="0" rtl="0" algn="l">
              <a:lnSpc>
                <a:spcPct val="90000"/>
              </a:lnSpc>
              <a:spcBef>
                <a:spcPts val="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79" name="Google Shape;479;p28"/>
          <p:cNvSpPr txBox="1"/>
          <p:nvPr>
            <p:ph idx="8" type="body"/>
          </p:nvPr>
        </p:nvSpPr>
        <p:spPr>
          <a:xfrm>
            <a:off x="523928" y="5858750"/>
            <a:ext cx="3565472" cy="1366113"/>
          </a:xfrm>
          <a:prstGeom prst="rect">
            <a:avLst/>
          </a:prstGeom>
          <a:noFill/>
          <a:ln>
            <a:noFill/>
          </a:ln>
        </p:spPr>
        <p:txBody>
          <a:bodyPr anchorCtr="0" anchor="t" bIns="0" lIns="0" spcFirstLastPara="1" rIns="0" wrap="square" tIns="0">
            <a:noAutofit/>
          </a:bodyPr>
          <a:lstStyle>
            <a:lvl1pPr indent="-228600" lvl="0" marL="457200" marR="0" rtl="0" algn="l">
              <a:lnSpc>
                <a:spcPct val="90000"/>
              </a:lnSpc>
              <a:spcBef>
                <a:spcPts val="0"/>
              </a:spcBef>
              <a:spcAft>
                <a:spcPts val="0"/>
              </a:spcAft>
              <a:buClr>
                <a:schemeClr val="dk1"/>
              </a:buClr>
              <a:buSzPts val="2200"/>
              <a:buFont typeface="Arial"/>
              <a:buNone/>
              <a:defRPr b="0" i="0" sz="22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cxnSp>
        <p:nvCxnSpPr>
          <p:cNvPr id="480" name="Google Shape;480;p28"/>
          <p:cNvCxnSpPr/>
          <p:nvPr/>
        </p:nvCxnSpPr>
        <p:spPr>
          <a:xfrm>
            <a:off x="724806" y="5212079"/>
            <a:ext cx="10936252" cy="0"/>
          </a:xfrm>
          <a:prstGeom prst="straightConnector1">
            <a:avLst/>
          </a:prstGeom>
          <a:noFill/>
          <a:ln cap="flat" cmpd="sng" w="38100">
            <a:solidFill>
              <a:schemeClr val="dk1"/>
            </a:solidFill>
            <a:prstDash val="solid"/>
            <a:miter lim="800000"/>
            <a:headEnd len="sm" w="sm" type="none"/>
            <a:tailEnd len="sm" w="sm" type="none"/>
          </a:ln>
        </p:spPr>
      </p:cxnSp>
      <p:cxnSp>
        <p:nvCxnSpPr>
          <p:cNvPr id="481" name="Google Shape;481;p28"/>
          <p:cNvCxnSpPr/>
          <p:nvPr/>
        </p:nvCxnSpPr>
        <p:spPr>
          <a:xfrm>
            <a:off x="508000" y="5212079"/>
            <a:ext cx="15812406" cy="0"/>
          </a:xfrm>
          <a:prstGeom prst="straightConnector1">
            <a:avLst/>
          </a:prstGeom>
          <a:noFill/>
          <a:ln cap="flat" cmpd="sng" w="38100">
            <a:solidFill>
              <a:schemeClr val="dk1"/>
            </a:solidFill>
            <a:prstDash val="solid"/>
            <a:miter lim="800000"/>
            <a:headEnd len="sm" w="sm" type="none"/>
            <a:tailEnd len="sm" w="sm" type="none"/>
          </a:ln>
        </p:spPr>
      </p:cxnSp>
      <p:cxnSp>
        <p:nvCxnSpPr>
          <p:cNvPr id="482" name="Google Shape;482;p28"/>
          <p:cNvCxnSpPr/>
          <p:nvPr/>
        </p:nvCxnSpPr>
        <p:spPr>
          <a:xfrm>
            <a:off x="4397108" y="4800600"/>
            <a:ext cx="2323" cy="432000"/>
          </a:xfrm>
          <a:prstGeom prst="straightConnector1">
            <a:avLst/>
          </a:prstGeom>
          <a:noFill/>
          <a:ln cap="flat" cmpd="sng" w="38100">
            <a:solidFill>
              <a:schemeClr val="dk1"/>
            </a:solidFill>
            <a:prstDash val="solid"/>
            <a:miter lim="800000"/>
            <a:headEnd len="sm" w="sm" type="none"/>
            <a:tailEnd len="sm" w="sm" type="none"/>
          </a:ln>
        </p:spPr>
      </p:cxnSp>
      <p:cxnSp>
        <p:nvCxnSpPr>
          <p:cNvPr id="483" name="Google Shape;483;p28"/>
          <p:cNvCxnSpPr/>
          <p:nvPr/>
        </p:nvCxnSpPr>
        <p:spPr>
          <a:xfrm>
            <a:off x="8280400" y="5199600"/>
            <a:ext cx="0" cy="432000"/>
          </a:xfrm>
          <a:prstGeom prst="straightConnector1">
            <a:avLst/>
          </a:prstGeom>
          <a:noFill/>
          <a:ln cap="flat" cmpd="sng" w="38100">
            <a:solidFill>
              <a:schemeClr val="dk1"/>
            </a:solidFill>
            <a:prstDash val="solid"/>
            <a:miter lim="800000"/>
            <a:headEnd len="sm" w="sm" type="none"/>
            <a:tailEnd len="sm" w="sm" type="none"/>
          </a:ln>
        </p:spPr>
      </p:cxnSp>
      <p:cxnSp>
        <p:nvCxnSpPr>
          <p:cNvPr id="484" name="Google Shape;484;p28"/>
          <p:cNvCxnSpPr/>
          <p:nvPr/>
        </p:nvCxnSpPr>
        <p:spPr>
          <a:xfrm>
            <a:off x="12172404" y="4800600"/>
            <a:ext cx="0" cy="432000"/>
          </a:xfrm>
          <a:prstGeom prst="straightConnector1">
            <a:avLst/>
          </a:prstGeom>
          <a:noFill/>
          <a:ln cap="flat" cmpd="sng" w="38100">
            <a:solidFill>
              <a:schemeClr val="dk1"/>
            </a:solidFill>
            <a:prstDash val="solid"/>
            <a:miter lim="800000"/>
            <a:headEnd len="sm" w="sm" type="none"/>
            <a:tailEnd len="sm" w="sm" type="none"/>
          </a:ln>
        </p:spPr>
      </p:cxnSp>
      <p:cxnSp>
        <p:nvCxnSpPr>
          <p:cNvPr id="485" name="Google Shape;485;p28"/>
          <p:cNvCxnSpPr/>
          <p:nvPr/>
        </p:nvCxnSpPr>
        <p:spPr>
          <a:xfrm>
            <a:off x="525206" y="5181600"/>
            <a:ext cx="1850" cy="432000"/>
          </a:xfrm>
          <a:prstGeom prst="straightConnector1">
            <a:avLst/>
          </a:prstGeom>
          <a:noFill/>
          <a:ln cap="flat" cmpd="sng" w="38100">
            <a:solidFill>
              <a:schemeClr val="dk1"/>
            </a:solidFill>
            <a:prstDash val="solid"/>
            <a:miter lim="800000"/>
            <a:headEnd len="sm" w="sm" type="none"/>
            <a:tailEnd len="sm" w="sm" type="none"/>
          </a:ln>
        </p:spPr>
      </p:cxn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cess: ...5-6-end">
  <p:cSld name="Process: ...5-6-end">
    <p:spTree>
      <p:nvGrpSpPr>
        <p:cNvPr id="486" name="Shape 486"/>
        <p:cNvGrpSpPr/>
        <p:nvPr/>
      </p:nvGrpSpPr>
      <p:grpSpPr>
        <a:xfrm>
          <a:off x="0" y="0"/>
          <a:ext cx="0" cy="0"/>
          <a:chOff x="0" y="0"/>
          <a:chExt cx="0" cy="0"/>
        </a:xfrm>
      </p:grpSpPr>
      <p:sp>
        <p:nvSpPr>
          <p:cNvPr id="487" name="Google Shape;487;p29"/>
          <p:cNvSpPr/>
          <p:nvPr/>
        </p:nvSpPr>
        <p:spPr>
          <a:xfrm>
            <a:off x="11861800" y="0"/>
            <a:ext cx="4394200" cy="9144000"/>
          </a:xfrm>
          <a:custGeom>
            <a:rect b="b" l="l" r="r" t="t"/>
            <a:pathLst>
              <a:path extrusionOk="0" h="9144000" w="4406900">
                <a:moveTo>
                  <a:pt x="4406887" y="0"/>
                </a:moveTo>
                <a:lnTo>
                  <a:pt x="0" y="0"/>
                </a:lnTo>
                <a:lnTo>
                  <a:pt x="0" y="9144000"/>
                </a:lnTo>
                <a:lnTo>
                  <a:pt x="4406887" y="9144000"/>
                </a:lnTo>
                <a:lnTo>
                  <a:pt x="4406887" y="0"/>
                </a:lnTo>
                <a:close/>
              </a:path>
            </a:pathLst>
          </a:custGeom>
          <a:solidFill>
            <a:schemeClr val="dk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b="0" i="0" sz="1800">
              <a:solidFill>
                <a:schemeClr val="dk1"/>
              </a:solidFill>
              <a:latin typeface="Arial"/>
              <a:ea typeface="Arial"/>
              <a:cs typeface="Arial"/>
              <a:sym typeface="Arial"/>
            </a:endParaRPr>
          </a:p>
        </p:txBody>
      </p:sp>
      <p:sp>
        <p:nvSpPr>
          <p:cNvPr id="488" name="Google Shape;488;p29"/>
          <p:cNvSpPr txBox="1"/>
          <p:nvPr>
            <p:ph idx="1" type="body"/>
          </p:nvPr>
        </p:nvSpPr>
        <p:spPr>
          <a:xfrm>
            <a:off x="12166601" y="2209800"/>
            <a:ext cx="3581399" cy="5943600"/>
          </a:xfrm>
          <a:prstGeom prst="rect">
            <a:avLst/>
          </a:prstGeom>
          <a:noFill/>
          <a:ln>
            <a:noFill/>
          </a:ln>
        </p:spPr>
        <p:txBody>
          <a:bodyPr anchorCtr="0" anchor="ctr" bIns="0" lIns="0" spcFirstLastPara="1" rIns="0" wrap="square" tIns="0">
            <a:noAutofit/>
          </a:bodyPr>
          <a:lstStyle>
            <a:lvl1pPr indent="-228600" lvl="0" marL="457200" marR="5080" rtl="0" algn="l">
              <a:lnSpc>
                <a:spcPct val="100000"/>
              </a:lnSpc>
              <a:spcBef>
                <a:spcPts val="100"/>
              </a:spcBef>
              <a:spcAft>
                <a:spcPts val="0"/>
              </a:spcAft>
              <a:buClr>
                <a:schemeClr val="lt1"/>
              </a:buClr>
              <a:buSzPts val="3200"/>
              <a:buFont typeface="Arial"/>
              <a:buNone/>
              <a:defRPr b="1" i="0" sz="3200" u="none" cap="none" strike="noStrike">
                <a:solidFill>
                  <a:schemeClr val="lt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89" name="Google Shape;489;p29"/>
          <p:cNvSpPr txBox="1"/>
          <p:nvPr>
            <p:ph idx="2" type="body"/>
          </p:nvPr>
        </p:nvSpPr>
        <p:spPr>
          <a:xfrm>
            <a:off x="523928" y="7601349"/>
            <a:ext cx="3565471" cy="360114"/>
          </a:xfrm>
          <a:prstGeom prst="rect">
            <a:avLst/>
          </a:prstGeom>
          <a:noFill/>
          <a:ln>
            <a:noFill/>
          </a:ln>
        </p:spPr>
        <p:txBody>
          <a:bodyPr anchorCtr="0" anchor="t" bIns="0" lIns="0" spcFirstLastPara="1" rIns="0" wrap="square" tIns="0">
            <a:noAutofit/>
          </a:bodyPr>
          <a:lstStyle>
            <a:lvl1pPr indent="-228600" lvl="0" marL="457200" marR="0" rtl="0" algn="l">
              <a:lnSpc>
                <a:spcPct val="90000"/>
              </a:lnSpc>
              <a:spcBef>
                <a:spcPts val="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90" name="Google Shape;490;p29"/>
          <p:cNvSpPr txBox="1"/>
          <p:nvPr>
            <p:ph idx="3" type="body"/>
          </p:nvPr>
        </p:nvSpPr>
        <p:spPr>
          <a:xfrm>
            <a:off x="523928" y="5858750"/>
            <a:ext cx="3565471" cy="1366113"/>
          </a:xfrm>
          <a:prstGeom prst="rect">
            <a:avLst/>
          </a:prstGeom>
          <a:noFill/>
          <a:ln>
            <a:noFill/>
          </a:ln>
        </p:spPr>
        <p:txBody>
          <a:bodyPr anchorCtr="0" anchor="t" bIns="0" lIns="0" spcFirstLastPara="1" rIns="0" wrap="square" tIns="0">
            <a:noAutofit/>
          </a:bodyPr>
          <a:lstStyle>
            <a:lvl1pPr indent="-228600" lvl="0" marL="457200" marR="0" rtl="0" algn="l">
              <a:lnSpc>
                <a:spcPct val="90000"/>
              </a:lnSpc>
              <a:spcBef>
                <a:spcPts val="0"/>
              </a:spcBef>
              <a:spcAft>
                <a:spcPts val="0"/>
              </a:spcAft>
              <a:buClr>
                <a:schemeClr val="dk1"/>
              </a:buClr>
              <a:buSzPts val="2200"/>
              <a:buFont typeface="Arial"/>
              <a:buNone/>
              <a:defRPr b="0" i="0" sz="22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91" name="Google Shape;491;p29"/>
          <p:cNvSpPr txBox="1"/>
          <p:nvPr>
            <p:ph idx="4" type="body"/>
          </p:nvPr>
        </p:nvSpPr>
        <p:spPr>
          <a:xfrm>
            <a:off x="5707644" y="2482625"/>
            <a:ext cx="3563356" cy="360114"/>
          </a:xfrm>
          <a:prstGeom prst="rect">
            <a:avLst/>
          </a:prstGeom>
          <a:noFill/>
          <a:ln>
            <a:noFill/>
          </a:ln>
        </p:spPr>
        <p:txBody>
          <a:bodyPr anchorCtr="0" anchor="t" bIns="0" lIns="0" spcFirstLastPara="1" rIns="0" wrap="square" tIns="0">
            <a:noAutofit/>
          </a:bodyPr>
          <a:lstStyle>
            <a:lvl1pPr indent="-228600" lvl="0" marL="457200" marR="0" rtl="0" algn="l">
              <a:lnSpc>
                <a:spcPct val="90000"/>
              </a:lnSpc>
              <a:spcBef>
                <a:spcPts val="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92" name="Google Shape;492;p29"/>
          <p:cNvSpPr txBox="1"/>
          <p:nvPr>
            <p:ph idx="5" type="body"/>
          </p:nvPr>
        </p:nvSpPr>
        <p:spPr>
          <a:xfrm>
            <a:off x="5707644" y="3219225"/>
            <a:ext cx="3563356" cy="1366113"/>
          </a:xfrm>
          <a:prstGeom prst="rect">
            <a:avLst/>
          </a:prstGeom>
          <a:noFill/>
          <a:ln>
            <a:noFill/>
          </a:ln>
        </p:spPr>
        <p:txBody>
          <a:bodyPr anchorCtr="0" anchor="b" bIns="0" lIns="0" spcFirstLastPara="1" rIns="0" wrap="square" tIns="0">
            <a:noAutofit/>
          </a:bodyPr>
          <a:lstStyle>
            <a:lvl1pPr indent="-228600" lvl="0" marL="457200" marR="0" rtl="0" algn="l">
              <a:lnSpc>
                <a:spcPct val="90000"/>
              </a:lnSpc>
              <a:spcBef>
                <a:spcPts val="0"/>
              </a:spcBef>
              <a:spcAft>
                <a:spcPts val="0"/>
              </a:spcAft>
              <a:buClr>
                <a:schemeClr val="dk1"/>
              </a:buClr>
              <a:buSzPts val="2200"/>
              <a:buFont typeface="Arial"/>
              <a:buNone/>
              <a:defRPr b="0" i="0" sz="22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cxnSp>
        <p:nvCxnSpPr>
          <p:cNvPr id="493" name="Google Shape;493;p29"/>
          <p:cNvCxnSpPr/>
          <p:nvPr/>
        </p:nvCxnSpPr>
        <p:spPr>
          <a:xfrm>
            <a:off x="889000" y="5212079"/>
            <a:ext cx="10936252" cy="0"/>
          </a:xfrm>
          <a:prstGeom prst="straightConnector1">
            <a:avLst/>
          </a:prstGeom>
          <a:noFill/>
          <a:ln cap="flat" cmpd="sng" w="38100">
            <a:solidFill>
              <a:schemeClr val="dk1"/>
            </a:solidFill>
            <a:prstDash val="solid"/>
            <a:miter lim="800000"/>
            <a:headEnd len="sm" w="sm" type="none"/>
            <a:tailEnd len="sm" w="sm" type="none"/>
          </a:ln>
        </p:spPr>
      </p:cxnSp>
      <p:cxnSp>
        <p:nvCxnSpPr>
          <p:cNvPr id="494" name="Google Shape;494;p29"/>
          <p:cNvCxnSpPr/>
          <p:nvPr/>
        </p:nvCxnSpPr>
        <p:spPr>
          <a:xfrm flipH="1" rot="10800000">
            <a:off x="0" y="5212079"/>
            <a:ext cx="11825252" cy="7921"/>
          </a:xfrm>
          <a:prstGeom prst="straightConnector1">
            <a:avLst/>
          </a:prstGeom>
          <a:noFill/>
          <a:ln cap="flat" cmpd="sng" w="38100">
            <a:solidFill>
              <a:schemeClr val="dk1"/>
            </a:solidFill>
            <a:prstDash val="solid"/>
            <a:miter lim="800000"/>
            <a:headEnd len="sm" w="sm" type="none"/>
            <a:tailEnd len="med" w="med" type="triangle"/>
          </a:ln>
        </p:spPr>
      </p:cxnSp>
      <p:cxnSp>
        <p:nvCxnSpPr>
          <p:cNvPr id="495" name="Google Shape;495;p29"/>
          <p:cNvCxnSpPr/>
          <p:nvPr/>
        </p:nvCxnSpPr>
        <p:spPr>
          <a:xfrm>
            <a:off x="525206" y="5220000"/>
            <a:ext cx="1850" cy="432000"/>
          </a:xfrm>
          <a:prstGeom prst="straightConnector1">
            <a:avLst/>
          </a:prstGeom>
          <a:noFill/>
          <a:ln cap="flat" cmpd="sng" w="38100">
            <a:solidFill>
              <a:schemeClr val="dk1"/>
            </a:solidFill>
            <a:prstDash val="solid"/>
            <a:miter lim="800000"/>
            <a:headEnd len="sm" w="sm" type="none"/>
            <a:tailEnd len="sm" w="sm" type="none"/>
          </a:ln>
        </p:spPr>
      </p:cxnSp>
      <p:cxnSp>
        <p:nvCxnSpPr>
          <p:cNvPr id="496" name="Google Shape;496;p29"/>
          <p:cNvCxnSpPr/>
          <p:nvPr/>
        </p:nvCxnSpPr>
        <p:spPr>
          <a:xfrm>
            <a:off x="5689600" y="4759200"/>
            <a:ext cx="2323" cy="432000"/>
          </a:xfrm>
          <a:prstGeom prst="straightConnector1">
            <a:avLst/>
          </a:prstGeom>
          <a:noFill/>
          <a:ln cap="flat" cmpd="sng" w="38100">
            <a:solidFill>
              <a:schemeClr val="dk1"/>
            </a:solidFill>
            <a:prstDash val="solid"/>
            <a:miter lim="800000"/>
            <a:headEnd len="sm" w="sm" type="none"/>
            <a:tailEnd len="sm" w="sm" type="none"/>
          </a:ln>
        </p:spPr>
      </p:cxnSp>
      <p:sp>
        <p:nvSpPr>
          <p:cNvPr id="497" name="Google Shape;497;p29"/>
          <p:cNvSpPr txBox="1"/>
          <p:nvPr>
            <p:ph type="title"/>
          </p:nvPr>
        </p:nvSpPr>
        <p:spPr>
          <a:xfrm>
            <a:off x="508000" y="313466"/>
            <a:ext cx="11353800" cy="1286734"/>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dk1"/>
              </a:buClr>
              <a:buSzPts val="44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98" name="Google Shape;498;p29"/>
          <p:cNvSpPr txBox="1"/>
          <p:nvPr>
            <p:ph idx="11" type="ftr"/>
          </p:nvPr>
        </p:nvSpPr>
        <p:spPr>
          <a:xfrm>
            <a:off x="3098800" y="8458200"/>
            <a:ext cx="8763000" cy="3048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9" name="Google Shape;499;p29"/>
          <p:cNvSpPr txBox="1"/>
          <p:nvPr>
            <p:ph idx="12" type="sldNum"/>
          </p:nvPr>
        </p:nvSpPr>
        <p:spPr>
          <a:xfrm>
            <a:off x="508000" y="8475422"/>
            <a:ext cx="990600" cy="287578"/>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grpSp>
        <p:nvGrpSpPr>
          <p:cNvPr id="500" name="Google Shape;500;p29"/>
          <p:cNvGrpSpPr/>
          <p:nvPr/>
        </p:nvGrpSpPr>
        <p:grpSpPr>
          <a:xfrm>
            <a:off x="14452600" y="8547494"/>
            <a:ext cx="1295400" cy="215506"/>
            <a:chOff x="14294536" y="8436933"/>
            <a:chExt cx="1501942" cy="249867"/>
          </a:xfrm>
        </p:grpSpPr>
        <p:sp>
          <p:nvSpPr>
            <p:cNvPr id="501" name="Google Shape;501;p29"/>
            <p:cNvSpPr/>
            <p:nvPr/>
          </p:nvSpPr>
          <p:spPr>
            <a:xfrm>
              <a:off x="14294536" y="8436933"/>
              <a:ext cx="210239" cy="249867"/>
            </a:xfrm>
            <a:custGeom>
              <a:rect b="b" l="l" r="r" t="t"/>
              <a:pathLst>
                <a:path extrusionOk="0" h="2138045" w="1798954">
                  <a:moveTo>
                    <a:pt x="893597" y="0"/>
                  </a:moveTo>
                  <a:lnTo>
                    <a:pt x="824723" y="1351"/>
                  </a:lnTo>
                  <a:lnTo>
                    <a:pt x="759023" y="5341"/>
                  </a:lnTo>
                  <a:lnTo>
                    <a:pt x="696458" y="11872"/>
                  </a:lnTo>
                  <a:lnTo>
                    <a:pt x="636988" y="20846"/>
                  </a:lnTo>
                  <a:lnTo>
                    <a:pt x="580577" y="32166"/>
                  </a:lnTo>
                  <a:lnTo>
                    <a:pt x="527185" y="45734"/>
                  </a:lnTo>
                  <a:lnTo>
                    <a:pt x="476773" y="61452"/>
                  </a:lnTo>
                  <a:lnTo>
                    <a:pt x="429303" y="79224"/>
                  </a:lnTo>
                  <a:lnTo>
                    <a:pt x="384737" y="98951"/>
                  </a:lnTo>
                  <a:lnTo>
                    <a:pt x="343035" y="120537"/>
                  </a:lnTo>
                  <a:lnTo>
                    <a:pt x="304160" y="143882"/>
                  </a:lnTo>
                  <a:lnTo>
                    <a:pt x="268072" y="168891"/>
                  </a:lnTo>
                  <a:lnTo>
                    <a:pt x="234734" y="195465"/>
                  </a:lnTo>
                  <a:lnTo>
                    <a:pt x="204106" y="223507"/>
                  </a:lnTo>
                  <a:lnTo>
                    <a:pt x="176149" y="252919"/>
                  </a:lnTo>
                  <a:lnTo>
                    <a:pt x="150827" y="283605"/>
                  </a:lnTo>
                  <a:lnTo>
                    <a:pt x="128099" y="315465"/>
                  </a:lnTo>
                  <a:lnTo>
                    <a:pt x="107927" y="348403"/>
                  </a:lnTo>
                  <a:lnTo>
                    <a:pt x="90273" y="382321"/>
                  </a:lnTo>
                  <a:lnTo>
                    <a:pt x="62363" y="452708"/>
                  </a:lnTo>
                  <a:lnTo>
                    <a:pt x="44061" y="525845"/>
                  </a:lnTo>
                  <a:lnTo>
                    <a:pt x="35058" y="600952"/>
                  </a:lnTo>
                  <a:lnTo>
                    <a:pt x="33947" y="639000"/>
                  </a:lnTo>
                  <a:lnTo>
                    <a:pt x="36891" y="703709"/>
                  </a:lnTo>
                  <a:lnTo>
                    <a:pt x="45383" y="763158"/>
                  </a:lnTo>
                  <a:lnTo>
                    <a:pt x="58908" y="817583"/>
                  </a:lnTo>
                  <a:lnTo>
                    <a:pt x="76950" y="867222"/>
                  </a:lnTo>
                  <a:lnTo>
                    <a:pt x="98997" y="912313"/>
                  </a:lnTo>
                  <a:lnTo>
                    <a:pt x="124533" y="953093"/>
                  </a:lnTo>
                  <a:lnTo>
                    <a:pt x="153045" y="989798"/>
                  </a:lnTo>
                  <a:lnTo>
                    <a:pt x="184018" y="1022668"/>
                  </a:lnTo>
                  <a:lnTo>
                    <a:pt x="216938" y="1051938"/>
                  </a:lnTo>
                  <a:lnTo>
                    <a:pt x="251290" y="1077847"/>
                  </a:lnTo>
                  <a:lnTo>
                    <a:pt x="286560" y="1100632"/>
                  </a:lnTo>
                  <a:lnTo>
                    <a:pt x="322235" y="1120530"/>
                  </a:lnTo>
                  <a:lnTo>
                    <a:pt x="357799" y="1137778"/>
                  </a:lnTo>
                  <a:lnTo>
                    <a:pt x="426539" y="1165278"/>
                  </a:lnTo>
                  <a:lnTo>
                    <a:pt x="488667" y="1185028"/>
                  </a:lnTo>
                  <a:lnTo>
                    <a:pt x="1040638" y="1329004"/>
                  </a:lnTo>
                  <a:lnTo>
                    <a:pt x="1100708" y="1349747"/>
                  </a:lnTo>
                  <a:lnTo>
                    <a:pt x="1146350" y="1375286"/>
                  </a:lnTo>
                  <a:lnTo>
                    <a:pt x="1179128" y="1405696"/>
                  </a:lnTo>
                  <a:lnTo>
                    <a:pt x="1200605" y="1441053"/>
                  </a:lnTo>
                  <a:lnTo>
                    <a:pt x="1212344" y="1481431"/>
                  </a:lnTo>
                  <a:lnTo>
                    <a:pt x="1215910" y="1526908"/>
                  </a:lnTo>
                  <a:lnTo>
                    <a:pt x="1209946" y="1584569"/>
                  </a:lnTo>
                  <a:lnTo>
                    <a:pt x="1193440" y="1631778"/>
                  </a:lnTo>
                  <a:lnTo>
                    <a:pt x="1168470" y="1669580"/>
                  </a:lnTo>
                  <a:lnTo>
                    <a:pt x="1137113" y="1699020"/>
                  </a:lnTo>
                  <a:lnTo>
                    <a:pt x="1101447" y="1721144"/>
                  </a:lnTo>
                  <a:lnTo>
                    <a:pt x="1063550" y="1736996"/>
                  </a:lnTo>
                  <a:lnTo>
                    <a:pt x="1025501" y="1747623"/>
                  </a:lnTo>
                  <a:lnTo>
                    <a:pt x="957255" y="1757378"/>
                  </a:lnTo>
                  <a:lnTo>
                    <a:pt x="913333" y="1758772"/>
                  </a:lnTo>
                  <a:lnTo>
                    <a:pt x="841399" y="1754783"/>
                  </a:lnTo>
                  <a:lnTo>
                    <a:pt x="780321" y="1743521"/>
                  </a:lnTo>
                  <a:lnTo>
                    <a:pt x="729200" y="1726045"/>
                  </a:lnTo>
                  <a:lnTo>
                    <a:pt x="687140" y="1703411"/>
                  </a:lnTo>
                  <a:lnTo>
                    <a:pt x="653245" y="1676677"/>
                  </a:lnTo>
                  <a:lnTo>
                    <a:pt x="626617" y="1646900"/>
                  </a:lnTo>
                  <a:lnTo>
                    <a:pt x="591576" y="1582450"/>
                  </a:lnTo>
                  <a:lnTo>
                    <a:pt x="574842" y="1518521"/>
                  </a:lnTo>
                  <a:lnTo>
                    <a:pt x="569242" y="1463572"/>
                  </a:lnTo>
                  <a:lnTo>
                    <a:pt x="568375" y="1442110"/>
                  </a:lnTo>
                  <a:lnTo>
                    <a:pt x="0" y="1442110"/>
                  </a:lnTo>
                  <a:lnTo>
                    <a:pt x="2894" y="1507095"/>
                  </a:lnTo>
                  <a:lnTo>
                    <a:pt x="6534" y="1547515"/>
                  </a:lnTo>
                  <a:lnTo>
                    <a:pt x="12816" y="1592021"/>
                  </a:lnTo>
                  <a:lnTo>
                    <a:pt x="22621" y="1639714"/>
                  </a:lnTo>
                  <a:lnTo>
                    <a:pt x="36835" y="1689694"/>
                  </a:lnTo>
                  <a:lnTo>
                    <a:pt x="56341" y="1741061"/>
                  </a:lnTo>
                  <a:lnTo>
                    <a:pt x="82022" y="1792917"/>
                  </a:lnTo>
                  <a:lnTo>
                    <a:pt x="114763" y="1844362"/>
                  </a:lnTo>
                  <a:lnTo>
                    <a:pt x="155447" y="1894497"/>
                  </a:lnTo>
                  <a:lnTo>
                    <a:pt x="192206" y="1931723"/>
                  </a:lnTo>
                  <a:lnTo>
                    <a:pt x="232189" y="1965043"/>
                  </a:lnTo>
                  <a:lnTo>
                    <a:pt x="274978" y="1994666"/>
                  </a:lnTo>
                  <a:lnTo>
                    <a:pt x="320156" y="2020799"/>
                  </a:lnTo>
                  <a:lnTo>
                    <a:pt x="367305" y="2043649"/>
                  </a:lnTo>
                  <a:lnTo>
                    <a:pt x="416005" y="2063423"/>
                  </a:lnTo>
                  <a:lnTo>
                    <a:pt x="465839" y="2080330"/>
                  </a:lnTo>
                  <a:lnTo>
                    <a:pt x="516389" y="2094576"/>
                  </a:lnTo>
                  <a:lnTo>
                    <a:pt x="567237" y="2106369"/>
                  </a:lnTo>
                  <a:lnTo>
                    <a:pt x="617965" y="2115916"/>
                  </a:lnTo>
                  <a:lnTo>
                    <a:pt x="668155" y="2123426"/>
                  </a:lnTo>
                  <a:lnTo>
                    <a:pt x="717387" y="2129104"/>
                  </a:lnTo>
                  <a:lnTo>
                    <a:pt x="765246" y="2133160"/>
                  </a:lnTo>
                  <a:lnTo>
                    <a:pt x="811311" y="2135800"/>
                  </a:lnTo>
                  <a:lnTo>
                    <a:pt x="855165" y="2137232"/>
                  </a:lnTo>
                  <a:lnTo>
                    <a:pt x="896391" y="2137664"/>
                  </a:lnTo>
                  <a:lnTo>
                    <a:pt x="950751" y="2136883"/>
                  </a:lnTo>
                  <a:lnTo>
                    <a:pt x="1004108" y="2134531"/>
                  </a:lnTo>
                  <a:lnTo>
                    <a:pt x="1056387" y="2130595"/>
                  </a:lnTo>
                  <a:lnTo>
                    <a:pt x="1107515" y="2125063"/>
                  </a:lnTo>
                  <a:lnTo>
                    <a:pt x="1157418" y="2117920"/>
                  </a:lnTo>
                  <a:lnTo>
                    <a:pt x="1206024" y="2109153"/>
                  </a:lnTo>
                  <a:lnTo>
                    <a:pt x="1253258" y="2098750"/>
                  </a:lnTo>
                  <a:lnTo>
                    <a:pt x="1299048" y="2086697"/>
                  </a:lnTo>
                  <a:lnTo>
                    <a:pt x="1343320" y="2072982"/>
                  </a:lnTo>
                  <a:lnTo>
                    <a:pt x="1386000" y="2057590"/>
                  </a:lnTo>
                  <a:lnTo>
                    <a:pt x="1427016" y="2040508"/>
                  </a:lnTo>
                  <a:lnTo>
                    <a:pt x="1466293" y="2021724"/>
                  </a:lnTo>
                  <a:lnTo>
                    <a:pt x="1503759" y="2001225"/>
                  </a:lnTo>
                  <a:lnTo>
                    <a:pt x="1539340" y="1978996"/>
                  </a:lnTo>
                  <a:lnTo>
                    <a:pt x="1572962" y="1955025"/>
                  </a:lnTo>
                  <a:lnTo>
                    <a:pt x="1604552" y="1929299"/>
                  </a:lnTo>
                  <a:lnTo>
                    <a:pt x="1634036" y="1901805"/>
                  </a:lnTo>
                  <a:lnTo>
                    <a:pt x="1661342" y="1872529"/>
                  </a:lnTo>
                  <a:lnTo>
                    <a:pt x="1686396" y="1841458"/>
                  </a:lnTo>
                  <a:lnTo>
                    <a:pt x="1709125" y="1808579"/>
                  </a:lnTo>
                  <a:lnTo>
                    <a:pt x="1729454" y="1773879"/>
                  </a:lnTo>
                  <a:lnTo>
                    <a:pt x="1747311" y="1737344"/>
                  </a:lnTo>
                  <a:lnTo>
                    <a:pt x="1762622" y="1698962"/>
                  </a:lnTo>
                  <a:lnTo>
                    <a:pt x="1775314" y="1658719"/>
                  </a:lnTo>
                  <a:lnTo>
                    <a:pt x="1785313" y="1616602"/>
                  </a:lnTo>
                  <a:lnTo>
                    <a:pt x="1792546" y="1572598"/>
                  </a:lnTo>
                  <a:lnTo>
                    <a:pt x="1796940" y="1526694"/>
                  </a:lnTo>
                  <a:lnTo>
                    <a:pt x="1798421" y="1478876"/>
                  </a:lnTo>
                  <a:lnTo>
                    <a:pt x="1796269" y="1419396"/>
                  </a:lnTo>
                  <a:lnTo>
                    <a:pt x="1789973" y="1364433"/>
                  </a:lnTo>
                  <a:lnTo>
                    <a:pt x="1779776" y="1313770"/>
                  </a:lnTo>
                  <a:lnTo>
                    <a:pt x="1765919" y="1267192"/>
                  </a:lnTo>
                  <a:lnTo>
                    <a:pt x="1748644" y="1224481"/>
                  </a:lnTo>
                  <a:lnTo>
                    <a:pt x="1728192" y="1185423"/>
                  </a:lnTo>
                  <a:lnTo>
                    <a:pt x="1704805" y="1149800"/>
                  </a:lnTo>
                  <a:lnTo>
                    <a:pt x="1678725" y="1117397"/>
                  </a:lnTo>
                  <a:lnTo>
                    <a:pt x="1650194" y="1087996"/>
                  </a:lnTo>
                  <a:lnTo>
                    <a:pt x="1619454" y="1061382"/>
                  </a:lnTo>
                  <a:lnTo>
                    <a:pt x="1586745" y="1037339"/>
                  </a:lnTo>
                  <a:lnTo>
                    <a:pt x="1552310" y="1015650"/>
                  </a:lnTo>
                  <a:lnTo>
                    <a:pt x="1516390" y="996099"/>
                  </a:lnTo>
                  <a:lnTo>
                    <a:pt x="1479228" y="978469"/>
                  </a:lnTo>
                  <a:lnTo>
                    <a:pt x="1441064" y="962545"/>
                  </a:lnTo>
                  <a:lnTo>
                    <a:pt x="1402141" y="948110"/>
                  </a:lnTo>
                  <a:lnTo>
                    <a:pt x="1362700" y="934948"/>
                  </a:lnTo>
                  <a:lnTo>
                    <a:pt x="1322984" y="922842"/>
                  </a:lnTo>
                  <a:lnTo>
                    <a:pt x="1283233" y="911576"/>
                  </a:lnTo>
                  <a:lnTo>
                    <a:pt x="1243689" y="900935"/>
                  </a:lnTo>
                  <a:lnTo>
                    <a:pt x="822883" y="791692"/>
                  </a:lnTo>
                  <a:lnTo>
                    <a:pt x="785624" y="780842"/>
                  </a:lnTo>
                  <a:lnTo>
                    <a:pt x="746092" y="766536"/>
                  </a:lnTo>
                  <a:lnTo>
                    <a:pt x="707204" y="747039"/>
                  </a:lnTo>
                  <a:lnTo>
                    <a:pt x="671879" y="720618"/>
                  </a:lnTo>
                  <a:lnTo>
                    <a:pt x="643035" y="685539"/>
                  </a:lnTo>
                  <a:lnTo>
                    <a:pt x="623588" y="640068"/>
                  </a:lnTo>
                  <a:lnTo>
                    <a:pt x="616457" y="582472"/>
                  </a:lnTo>
                  <a:lnTo>
                    <a:pt x="621275" y="538331"/>
                  </a:lnTo>
                  <a:lnTo>
                    <a:pt x="635372" y="497607"/>
                  </a:lnTo>
                  <a:lnTo>
                    <a:pt x="658216" y="461061"/>
                  </a:lnTo>
                  <a:lnTo>
                    <a:pt x="689275" y="429453"/>
                  </a:lnTo>
                  <a:lnTo>
                    <a:pt x="728016" y="403545"/>
                  </a:lnTo>
                  <a:lnTo>
                    <a:pt x="773908" y="384098"/>
                  </a:lnTo>
                  <a:lnTo>
                    <a:pt x="826417" y="371871"/>
                  </a:lnTo>
                  <a:lnTo>
                    <a:pt x="885012" y="367626"/>
                  </a:lnTo>
                  <a:lnTo>
                    <a:pt x="952469" y="372810"/>
                  </a:lnTo>
                  <a:lnTo>
                    <a:pt x="1007577" y="387221"/>
                  </a:lnTo>
                  <a:lnTo>
                    <a:pt x="1051583" y="409153"/>
                  </a:lnTo>
                  <a:lnTo>
                    <a:pt x="1085735" y="436895"/>
                  </a:lnTo>
                  <a:lnTo>
                    <a:pt x="1111283" y="468742"/>
                  </a:lnTo>
                  <a:lnTo>
                    <a:pt x="1129475" y="502983"/>
                  </a:lnTo>
                  <a:lnTo>
                    <a:pt x="1148785" y="571818"/>
                  </a:lnTo>
                  <a:lnTo>
                    <a:pt x="1153654" y="629735"/>
                  </a:lnTo>
                  <a:lnTo>
                    <a:pt x="1153795" y="650328"/>
                  </a:lnTo>
                  <a:lnTo>
                    <a:pt x="1727708" y="650328"/>
                  </a:lnTo>
                  <a:lnTo>
                    <a:pt x="1726442" y="602432"/>
                  </a:lnTo>
                  <a:lnTo>
                    <a:pt x="1722847" y="549677"/>
                  </a:lnTo>
                  <a:lnTo>
                    <a:pt x="1715481" y="493337"/>
                  </a:lnTo>
                  <a:lnTo>
                    <a:pt x="1702903" y="434687"/>
                  </a:lnTo>
                  <a:lnTo>
                    <a:pt x="1683671" y="375002"/>
                  </a:lnTo>
                  <a:lnTo>
                    <a:pt x="1656345" y="315556"/>
                  </a:lnTo>
                  <a:lnTo>
                    <a:pt x="1619483" y="257623"/>
                  </a:lnTo>
                  <a:lnTo>
                    <a:pt x="1571644" y="202477"/>
                  </a:lnTo>
                  <a:lnTo>
                    <a:pt x="1543158" y="176348"/>
                  </a:lnTo>
                  <a:lnTo>
                    <a:pt x="1511387" y="151394"/>
                  </a:lnTo>
                  <a:lnTo>
                    <a:pt x="1476151" y="127774"/>
                  </a:lnTo>
                  <a:lnTo>
                    <a:pt x="1437271" y="105648"/>
                  </a:lnTo>
                  <a:lnTo>
                    <a:pt x="1394565" y="85174"/>
                  </a:lnTo>
                  <a:lnTo>
                    <a:pt x="1347854" y="66512"/>
                  </a:lnTo>
                  <a:lnTo>
                    <a:pt x="1296957" y="49822"/>
                  </a:lnTo>
                  <a:lnTo>
                    <a:pt x="1241695" y="35262"/>
                  </a:lnTo>
                  <a:lnTo>
                    <a:pt x="1181888" y="22992"/>
                  </a:lnTo>
                  <a:lnTo>
                    <a:pt x="1117354" y="13172"/>
                  </a:lnTo>
                  <a:lnTo>
                    <a:pt x="1047915" y="5960"/>
                  </a:lnTo>
                  <a:lnTo>
                    <a:pt x="973389" y="1516"/>
                  </a:lnTo>
                  <a:lnTo>
                    <a:pt x="893597" y="0"/>
                  </a:lnTo>
                  <a:close/>
                </a:path>
              </a:pathLst>
            </a:custGeom>
            <a:solidFill>
              <a:schemeClr val="lt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02" name="Google Shape;502;p29"/>
            <p:cNvSpPr/>
            <p:nvPr/>
          </p:nvSpPr>
          <p:spPr>
            <a:xfrm>
              <a:off x="14543672" y="8448213"/>
              <a:ext cx="194655" cy="238587"/>
            </a:xfrm>
            <a:custGeom>
              <a:rect b="b" l="l" r="r" t="t"/>
              <a:pathLst>
                <a:path extrusionOk="0" h="2041525" w="1665604">
                  <a:moveTo>
                    <a:pt x="520319" y="0"/>
                  </a:moveTo>
                  <a:lnTo>
                    <a:pt x="0" y="0"/>
                  </a:lnTo>
                  <a:lnTo>
                    <a:pt x="0" y="2041525"/>
                  </a:lnTo>
                  <a:lnTo>
                    <a:pt x="520319" y="2041525"/>
                  </a:lnTo>
                  <a:lnTo>
                    <a:pt x="520319" y="1252639"/>
                  </a:lnTo>
                  <a:lnTo>
                    <a:pt x="1026413" y="2041525"/>
                  </a:lnTo>
                  <a:lnTo>
                    <a:pt x="1665516" y="2041525"/>
                  </a:lnTo>
                  <a:lnTo>
                    <a:pt x="1111250" y="1221574"/>
                  </a:lnTo>
                  <a:lnTo>
                    <a:pt x="1594802" y="622084"/>
                  </a:lnTo>
                  <a:lnTo>
                    <a:pt x="1006678" y="622084"/>
                  </a:lnTo>
                  <a:lnTo>
                    <a:pt x="520319" y="1249870"/>
                  </a:lnTo>
                  <a:lnTo>
                    <a:pt x="520319" y="0"/>
                  </a:lnTo>
                  <a:close/>
                </a:path>
              </a:pathLst>
            </a:custGeom>
            <a:solidFill>
              <a:schemeClr val="lt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03" name="Google Shape;503;p29"/>
            <p:cNvSpPr/>
            <p:nvPr/>
          </p:nvSpPr>
          <p:spPr>
            <a:xfrm>
              <a:off x="14745615" y="8511292"/>
              <a:ext cx="193022" cy="175508"/>
            </a:xfrm>
            <a:custGeom>
              <a:rect b="b" l="l" r="r" t="t"/>
              <a:pathLst>
                <a:path extrusionOk="0" h="1501775" w="1651634">
                  <a:moveTo>
                    <a:pt x="831316" y="0"/>
                  </a:moveTo>
                  <a:lnTo>
                    <a:pt x="772161" y="1202"/>
                  </a:lnTo>
                  <a:lnTo>
                    <a:pt x="715248" y="4774"/>
                  </a:lnTo>
                  <a:lnTo>
                    <a:pt x="660571" y="10662"/>
                  </a:lnTo>
                  <a:lnTo>
                    <a:pt x="608122" y="18811"/>
                  </a:lnTo>
                  <a:lnTo>
                    <a:pt x="557895" y="29167"/>
                  </a:lnTo>
                  <a:lnTo>
                    <a:pt x="509882" y="41676"/>
                  </a:lnTo>
                  <a:lnTo>
                    <a:pt x="464077" y="56285"/>
                  </a:lnTo>
                  <a:lnTo>
                    <a:pt x="420473" y="72938"/>
                  </a:lnTo>
                  <a:lnTo>
                    <a:pt x="379063" y="91583"/>
                  </a:lnTo>
                  <a:lnTo>
                    <a:pt x="339841" y="112164"/>
                  </a:lnTo>
                  <a:lnTo>
                    <a:pt x="302798" y="134628"/>
                  </a:lnTo>
                  <a:lnTo>
                    <a:pt x="267929" y="158921"/>
                  </a:lnTo>
                  <a:lnTo>
                    <a:pt x="235227" y="184989"/>
                  </a:lnTo>
                  <a:lnTo>
                    <a:pt x="204684" y="212777"/>
                  </a:lnTo>
                  <a:lnTo>
                    <a:pt x="176294" y="242232"/>
                  </a:lnTo>
                  <a:lnTo>
                    <a:pt x="150050" y="273299"/>
                  </a:lnTo>
                  <a:lnTo>
                    <a:pt x="125945" y="305924"/>
                  </a:lnTo>
                  <a:lnTo>
                    <a:pt x="103972" y="340054"/>
                  </a:lnTo>
                  <a:lnTo>
                    <a:pt x="84124" y="375634"/>
                  </a:lnTo>
                  <a:lnTo>
                    <a:pt x="66395" y="412611"/>
                  </a:lnTo>
                  <a:lnTo>
                    <a:pt x="50777" y="450929"/>
                  </a:lnTo>
                  <a:lnTo>
                    <a:pt x="37265" y="490536"/>
                  </a:lnTo>
                  <a:lnTo>
                    <a:pt x="25849" y="531376"/>
                  </a:lnTo>
                  <a:lnTo>
                    <a:pt x="16525" y="573396"/>
                  </a:lnTo>
                  <a:lnTo>
                    <a:pt x="9285" y="616542"/>
                  </a:lnTo>
                  <a:lnTo>
                    <a:pt x="4122" y="660760"/>
                  </a:lnTo>
                  <a:lnTo>
                    <a:pt x="1029" y="705996"/>
                  </a:lnTo>
                  <a:lnTo>
                    <a:pt x="0" y="752195"/>
                  </a:lnTo>
                  <a:lnTo>
                    <a:pt x="873" y="796084"/>
                  </a:lnTo>
                  <a:lnTo>
                    <a:pt x="3690" y="841289"/>
                  </a:lnTo>
                  <a:lnTo>
                    <a:pt x="8746" y="887475"/>
                  </a:lnTo>
                  <a:lnTo>
                    <a:pt x="16335" y="934309"/>
                  </a:lnTo>
                  <a:lnTo>
                    <a:pt x="26753" y="981457"/>
                  </a:lnTo>
                  <a:lnTo>
                    <a:pt x="40293" y="1028584"/>
                  </a:lnTo>
                  <a:lnTo>
                    <a:pt x="57252" y="1075356"/>
                  </a:lnTo>
                  <a:lnTo>
                    <a:pt x="77923" y="1121439"/>
                  </a:lnTo>
                  <a:lnTo>
                    <a:pt x="102602" y="1166499"/>
                  </a:lnTo>
                  <a:lnTo>
                    <a:pt x="131583" y="1210201"/>
                  </a:lnTo>
                  <a:lnTo>
                    <a:pt x="165161" y="1252213"/>
                  </a:lnTo>
                  <a:lnTo>
                    <a:pt x="203631" y="1292199"/>
                  </a:lnTo>
                  <a:lnTo>
                    <a:pt x="234343" y="1319807"/>
                  </a:lnTo>
                  <a:lnTo>
                    <a:pt x="267141" y="1345642"/>
                  </a:lnTo>
                  <a:lnTo>
                    <a:pt x="302125" y="1369661"/>
                  </a:lnTo>
                  <a:lnTo>
                    <a:pt x="339395" y="1391819"/>
                  </a:lnTo>
                  <a:lnTo>
                    <a:pt x="379049" y="1412074"/>
                  </a:lnTo>
                  <a:lnTo>
                    <a:pt x="421187" y="1430382"/>
                  </a:lnTo>
                  <a:lnTo>
                    <a:pt x="465909" y="1446699"/>
                  </a:lnTo>
                  <a:lnTo>
                    <a:pt x="513313" y="1460982"/>
                  </a:lnTo>
                  <a:lnTo>
                    <a:pt x="563500" y="1473187"/>
                  </a:lnTo>
                  <a:lnTo>
                    <a:pt x="616569" y="1483271"/>
                  </a:lnTo>
                  <a:lnTo>
                    <a:pt x="672619" y="1491190"/>
                  </a:lnTo>
                  <a:lnTo>
                    <a:pt x="731749" y="1496900"/>
                  </a:lnTo>
                  <a:lnTo>
                    <a:pt x="794060" y="1500358"/>
                  </a:lnTo>
                  <a:lnTo>
                    <a:pt x="859650" y="1501521"/>
                  </a:lnTo>
                  <a:lnTo>
                    <a:pt x="924832" y="1499990"/>
                  </a:lnTo>
                  <a:lnTo>
                    <a:pt x="986060" y="1495508"/>
                  </a:lnTo>
                  <a:lnTo>
                    <a:pt x="1043495" y="1488236"/>
                  </a:lnTo>
                  <a:lnTo>
                    <a:pt x="1097300" y="1478338"/>
                  </a:lnTo>
                  <a:lnTo>
                    <a:pt x="1147637" y="1465976"/>
                  </a:lnTo>
                  <a:lnTo>
                    <a:pt x="1194669" y="1451313"/>
                  </a:lnTo>
                  <a:lnTo>
                    <a:pt x="1238558" y="1434511"/>
                  </a:lnTo>
                  <a:lnTo>
                    <a:pt x="1279467" y="1415733"/>
                  </a:lnTo>
                  <a:lnTo>
                    <a:pt x="1317558" y="1395142"/>
                  </a:lnTo>
                  <a:lnTo>
                    <a:pt x="1352994" y="1372901"/>
                  </a:lnTo>
                  <a:lnTo>
                    <a:pt x="1385936" y="1349172"/>
                  </a:lnTo>
                  <a:lnTo>
                    <a:pt x="1416549" y="1324118"/>
                  </a:lnTo>
                  <a:lnTo>
                    <a:pt x="1444993" y="1297901"/>
                  </a:lnTo>
                  <a:lnTo>
                    <a:pt x="1479937" y="1259886"/>
                  </a:lnTo>
                  <a:lnTo>
                    <a:pt x="1511329" y="1219505"/>
                  </a:lnTo>
                  <a:lnTo>
                    <a:pt x="1521124" y="1204595"/>
                  </a:lnTo>
                  <a:lnTo>
                    <a:pt x="825792" y="1204595"/>
                  </a:lnTo>
                  <a:lnTo>
                    <a:pt x="791826" y="1203143"/>
                  </a:lnTo>
                  <a:lnTo>
                    <a:pt x="750244" y="1195717"/>
                  </a:lnTo>
                  <a:lnTo>
                    <a:pt x="704996" y="1177706"/>
                  </a:lnTo>
                  <a:lnTo>
                    <a:pt x="660028" y="1144499"/>
                  </a:lnTo>
                  <a:lnTo>
                    <a:pt x="619290" y="1091488"/>
                  </a:lnTo>
                  <a:lnTo>
                    <a:pt x="596863" y="1044787"/>
                  </a:lnTo>
                  <a:lnTo>
                    <a:pt x="579923" y="995323"/>
                  </a:lnTo>
                  <a:lnTo>
                    <a:pt x="567728" y="944480"/>
                  </a:lnTo>
                  <a:lnTo>
                    <a:pt x="559535" y="893640"/>
                  </a:lnTo>
                  <a:lnTo>
                    <a:pt x="554603" y="844186"/>
                  </a:lnTo>
                  <a:lnTo>
                    <a:pt x="552188" y="797499"/>
                  </a:lnTo>
                  <a:lnTo>
                    <a:pt x="551548" y="754964"/>
                  </a:lnTo>
                  <a:lnTo>
                    <a:pt x="552291" y="709182"/>
                  </a:lnTo>
                  <a:lnTo>
                    <a:pt x="554730" y="663124"/>
                  </a:lnTo>
                  <a:lnTo>
                    <a:pt x="559182" y="617376"/>
                  </a:lnTo>
                  <a:lnTo>
                    <a:pt x="565962" y="572527"/>
                  </a:lnTo>
                  <a:lnTo>
                    <a:pt x="575386" y="529162"/>
                  </a:lnTo>
                  <a:lnTo>
                    <a:pt x="587770" y="487870"/>
                  </a:lnTo>
                  <a:lnTo>
                    <a:pt x="603430" y="449237"/>
                  </a:lnTo>
                  <a:lnTo>
                    <a:pt x="622683" y="413850"/>
                  </a:lnTo>
                  <a:lnTo>
                    <a:pt x="645843" y="382296"/>
                  </a:lnTo>
                  <a:lnTo>
                    <a:pt x="673226" y="355163"/>
                  </a:lnTo>
                  <a:lnTo>
                    <a:pt x="705149" y="333037"/>
                  </a:lnTo>
                  <a:lnTo>
                    <a:pt x="741928" y="316506"/>
                  </a:lnTo>
                  <a:lnTo>
                    <a:pt x="783879" y="306157"/>
                  </a:lnTo>
                  <a:lnTo>
                    <a:pt x="831316" y="302577"/>
                  </a:lnTo>
                  <a:lnTo>
                    <a:pt x="1528453" y="302577"/>
                  </a:lnTo>
                  <a:lnTo>
                    <a:pt x="1516669" y="285651"/>
                  </a:lnTo>
                  <a:lnTo>
                    <a:pt x="1489959" y="252519"/>
                  </a:lnTo>
                  <a:lnTo>
                    <a:pt x="1461157" y="221488"/>
                  </a:lnTo>
                  <a:lnTo>
                    <a:pt x="1430340" y="192546"/>
                  </a:lnTo>
                  <a:lnTo>
                    <a:pt x="1397586" y="165682"/>
                  </a:lnTo>
                  <a:lnTo>
                    <a:pt x="1362976" y="140883"/>
                  </a:lnTo>
                  <a:lnTo>
                    <a:pt x="1326586" y="118138"/>
                  </a:lnTo>
                  <a:lnTo>
                    <a:pt x="1288495" y="97433"/>
                  </a:lnTo>
                  <a:lnTo>
                    <a:pt x="1248783" y="78758"/>
                  </a:lnTo>
                  <a:lnTo>
                    <a:pt x="1207526" y="62100"/>
                  </a:lnTo>
                  <a:lnTo>
                    <a:pt x="1164804" y="47446"/>
                  </a:lnTo>
                  <a:lnTo>
                    <a:pt x="1120696" y="34786"/>
                  </a:lnTo>
                  <a:lnTo>
                    <a:pt x="1075279" y="24107"/>
                  </a:lnTo>
                  <a:lnTo>
                    <a:pt x="1028632" y="15396"/>
                  </a:lnTo>
                  <a:lnTo>
                    <a:pt x="980834" y="8642"/>
                  </a:lnTo>
                  <a:lnTo>
                    <a:pt x="931963" y="3832"/>
                  </a:lnTo>
                  <a:lnTo>
                    <a:pt x="882098" y="956"/>
                  </a:lnTo>
                  <a:lnTo>
                    <a:pt x="831316" y="0"/>
                  </a:lnTo>
                  <a:close/>
                </a:path>
                <a:path extrusionOk="0" h="1501775" w="1651634">
                  <a:moveTo>
                    <a:pt x="1528453" y="302577"/>
                  </a:moveTo>
                  <a:lnTo>
                    <a:pt x="831316" y="302577"/>
                  </a:lnTo>
                  <a:lnTo>
                    <a:pt x="877597" y="306166"/>
                  </a:lnTo>
                  <a:lnTo>
                    <a:pt x="918711" y="316628"/>
                  </a:lnTo>
                  <a:lnTo>
                    <a:pt x="954913" y="333507"/>
                  </a:lnTo>
                  <a:lnTo>
                    <a:pt x="986458" y="356348"/>
                  </a:lnTo>
                  <a:lnTo>
                    <a:pt x="1013600" y="384694"/>
                  </a:lnTo>
                  <a:lnTo>
                    <a:pt x="1036595" y="418090"/>
                  </a:lnTo>
                  <a:lnTo>
                    <a:pt x="1055696" y="456081"/>
                  </a:lnTo>
                  <a:lnTo>
                    <a:pt x="1071160" y="498209"/>
                  </a:lnTo>
                  <a:lnTo>
                    <a:pt x="1083241" y="544019"/>
                  </a:lnTo>
                  <a:lnTo>
                    <a:pt x="1092193" y="593056"/>
                  </a:lnTo>
                  <a:lnTo>
                    <a:pt x="1098272" y="644862"/>
                  </a:lnTo>
                  <a:lnTo>
                    <a:pt x="1101733" y="698984"/>
                  </a:lnTo>
                  <a:lnTo>
                    <a:pt x="1102829" y="754964"/>
                  </a:lnTo>
                  <a:lnTo>
                    <a:pt x="1101962" y="801468"/>
                  </a:lnTo>
                  <a:lnTo>
                    <a:pt x="1099102" y="849043"/>
                  </a:lnTo>
                  <a:lnTo>
                    <a:pt x="1093864" y="896854"/>
                  </a:lnTo>
                  <a:lnTo>
                    <a:pt x="1085862" y="944070"/>
                  </a:lnTo>
                  <a:lnTo>
                    <a:pt x="1074709" y="989855"/>
                  </a:lnTo>
                  <a:lnTo>
                    <a:pt x="1060021" y="1033376"/>
                  </a:lnTo>
                  <a:lnTo>
                    <a:pt x="1041412" y="1073799"/>
                  </a:lnTo>
                  <a:lnTo>
                    <a:pt x="1018495" y="1110290"/>
                  </a:lnTo>
                  <a:lnTo>
                    <a:pt x="990884" y="1142016"/>
                  </a:lnTo>
                  <a:lnTo>
                    <a:pt x="958194" y="1168144"/>
                  </a:lnTo>
                  <a:lnTo>
                    <a:pt x="920040" y="1187838"/>
                  </a:lnTo>
                  <a:lnTo>
                    <a:pt x="876034" y="1200267"/>
                  </a:lnTo>
                  <a:lnTo>
                    <a:pt x="825792" y="1204595"/>
                  </a:lnTo>
                  <a:lnTo>
                    <a:pt x="1521124" y="1204595"/>
                  </a:lnTo>
                  <a:lnTo>
                    <a:pt x="1563844" y="1132546"/>
                  </a:lnTo>
                  <a:lnTo>
                    <a:pt x="1585164" y="1086421"/>
                  </a:lnTo>
                  <a:lnTo>
                    <a:pt x="1603324" y="1038833"/>
                  </a:lnTo>
                  <a:lnTo>
                    <a:pt x="1618457" y="989855"/>
                  </a:lnTo>
                  <a:lnTo>
                    <a:pt x="1630552" y="940169"/>
                  </a:lnTo>
                  <a:lnTo>
                    <a:pt x="1639817" y="889545"/>
                  </a:lnTo>
                  <a:lnTo>
                    <a:pt x="1646314" y="838361"/>
                  </a:lnTo>
                  <a:lnTo>
                    <a:pt x="1650140" y="786843"/>
                  </a:lnTo>
                  <a:lnTo>
                    <a:pt x="1651393" y="735215"/>
                  </a:lnTo>
                  <a:lnTo>
                    <a:pt x="1649928" y="680404"/>
                  </a:lnTo>
                  <a:lnTo>
                    <a:pt x="1645586" y="627814"/>
                  </a:lnTo>
                  <a:lnTo>
                    <a:pt x="1638444" y="577435"/>
                  </a:lnTo>
                  <a:lnTo>
                    <a:pt x="1628557" y="529162"/>
                  </a:lnTo>
                  <a:lnTo>
                    <a:pt x="1616078" y="483259"/>
                  </a:lnTo>
                  <a:lnTo>
                    <a:pt x="1601009" y="439438"/>
                  </a:lnTo>
                  <a:lnTo>
                    <a:pt x="1583456" y="397779"/>
                  </a:lnTo>
                  <a:lnTo>
                    <a:pt x="1563496" y="358269"/>
                  </a:lnTo>
                  <a:lnTo>
                    <a:pt x="1541208" y="320897"/>
                  </a:lnTo>
                  <a:lnTo>
                    <a:pt x="1528453" y="302577"/>
                  </a:lnTo>
                  <a:close/>
                </a:path>
              </a:pathLst>
            </a:custGeom>
            <a:solidFill>
              <a:schemeClr val="lt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04" name="Google Shape;504;p29"/>
            <p:cNvSpPr/>
            <p:nvPr/>
          </p:nvSpPr>
          <p:spPr>
            <a:xfrm>
              <a:off x="14976246" y="8448139"/>
              <a:ext cx="62189" cy="238661"/>
            </a:xfrm>
            <a:custGeom>
              <a:rect b="b" l="l" r="r" t="t"/>
              <a:pathLst>
                <a:path extrusionOk="0" h="2042160" w="532129">
                  <a:moveTo>
                    <a:pt x="531622" y="0"/>
                  </a:moveTo>
                  <a:lnTo>
                    <a:pt x="0" y="0"/>
                  </a:lnTo>
                  <a:lnTo>
                    <a:pt x="0" y="2041613"/>
                  </a:lnTo>
                  <a:lnTo>
                    <a:pt x="531622" y="2041613"/>
                  </a:lnTo>
                  <a:lnTo>
                    <a:pt x="531622" y="0"/>
                  </a:lnTo>
                  <a:close/>
                </a:path>
              </a:pathLst>
            </a:custGeom>
            <a:solidFill>
              <a:schemeClr val="lt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05" name="Google Shape;505;p29"/>
            <p:cNvSpPr/>
            <p:nvPr/>
          </p:nvSpPr>
          <p:spPr>
            <a:xfrm>
              <a:off x="15067761" y="8469289"/>
              <a:ext cx="131576" cy="217511"/>
            </a:xfrm>
            <a:custGeom>
              <a:rect b="b" l="l" r="r" t="t"/>
              <a:pathLst>
                <a:path extrusionOk="0" h="1861185" w="1125854">
                  <a:moveTo>
                    <a:pt x="789025" y="0"/>
                  </a:moveTo>
                  <a:lnTo>
                    <a:pt x="277126" y="203530"/>
                  </a:lnTo>
                  <a:lnTo>
                    <a:pt x="277126" y="424078"/>
                  </a:lnTo>
                  <a:lnTo>
                    <a:pt x="0" y="424078"/>
                  </a:lnTo>
                  <a:lnTo>
                    <a:pt x="0" y="763447"/>
                  </a:lnTo>
                  <a:lnTo>
                    <a:pt x="268706" y="763447"/>
                  </a:lnTo>
                  <a:lnTo>
                    <a:pt x="268706" y="1444879"/>
                  </a:lnTo>
                  <a:lnTo>
                    <a:pt x="269639" y="1491885"/>
                  </a:lnTo>
                  <a:lnTo>
                    <a:pt x="272643" y="1536128"/>
                  </a:lnTo>
                  <a:lnTo>
                    <a:pt x="278031" y="1577597"/>
                  </a:lnTo>
                  <a:lnTo>
                    <a:pt x="286112" y="1616280"/>
                  </a:lnTo>
                  <a:lnTo>
                    <a:pt x="311598" y="1685246"/>
                  </a:lnTo>
                  <a:lnTo>
                    <a:pt x="351590" y="1742938"/>
                  </a:lnTo>
                  <a:lnTo>
                    <a:pt x="408572" y="1789267"/>
                  </a:lnTo>
                  <a:lnTo>
                    <a:pt x="444211" y="1808143"/>
                  </a:lnTo>
                  <a:lnTo>
                    <a:pt x="485031" y="1824145"/>
                  </a:lnTo>
                  <a:lnTo>
                    <a:pt x="531341" y="1837262"/>
                  </a:lnTo>
                  <a:lnTo>
                    <a:pt x="583454" y="1847484"/>
                  </a:lnTo>
                  <a:lnTo>
                    <a:pt x="641679" y="1854799"/>
                  </a:lnTo>
                  <a:lnTo>
                    <a:pt x="706327" y="1859196"/>
                  </a:lnTo>
                  <a:lnTo>
                    <a:pt x="777709" y="1860664"/>
                  </a:lnTo>
                  <a:lnTo>
                    <a:pt x="850061" y="1859843"/>
                  </a:lnTo>
                  <a:lnTo>
                    <a:pt x="912828" y="1857580"/>
                  </a:lnTo>
                  <a:lnTo>
                    <a:pt x="967143" y="1854173"/>
                  </a:lnTo>
                  <a:lnTo>
                    <a:pt x="1014140" y="1849918"/>
                  </a:lnTo>
                  <a:lnTo>
                    <a:pt x="1054954" y="1845114"/>
                  </a:lnTo>
                  <a:lnTo>
                    <a:pt x="1122565" y="1835048"/>
                  </a:lnTo>
                  <a:lnTo>
                    <a:pt x="1122565" y="1501470"/>
                  </a:lnTo>
                  <a:lnTo>
                    <a:pt x="1080377" y="1506330"/>
                  </a:lnTo>
                  <a:lnTo>
                    <a:pt x="1047702" y="1508826"/>
                  </a:lnTo>
                  <a:lnTo>
                    <a:pt x="1019270" y="1509746"/>
                  </a:lnTo>
                  <a:lnTo>
                    <a:pt x="989812" y="1509877"/>
                  </a:lnTo>
                  <a:lnTo>
                    <a:pt x="929175" y="1506923"/>
                  </a:lnTo>
                  <a:lnTo>
                    <a:pt x="881927" y="1497967"/>
                  </a:lnTo>
                  <a:lnTo>
                    <a:pt x="846370" y="1482869"/>
                  </a:lnTo>
                  <a:lnTo>
                    <a:pt x="803533" y="1433679"/>
                  </a:lnTo>
                  <a:lnTo>
                    <a:pt x="787073" y="1358226"/>
                  </a:lnTo>
                  <a:lnTo>
                    <a:pt x="784487" y="1310298"/>
                  </a:lnTo>
                  <a:lnTo>
                    <a:pt x="783399" y="1255382"/>
                  </a:lnTo>
                  <a:lnTo>
                    <a:pt x="783399" y="763447"/>
                  </a:lnTo>
                  <a:lnTo>
                    <a:pt x="1125448" y="763447"/>
                  </a:lnTo>
                  <a:lnTo>
                    <a:pt x="1125448" y="424078"/>
                  </a:lnTo>
                  <a:lnTo>
                    <a:pt x="789025" y="424078"/>
                  </a:lnTo>
                  <a:lnTo>
                    <a:pt x="789025" y="0"/>
                  </a:lnTo>
                  <a:close/>
                </a:path>
              </a:pathLst>
            </a:custGeom>
            <a:solidFill>
              <a:schemeClr val="lt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06" name="Google Shape;506;p29"/>
            <p:cNvSpPr/>
            <p:nvPr/>
          </p:nvSpPr>
          <p:spPr>
            <a:xfrm>
              <a:off x="15222399" y="8511292"/>
              <a:ext cx="176547" cy="175508"/>
            </a:xfrm>
            <a:custGeom>
              <a:rect b="b" l="l" r="r" t="t"/>
              <a:pathLst>
                <a:path extrusionOk="0" h="1501775" w="1510665">
                  <a:moveTo>
                    <a:pt x="754989" y="0"/>
                  </a:moveTo>
                  <a:lnTo>
                    <a:pt x="698067" y="1261"/>
                  </a:lnTo>
                  <a:lnTo>
                    <a:pt x="643524" y="5016"/>
                  </a:lnTo>
                  <a:lnTo>
                    <a:pt x="591340" y="11222"/>
                  </a:lnTo>
                  <a:lnTo>
                    <a:pt x="541498" y="19835"/>
                  </a:lnTo>
                  <a:lnTo>
                    <a:pt x="493980" y="30813"/>
                  </a:lnTo>
                  <a:lnTo>
                    <a:pt x="448767" y="44113"/>
                  </a:lnTo>
                  <a:lnTo>
                    <a:pt x="405843" y="59690"/>
                  </a:lnTo>
                  <a:lnTo>
                    <a:pt x="365188" y="77503"/>
                  </a:lnTo>
                  <a:lnTo>
                    <a:pt x="326785" y="97508"/>
                  </a:lnTo>
                  <a:lnTo>
                    <a:pt x="290615" y="119662"/>
                  </a:lnTo>
                  <a:lnTo>
                    <a:pt x="256661" y="143922"/>
                  </a:lnTo>
                  <a:lnTo>
                    <a:pt x="224904" y="170244"/>
                  </a:lnTo>
                  <a:lnTo>
                    <a:pt x="195328" y="198586"/>
                  </a:lnTo>
                  <a:lnTo>
                    <a:pt x="167912" y="228904"/>
                  </a:lnTo>
                  <a:lnTo>
                    <a:pt x="142640" y="261156"/>
                  </a:lnTo>
                  <a:lnTo>
                    <a:pt x="119493" y="295298"/>
                  </a:lnTo>
                  <a:lnTo>
                    <a:pt x="98366" y="331462"/>
                  </a:lnTo>
                  <a:lnTo>
                    <a:pt x="79504" y="369080"/>
                  </a:lnTo>
                  <a:lnTo>
                    <a:pt x="62626" y="408634"/>
                  </a:lnTo>
                  <a:lnTo>
                    <a:pt x="47800" y="449906"/>
                  </a:lnTo>
                  <a:lnTo>
                    <a:pt x="35010" y="492853"/>
                  </a:lnTo>
                  <a:lnTo>
                    <a:pt x="24237" y="537431"/>
                  </a:lnTo>
                  <a:lnTo>
                    <a:pt x="15464" y="583597"/>
                  </a:lnTo>
                  <a:lnTo>
                    <a:pt x="8671" y="631309"/>
                  </a:lnTo>
                  <a:lnTo>
                    <a:pt x="3841" y="680523"/>
                  </a:lnTo>
                  <a:lnTo>
                    <a:pt x="957" y="731196"/>
                  </a:lnTo>
                  <a:lnTo>
                    <a:pt x="0" y="783285"/>
                  </a:lnTo>
                  <a:lnTo>
                    <a:pt x="1177" y="836479"/>
                  </a:lnTo>
                  <a:lnTo>
                    <a:pt x="4703" y="887704"/>
                  </a:lnTo>
                  <a:lnTo>
                    <a:pt x="10563" y="936951"/>
                  </a:lnTo>
                  <a:lnTo>
                    <a:pt x="18745" y="984211"/>
                  </a:lnTo>
                  <a:lnTo>
                    <a:pt x="29236" y="1029473"/>
                  </a:lnTo>
                  <a:lnTo>
                    <a:pt x="42025" y="1072727"/>
                  </a:lnTo>
                  <a:lnTo>
                    <a:pt x="57097" y="1113966"/>
                  </a:lnTo>
                  <a:lnTo>
                    <a:pt x="74441" y="1153178"/>
                  </a:lnTo>
                  <a:lnTo>
                    <a:pt x="94043" y="1190354"/>
                  </a:lnTo>
                  <a:lnTo>
                    <a:pt x="115892" y="1225485"/>
                  </a:lnTo>
                  <a:lnTo>
                    <a:pt x="139974" y="1258561"/>
                  </a:lnTo>
                  <a:lnTo>
                    <a:pt x="166277" y="1289573"/>
                  </a:lnTo>
                  <a:lnTo>
                    <a:pt x="194787" y="1318510"/>
                  </a:lnTo>
                  <a:lnTo>
                    <a:pt x="225494" y="1345364"/>
                  </a:lnTo>
                  <a:lnTo>
                    <a:pt x="258383" y="1370125"/>
                  </a:lnTo>
                  <a:lnTo>
                    <a:pt x="293442" y="1392782"/>
                  </a:lnTo>
                  <a:lnTo>
                    <a:pt x="330658" y="1413328"/>
                  </a:lnTo>
                  <a:lnTo>
                    <a:pt x="370020" y="1431751"/>
                  </a:lnTo>
                  <a:lnTo>
                    <a:pt x="411513" y="1448043"/>
                  </a:lnTo>
                  <a:lnTo>
                    <a:pt x="455126" y="1462194"/>
                  </a:lnTo>
                  <a:lnTo>
                    <a:pt x="500846" y="1474194"/>
                  </a:lnTo>
                  <a:lnTo>
                    <a:pt x="548659" y="1484033"/>
                  </a:lnTo>
                  <a:lnTo>
                    <a:pt x="598555" y="1491703"/>
                  </a:lnTo>
                  <a:lnTo>
                    <a:pt x="650519" y="1497193"/>
                  </a:lnTo>
                  <a:lnTo>
                    <a:pt x="704539" y="1500494"/>
                  </a:lnTo>
                  <a:lnTo>
                    <a:pt x="760602" y="1501597"/>
                  </a:lnTo>
                  <a:lnTo>
                    <a:pt x="812866" y="1500645"/>
                  </a:lnTo>
                  <a:lnTo>
                    <a:pt x="864499" y="1497757"/>
                  </a:lnTo>
                  <a:lnTo>
                    <a:pt x="915332" y="1492880"/>
                  </a:lnTo>
                  <a:lnTo>
                    <a:pt x="965196" y="1485964"/>
                  </a:lnTo>
                  <a:lnTo>
                    <a:pt x="1013925" y="1476956"/>
                  </a:lnTo>
                  <a:lnTo>
                    <a:pt x="1061348" y="1465807"/>
                  </a:lnTo>
                  <a:lnTo>
                    <a:pt x="1107298" y="1452465"/>
                  </a:lnTo>
                  <a:lnTo>
                    <a:pt x="1151607" y="1436878"/>
                  </a:lnTo>
                  <a:lnTo>
                    <a:pt x="1194106" y="1418995"/>
                  </a:lnTo>
                  <a:lnTo>
                    <a:pt x="1234627" y="1398765"/>
                  </a:lnTo>
                  <a:lnTo>
                    <a:pt x="1273001" y="1376137"/>
                  </a:lnTo>
                  <a:lnTo>
                    <a:pt x="1309060" y="1351059"/>
                  </a:lnTo>
                  <a:lnTo>
                    <a:pt x="1342636" y="1323481"/>
                  </a:lnTo>
                  <a:lnTo>
                    <a:pt x="1373561" y="1293351"/>
                  </a:lnTo>
                  <a:lnTo>
                    <a:pt x="1401666" y="1260617"/>
                  </a:lnTo>
                  <a:lnTo>
                    <a:pt x="1426782" y="1225229"/>
                  </a:lnTo>
                  <a:lnTo>
                    <a:pt x="1433742" y="1213154"/>
                  </a:lnTo>
                  <a:lnTo>
                    <a:pt x="763498" y="1213154"/>
                  </a:lnTo>
                  <a:lnTo>
                    <a:pt x="701140" y="1207825"/>
                  </a:lnTo>
                  <a:lnTo>
                    <a:pt x="649148" y="1192902"/>
                  </a:lnTo>
                  <a:lnTo>
                    <a:pt x="606581" y="1169988"/>
                  </a:lnTo>
                  <a:lnTo>
                    <a:pt x="572496" y="1140681"/>
                  </a:lnTo>
                  <a:lnTo>
                    <a:pt x="545950" y="1106583"/>
                  </a:lnTo>
                  <a:lnTo>
                    <a:pt x="526002" y="1069293"/>
                  </a:lnTo>
                  <a:lnTo>
                    <a:pt x="511708" y="1030413"/>
                  </a:lnTo>
                  <a:lnTo>
                    <a:pt x="502126" y="991542"/>
                  </a:lnTo>
                  <a:lnTo>
                    <a:pt x="493330" y="920230"/>
                  </a:lnTo>
                  <a:lnTo>
                    <a:pt x="492074" y="868159"/>
                  </a:lnTo>
                  <a:lnTo>
                    <a:pt x="1510055" y="868159"/>
                  </a:lnTo>
                  <a:lnTo>
                    <a:pt x="1509516" y="796801"/>
                  </a:lnTo>
                  <a:lnTo>
                    <a:pt x="1507764" y="731196"/>
                  </a:lnTo>
                  <a:lnTo>
                    <a:pt x="1504697" y="672070"/>
                  </a:lnTo>
                  <a:lnTo>
                    <a:pt x="1500079" y="617510"/>
                  </a:lnTo>
                  <a:lnTo>
                    <a:pt x="1495316" y="579704"/>
                  </a:lnTo>
                  <a:lnTo>
                    <a:pt x="497763" y="579704"/>
                  </a:lnTo>
                  <a:lnTo>
                    <a:pt x="500069" y="554915"/>
                  </a:lnTo>
                  <a:lnTo>
                    <a:pt x="511975" y="485679"/>
                  </a:lnTo>
                  <a:lnTo>
                    <a:pt x="523951" y="445916"/>
                  </a:lnTo>
                  <a:lnTo>
                    <a:pt x="541527" y="405845"/>
                  </a:lnTo>
                  <a:lnTo>
                    <a:pt x="565892" y="367809"/>
                  </a:lnTo>
                  <a:lnTo>
                    <a:pt x="598232" y="334148"/>
                  </a:lnTo>
                  <a:lnTo>
                    <a:pt x="639736" y="307206"/>
                  </a:lnTo>
                  <a:lnTo>
                    <a:pt x="691592" y="289323"/>
                  </a:lnTo>
                  <a:lnTo>
                    <a:pt x="754989" y="282841"/>
                  </a:lnTo>
                  <a:lnTo>
                    <a:pt x="1386240" y="282841"/>
                  </a:lnTo>
                  <a:lnTo>
                    <a:pt x="1371020" y="260068"/>
                  </a:lnTo>
                  <a:lnTo>
                    <a:pt x="1346757" y="228435"/>
                  </a:lnTo>
                  <a:lnTo>
                    <a:pt x="1320065" y="198215"/>
                  </a:lnTo>
                  <a:lnTo>
                    <a:pt x="1290792" y="169557"/>
                  </a:lnTo>
                  <a:lnTo>
                    <a:pt x="1258786" y="142610"/>
                  </a:lnTo>
                  <a:lnTo>
                    <a:pt x="1223895" y="117523"/>
                  </a:lnTo>
                  <a:lnTo>
                    <a:pt x="1185967" y="94445"/>
                  </a:lnTo>
                  <a:lnTo>
                    <a:pt x="1144851" y="73525"/>
                  </a:lnTo>
                  <a:lnTo>
                    <a:pt x="1100394" y="54911"/>
                  </a:lnTo>
                  <a:lnTo>
                    <a:pt x="1052444" y="38753"/>
                  </a:lnTo>
                  <a:lnTo>
                    <a:pt x="1000850" y="25198"/>
                  </a:lnTo>
                  <a:lnTo>
                    <a:pt x="945460" y="14397"/>
                  </a:lnTo>
                  <a:lnTo>
                    <a:pt x="886120" y="6498"/>
                  </a:lnTo>
                  <a:lnTo>
                    <a:pt x="822681" y="1649"/>
                  </a:lnTo>
                  <a:lnTo>
                    <a:pt x="754989" y="0"/>
                  </a:lnTo>
                  <a:close/>
                </a:path>
                <a:path extrusionOk="0" h="1501775" w="1510665">
                  <a:moveTo>
                    <a:pt x="1501647" y="1006678"/>
                  </a:moveTo>
                  <a:lnTo>
                    <a:pt x="1006589" y="1006678"/>
                  </a:lnTo>
                  <a:lnTo>
                    <a:pt x="997911" y="1053723"/>
                  </a:lnTo>
                  <a:lnTo>
                    <a:pt x="982559" y="1095031"/>
                  </a:lnTo>
                  <a:lnTo>
                    <a:pt x="960770" y="1130436"/>
                  </a:lnTo>
                  <a:lnTo>
                    <a:pt x="932778" y="1159775"/>
                  </a:lnTo>
                  <a:lnTo>
                    <a:pt x="898819" y="1182881"/>
                  </a:lnTo>
                  <a:lnTo>
                    <a:pt x="859129" y="1199589"/>
                  </a:lnTo>
                  <a:lnTo>
                    <a:pt x="813944" y="1209736"/>
                  </a:lnTo>
                  <a:lnTo>
                    <a:pt x="763498" y="1213154"/>
                  </a:lnTo>
                  <a:lnTo>
                    <a:pt x="1433742" y="1213154"/>
                  </a:lnTo>
                  <a:lnTo>
                    <a:pt x="1448742" y="1187135"/>
                  </a:lnTo>
                  <a:lnTo>
                    <a:pt x="1467376" y="1146284"/>
                  </a:lnTo>
                  <a:lnTo>
                    <a:pt x="1482518" y="1102625"/>
                  </a:lnTo>
                  <a:lnTo>
                    <a:pt x="1493998" y="1056107"/>
                  </a:lnTo>
                  <a:lnTo>
                    <a:pt x="1501647" y="1006678"/>
                  </a:lnTo>
                  <a:close/>
                </a:path>
                <a:path extrusionOk="0" h="1501775" w="1510665">
                  <a:moveTo>
                    <a:pt x="1386240" y="282841"/>
                  </a:moveTo>
                  <a:lnTo>
                    <a:pt x="754989" y="282841"/>
                  </a:lnTo>
                  <a:lnTo>
                    <a:pt x="818307" y="288939"/>
                  </a:lnTo>
                  <a:lnTo>
                    <a:pt x="869955" y="305841"/>
                  </a:lnTo>
                  <a:lnTo>
                    <a:pt x="911154" y="331462"/>
                  </a:lnTo>
                  <a:lnTo>
                    <a:pt x="943124" y="363716"/>
                  </a:lnTo>
                  <a:lnTo>
                    <a:pt x="967085" y="400516"/>
                  </a:lnTo>
                  <a:lnTo>
                    <a:pt x="984259" y="439777"/>
                  </a:lnTo>
                  <a:lnTo>
                    <a:pt x="995866" y="479412"/>
                  </a:lnTo>
                  <a:lnTo>
                    <a:pt x="1003125" y="517336"/>
                  </a:lnTo>
                  <a:lnTo>
                    <a:pt x="1009484" y="579704"/>
                  </a:lnTo>
                  <a:lnTo>
                    <a:pt x="1495316" y="579704"/>
                  </a:lnTo>
                  <a:lnTo>
                    <a:pt x="1485575" y="521025"/>
                  </a:lnTo>
                  <a:lnTo>
                    <a:pt x="1475350" y="477913"/>
                  </a:lnTo>
                  <a:lnTo>
                    <a:pt x="1462919" y="437428"/>
                  </a:lnTo>
                  <a:lnTo>
                    <a:pt x="1448111" y="398976"/>
                  </a:lnTo>
                  <a:lnTo>
                    <a:pt x="1430756" y="361962"/>
                  </a:lnTo>
                  <a:lnTo>
                    <a:pt x="1412868" y="326981"/>
                  </a:lnTo>
                  <a:lnTo>
                    <a:pt x="1393007" y="292967"/>
                  </a:lnTo>
                  <a:lnTo>
                    <a:pt x="1386240" y="282841"/>
                  </a:lnTo>
                  <a:close/>
                </a:path>
              </a:pathLst>
            </a:custGeom>
            <a:solidFill>
              <a:schemeClr val="lt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07" name="Google Shape;507;p29"/>
            <p:cNvSpPr/>
            <p:nvPr/>
          </p:nvSpPr>
          <p:spPr>
            <a:xfrm>
              <a:off x="15425933" y="8511292"/>
              <a:ext cx="176844" cy="175508"/>
            </a:xfrm>
            <a:custGeom>
              <a:rect b="b" l="l" r="r" t="t"/>
              <a:pathLst>
                <a:path extrusionOk="0" h="1501775" w="1513204">
                  <a:moveTo>
                    <a:pt x="791743" y="0"/>
                  </a:moveTo>
                  <a:lnTo>
                    <a:pt x="747482" y="788"/>
                  </a:lnTo>
                  <a:lnTo>
                    <a:pt x="703385" y="3192"/>
                  </a:lnTo>
                  <a:lnTo>
                    <a:pt x="659573" y="7265"/>
                  </a:lnTo>
                  <a:lnTo>
                    <a:pt x="616161" y="13062"/>
                  </a:lnTo>
                  <a:lnTo>
                    <a:pt x="573270" y="20640"/>
                  </a:lnTo>
                  <a:lnTo>
                    <a:pt x="531015" y="30053"/>
                  </a:lnTo>
                  <a:lnTo>
                    <a:pt x="489516" y="41356"/>
                  </a:lnTo>
                  <a:lnTo>
                    <a:pt x="448891" y="54604"/>
                  </a:lnTo>
                  <a:lnTo>
                    <a:pt x="409257" y="69853"/>
                  </a:lnTo>
                  <a:lnTo>
                    <a:pt x="370734" y="87157"/>
                  </a:lnTo>
                  <a:lnTo>
                    <a:pt x="333437" y="106573"/>
                  </a:lnTo>
                  <a:lnTo>
                    <a:pt x="297487" y="128154"/>
                  </a:lnTo>
                  <a:lnTo>
                    <a:pt x="263000" y="151956"/>
                  </a:lnTo>
                  <a:lnTo>
                    <a:pt x="230096" y="178035"/>
                  </a:lnTo>
                  <a:lnTo>
                    <a:pt x="198891" y="206445"/>
                  </a:lnTo>
                  <a:lnTo>
                    <a:pt x="169504" y="237241"/>
                  </a:lnTo>
                  <a:lnTo>
                    <a:pt x="142054" y="270479"/>
                  </a:lnTo>
                  <a:lnTo>
                    <a:pt x="116657" y="306214"/>
                  </a:lnTo>
                  <a:lnTo>
                    <a:pt x="93433" y="344501"/>
                  </a:lnTo>
                  <a:lnTo>
                    <a:pt x="72498" y="385396"/>
                  </a:lnTo>
                  <a:lnTo>
                    <a:pt x="53972" y="428952"/>
                  </a:lnTo>
                  <a:lnTo>
                    <a:pt x="37972" y="475226"/>
                  </a:lnTo>
                  <a:lnTo>
                    <a:pt x="24617" y="524272"/>
                  </a:lnTo>
                  <a:lnTo>
                    <a:pt x="14024" y="576146"/>
                  </a:lnTo>
                  <a:lnTo>
                    <a:pt x="6311" y="630904"/>
                  </a:lnTo>
                  <a:lnTo>
                    <a:pt x="1597" y="688599"/>
                  </a:lnTo>
                  <a:lnTo>
                    <a:pt x="0" y="749287"/>
                  </a:lnTo>
                  <a:lnTo>
                    <a:pt x="1407" y="805034"/>
                  </a:lnTo>
                  <a:lnTo>
                    <a:pt x="5581" y="858558"/>
                  </a:lnTo>
                  <a:lnTo>
                    <a:pt x="12449" y="909868"/>
                  </a:lnTo>
                  <a:lnTo>
                    <a:pt x="21939" y="958973"/>
                  </a:lnTo>
                  <a:lnTo>
                    <a:pt x="33979" y="1005883"/>
                  </a:lnTo>
                  <a:lnTo>
                    <a:pt x="48496" y="1050607"/>
                  </a:lnTo>
                  <a:lnTo>
                    <a:pt x="65417" y="1093155"/>
                  </a:lnTo>
                  <a:lnTo>
                    <a:pt x="84671" y="1133536"/>
                  </a:lnTo>
                  <a:lnTo>
                    <a:pt x="106186" y="1171759"/>
                  </a:lnTo>
                  <a:lnTo>
                    <a:pt x="129888" y="1207834"/>
                  </a:lnTo>
                  <a:lnTo>
                    <a:pt x="155705" y="1241770"/>
                  </a:lnTo>
                  <a:lnTo>
                    <a:pt x="183565" y="1273576"/>
                  </a:lnTo>
                  <a:lnTo>
                    <a:pt x="213396" y="1303262"/>
                  </a:lnTo>
                  <a:lnTo>
                    <a:pt x="245126" y="1330838"/>
                  </a:lnTo>
                  <a:lnTo>
                    <a:pt x="278681" y="1356312"/>
                  </a:lnTo>
                  <a:lnTo>
                    <a:pt x="313990" y="1379695"/>
                  </a:lnTo>
                  <a:lnTo>
                    <a:pt x="350980" y="1400994"/>
                  </a:lnTo>
                  <a:lnTo>
                    <a:pt x="389579" y="1420221"/>
                  </a:lnTo>
                  <a:lnTo>
                    <a:pt x="429715" y="1437384"/>
                  </a:lnTo>
                  <a:lnTo>
                    <a:pt x="471314" y="1452493"/>
                  </a:lnTo>
                  <a:lnTo>
                    <a:pt x="514306" y="1465557"/>
                  </a:lnTo>
                  <a:lnTo>
                    <a:pt x="558617" y="1476585"/>
                  </a:lnTo>
                  <a:lnTo>
                    <a:pt x="604175" y="1485587"/>
                  </a:lnTo>
                  <a:lnTo>
                    <a:pt x="650908" y="1492572"/>
                  </a:lnTo>
                  <a:lnTo>
                    <a:pt x="698744" y="1497550"/>
                  </a:lnTo>
                  <a:lnTo>
                    <a:pt x="747609" y="1500529"/>
                  </a:lnTo>
                  <a:lnTo>
                    <a:pt x="797432" y="1501521"/>
                  </a:lnTo>
                  <a:lnTo>
                    <a:pt x="852665" y="1500229"/>
                  </a:lnTo>
                  <a:lnTo>
                    <a:pt x="906222" y="1496387"/>
                  </a:lnTo>
                  <a:lnTo>
                    <a:pt x="958027" y="1490045"/>
                  </a:lnTo>
                  <a:lnTo>
                    <a:pt x="1008008" y="1481250"/>
                  </a:lnTo>
                  <a:lnTo>
                    <a:pt x="1056091" y="1470051"/>
                  </a:lnTo>
                  <a:lnTo>
                    <a:pt x="1102202" y="1456499"/>
                  </a:lnTo>
                  <a:lnTo>
                    <a:pt x="1146266" y="1440641"/>
                  </a:lnTo>
                  <a:lnTo>
                    <a:pt x="1188211" y="1422526"/>
                  </a:lnTo>
                  <a:lnTo>
                    <a:pt x="1227961" y="1402204"/>
                  </a:lnTo>
                  <a:lnTo>
                    <a:pt x="1265445" y="1379724"/>
                  </a:lnTo>
                  <a:lnTo>
                    <a:pt x="1300586" y="1355135"/>
                  </a:lnTo>
                  <a:lnTo>
                    <a:pt x="1333313" y="1328484"/>
                  </a:lnTo>
                  <a:lnTo>
                    <a:pt x="1363550" y="1299823"/>
                  </a:lnTo>
                  <a:lnTo>
                    <a:pt x="1391225" y="1269199"/>
                  </a:lnTo>
                  <a:lnTo>
                    <a:pt x="1416262" y="1236661"/>
                  </a:lnTo>
                  <a:lnTo>
                    <a:pt x="1438589" y="1202258"/>
                  </a:lnTo>
                  <a:lnTo>
                    <a:pt x="1458131" y="1166040"/>
                  </a:lnTo>
                  <a:lnTo>
                    <a:pt x="1474815" y="1128055"/>
                  </a:lnTo>
                  <a:lnTo>
                    <a:pt x="1488566" y="1088353"/>
                  </a:lnTo>
                  <a:lnTo>
                    <a:pt x="1499312" y="1046982"/>
                  </a:lnTo>
                  <a:lnTo>
                    <a:pt x="1506977" y="1003991"/>
                  </a:lnTo>
                  <a:lnTo>
                    <a:pt x="1511489" y="959429"/>
                  </a:lnTo>
                  <a:lnTo>
                    <a:pt x="1512773" y="913345"/>
                  </a:lnTo>
                  <a:lnTo>
                    <a:pt x="975525" y="913345"/>
                  </a:lnTo>
                  <a:lnTo>
                    <a:pt x="974889" y="951528"/>
                  </a:lnTo>
                  <a:lnTo>
                    <a:pt x="972112" y="993069"/>
                  </a:lnTo>
                  <a:lnTo>
                    <a:pt x="965890" y="1035871"/>
                  </a:lnTo>
                  <a:lnTo>
                    <a:pt x="954921" y="1077838"/>
                  </a:lnTo>
                  <a:lnTo>
                    <a:pt x="937899" y="1116875"/>
                  </a:lnTo>
                  <a:lnTo>
                    <a:pt x="913522" y="1150886"/>
                  </a:lnTo>
                  <a:lnTo>
                    <a:pt x="880486" y="1177775"/>
                  </a:lnTo>
                  <a:lnTo>
                    <a:pt x="837487" y="1195445"/>
                  </a:lnTo>
                  <a:lnTo>
                    <a:pt x="783221" y="1201801"/>
                  </a:lnTo>
                  <a:lnTo>
                    <a:pt x="750703" y="1199917"/>
                  </a:lnTo>
                  <a:lnTo>
                    <a:pt x="690522" y="1182787"/>
                  </a:lnTo>
                  <a:lnTo>
                    <a:pt x="638455" y="1143265"/>
                  </a:lnTo>
                  <a:lnTo>
                    <a:pt x="596471" y="1075856"/>
                  </a:lnTo>
                  <a:lnTo>
                    <a:pt x="579876" y="1029978"/>
                  </a:lnTo>
                  <a:lnTo>
                    <a:pt x="566541" y="975069"/>
                  </a:lnTo>
                  <a:lnTo>
                    <a:pt x="556710" y="910441"/>
                  </a:lnTo>
                  <a:lnTo>
                    <a:pt x="550632" y="835410"/>
                  </a:lnTo>
                  <a:lnTo>
                    <a:pt x="548551" y="749287"/>
                  </a:lnTo>
                  <a:lnTo>
                    <a:pt x="549402" y="692832"/>
                  </a:lnTo>
                  <a:lnTo>
                    <a:pt x="552146" y="638587"/>
                  </a:lnTo>
                  <a:lnTo>
                    <a:pt x="557069" y="586953"/>
                  </a:lnTo>
                  <a:lnTo>
                    <a:pt x="564455" y="538331"/>
                  </a:lnTo>
                  <a:lnTo>
                    <a:pt x="574592" y="493123"/>
                  </a:lnTo>
                  <a:lnTo>
                    <a:pt x="587763" y="451730"/>
                  </a:lnTo>
                  <a:lnTo>
                    <a:pt x="604254" y="414554"/>
                  </a:lnTo>
                  <a:lnTo>
                    <a:pt x="624352" y="381996"/>
                  </a:lnTo>
                  <a:lnTo>
                    <a:pt x="676507" y="332340"/>
                  </a:lnTo>
                  <a:lnTo>
                    <a:pt x="746513" y="305973"/>
                  </a:lnTo>
                  <a:lnTo>
                    <a:pt x="788923" y="302526"/>
                  </a:lnTo>
                  <a:lnTo>
                    <a:pt x="836865" y="307527"/>
                  </a:lnTo>
                  <a:lnTo>
                    <a:pt x="877013" y="321842"/>
                  </a:lnTo>
                  <a:lnTo>
                    <a:pt x="909799" y="344444"/>
                  </a:lnTo>
                  <a:lnTo>
                    <a:pt x="935655" y="374302"/>
                  </a:lnTo>
                  <a:lnTo>
                    <a:pt x="955013" y="410388"/>
                  </a:lnTo>
                  <a:lnTo>
                    <a:pt x="968305" y="451672"/>
                  </a:lnTo>
                  <a:lnTo>
                    <a:pt x="975963" y="497125"/>
                  </a:lnTo>
                  <a:lnTo>
                    <a:pt x="978420" y="545719"/>
                  </a:lnTo>
                  <a:lnTo>
                    <a:pt x="1504264" y="545719"/>
                  </a:lnTo>
                  <a:lnTo>
                    <a:pt x="1497364" y="475948"/>
                  </a:lnTo>
                  <a:lnTo>
                    <a:pt x="1490057" y="435713"/>
                  </a:lnTo>
                  <a:lnTo>
                    <a:pt x="1478540" y="392661"/>
                  </a:lnTo>
                  <a:lnTo>
                    <a:pt x="1461587" y="347356"/>
                  </a:lnTo>
                  <a:lnTo>
                    <a:pt x="1437970" y="300359"/>
                  </a:lnTo>
                  <a:lnTo>
                    <a:pt x="1406461" y="252234"/>
                  </a:lnTo>
                  <a:lnTo>
                    <a:pt x="1365834" y="203542"/>
                  </a:lnTo>
                  <a:lnTo>
                    <a:pt x="1326409" y="165088"/>
                  </a:lnTo>
                  <a:lnTo>
                    <a:pt x="1284214" y="131709"/>
                  </a:lnTo>
                  <a:lnTo>
                    <a:pt x="1239789" y="103056"/>
                  </a:lnTo>
                  <a:lnTo>
                    <a:pt x="1193674" y="78781"/>
                  </a:lnTo>
                  <a:lnTo>
                    <a:pt x="1146410" y="58538"/>
                  </a:lnTo>
                  <a:lnTo>
                    <a:pt x="1098537" y="41979"/>
                  </a:lnTo>
                  <a:lnTo>
                    <a:pt x="1050594" y="28756"/>
                  </a:lnTo>
                  <a:lnTo>
                    <a:pt x="1003123" y="18520"/>
                  </a:lnTo>
                  <a:lnTo>
                    <a:pt x="956663" y="10926"/>
                  </a:lnTo>
                  <a:lnTo>
                    <a:pt x="911755" y="5624"/>
                  </a:lnTo>
                  <a:lnTo>
                    <a:pt x="868939" y="2268"/>
                  </a:lnTo>
                  <a:lnTo>
                    <a:pt x="828755" y="509"/>
                  </a:lnTo>
                  <a:lnTo>
                    <a:pt x="791743" y="0"/>
                  </a:lnTo>
                  <a:close/>
                </a:path>
              </a:pathLst>
            </a:custGeom>
            <a:solidFill>
              <a:schemeClr val="lt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08" name="Google Shape;508;p29"/>
            <p:cNvSpPr/>
            <p:nvPr/>
          </p:nvSpPr>
          <p:spPr>
            <a:xfrm>
              <a:off x="15618966" y="8448213"/>
              <a:ext cx="177512" cy="238587"/>
            </a:xfrm>
            <a:custGeom>
              <a:rect b="b" l="l" r="r" t="t"/>
              <a:pathLst>
                <a:path extrusionOk="0" h="2041525" w="1518919">
                  <a:moveTo>
                    <a:pt x="537070" y="0"/>
                  </a:moveTo>
                  <a:lnTo>
                    <a:pt x="0" y="0"/>
                  </a:lnTo>
                  <a:lnTo>
                    <a:pt x="0" y="2041525"/>
                  </a:lnTo>
                  <a:lnTo>
                    <a:pt x="531545" y="2041525"/>
                  </a:lnTo>
                  <a:lnTo>
                    <a:pt x="531658" y="1331811"/>
                  </a:lnTo>
                  <a:lnTo>
                    <a:pt x="532449" y="1270577"/>
                  </a:lnTo>
                  <a:lnTo>
                    <a:pt x="534596" y="1215862"/>
                  </a:lnTo>
                  <a:lnTo>
                    <a:pt x="538776" y="1167524"/>
                  </a:lnTo>
                  <a:lnTo>
                    <a:pt x="545668" y="1125423"/>
                  </a:lnTo>
                  <a:lnTo>
                    <a:pt x="566503" y="1061420"/>
                  </a:lnTo>
                  <a:lnTo>
                    <a:pt x="586159" y="1023732"/>
                  </a:lnTo>
                  <a:lnTo>
                    <a:pt x="614417" y="987530"/>
                  </a:lnTo>
                  <a:lnTo>
                    <a:pt x="653109" y="956772"/>
                  </a:lnTo>
                  <a:lnTo>
                    <a:pt x="704068" y="935415"/>
                  </a:lnTo>
                  <a:lnTo>
                    <a:pt x="769124" y="927417"/>
                  </a:lnTo>
                  <a:lnTo>
                    <a:pt x="823946" y="932909"/>
                  </a:lnTo>
                  <a:lnTo>
                    <a:pt x="868830" y="948347"/>
                  </a:lnTo>
                  <a:lnTo>
                    <a:pt x="904771" y="972176"/>
                  </a:lnTo>
                  <a:lnTo>
                    <a:pt x="932761" y="1002840"/>
                  </a:lnTo>
                  <a:lnTo>
                    <a:pt x="953796" y="1038782"/>
                  </a:lnTo>
                  <a:lnTo>
                    <a:pt x="968868" y="1078447"/>
                  </a:lnTo>
                  <a:lnTo>
                    <a:pt x="978971" y="1120278"/>
                  </a:lnTo>
                  <a:lnTo>
                    <a:pt x="985099" y="1162720"/>
                  </a:lnTo>
                  <a:lnTo>
                    <a:pt x="988246" y="1204218"/>
                  </a:lnTo>
                  <a:lnTo>
                    <a:pt x="989405" y="1243214"/>
                  </a:lnTo>
                  <a:lnTo>
                    <a:pt x="989571" y="1278153"/>
                  </a:lnTo>
                  <a:lnTo>
                    <a:pt x="989571" y="2041525"/>
                  </a:lnTo>
                  <a:lnTo>
                    <a:pt x="1518475" y="2041525"/>
                  </a:lnTo>
                  <a:lnTo>
                    <a:pt x="1518369" y="1162974"/>
                  </a:lnTo>
                  <a:lnTo>
                    <a:pt x="1517625" y="1112078"/>
                  </a:lnTo>
                  <a:lnTo>
                    <a:pt x="1515606" y="1063157"/>
                  </a:lnTo>
                  <a:lnTo>
                    <a:pt x="1511675" y="1016148"/>
                  </a:lnTo>
                  <a:lnTo>
                    <a:pt x="1505194" y="970985"/>
                  </a:lnTo>
                  <a:lnTo>
                    <a:pt x="1495526" y="927606"/>
                  </a:lnTo>
                  <a:lnTo>
                    <a:pt x="1482032" y="885945"/>
                  </a:lnTo>
                  <a:lnTo>
                    <a:pt x="1464077" y="845938"/>
                  </a:lnTo>
                  <a:lnTo>
                    <a:pt x="1441021" y="807522"/>
                  </a:lnTo>
                  <a:lnTo>
                    <a:pt x="1412228" y="770631"/>
                  </a:lnTo>
                  <a:lnTo>
                    <a:pt x="1377061" y="735203"/>
                  </a:lnTo>
                  <a:lnTo>
                    <a:pt x="1337502" y="701957"/>
                  </a:lnTo>
                  <a:lnTo>
                    <a:pt x="1296297" y="673671"/>
                  </a:lnTo>
                  <a:lnTo>
                    <a:pt x="1253677" y="650064"/>
                  </a:lnTo>
                  <a:lnTo>
                    <a:pt x="1209872" y="630857"/>
                  </a:lnTo>
                  <a:lnTo>
                    <a:pt x="1165113" y="615769"/>
                  </a:lnTo>
                  <a:lnTo>
                    <a:pt x="1119631" y="604521"/>
                  </a:lnTo>
                  <a:lnTo>
                    <a:pt x="1073656" y="596834"/>
                  </a:lnTo>
                  <a:lnTo>
                    <a:pt x="1027419" y="592426"/>
                  </a:lnTo>
                  <a:lnTo>
                    <a:pt x="981151" y="591019"/>
                  </a:lnTo>
                  <a:lnTo>
                    <a:pt x="907719" y="594718"/>
                  </a:lnTo>
                  <a:lnTo>
                    <a:pt x="841598" y="604999"/>
                  </a:lnTo>
                  <a:lnTo>
                    <a:pt x="782464" y="620640"/>
                  </a:lnTo>
                  <a:lnTo>
                    <a:pt x="729994" y="640421"/>
                  </a:lnTo>
                  <a:lnTo>
                    <a:pt x="683868" y="663117"/>
                  </a:lnTo>
                  <a:lnTo>
                    <a:pt x="643760" y="687509"/>
                  </a:lnTo>
                  <a:lnTo>
                    <a:pt x="609349" y="712373"/>
                  </a:lnTo>
                  <a:lnTo>
                    <a:pt x="556327" y="758632"/>
                  </a:lnTo>
                  <a:lnTo>
                    <a:pt x="537070" y="777582"/>
                  </a:lnTo>
                  <a:lnTo>
                    <a:pt x="537070" y="0"/>
                  </a:lnTo>
                  <a:close/>
                </a:path>
              </a:pathLst>
            </a:custGeom>
            <a:solidFill>
              <a:schemeClr val="lt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cess: ...5-7-end">
  <p:cSld name="Process: ...5-7-end">
    <p:spTree>
      <p:nvGrpSpPr>
        <p:cNvPr id="509" name="Shape 509"/>
        <p:cNvGrpSpPr/>
        <p:nvPr/>
      </p:nvGrpSpPr>
      <p:grpSpPr>
        <a:xfrm>
          <a:off x="0" y="0"/>
          <a:ext cx="0" cy="0"/>
          <a:chOff x="0" y="0"/>
          <a:chExt cx="0" cy="0"/>
        </a:xfrm>
      </p:grpSpPr>
      <p:sp>
        <p:nvSpPr>
          <p:cNvPr id="510" name="Google Shape;510;p30"/>
          <p:cNvSpPr/>
          <p:nvPr/>
        </p:nvSpPr>
        <p:spPr>
          <a:xfrm>
            <a:off x="11861249" y="0"/>
            <a:ext cx="4394751" cy="9144000"/>
          </a:xfrm>
          <a:custGeom>
            <a:rect b="b" l="l" r="r" t="t"/>
            <a:pathLst>
              <a:path extrusionOk="0" h="9144000" w="4406900">
                <a:moveTo>
                  <a:pt x="4406887" y="0"/>
                </a:moveTo>
                <a:lnTo>
                  <a:pt x="0" y="0"/>
                </a:lnTo>
                <a:lnTo>
                  <a:pt x="0" y="9144000"/>
                </a:lnTo>
                <a:lnTo>
                  <a:pt x="4406887" y="9144000"/>
                </a:lnTo>
                <a:lnTo>
                  <a:pt x="4406887" y="0"/>
                </a:lnTo>
                <a:close/>
              </a:path>
            </a:pathLst>
          </a:custGeom>
          <a:solidFill>
            <a:schemeClr val="dk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b="0" i="0" sz="1800">
              <a:solidFill>
                <a:schemeClr val="dk1"/>
              </a:solidFill>
              <a:latin typeface="Arial"/>
              <a:ea typeface="Arial"/>
              <a:cs typeface="Arial"/>
              <a:sym typeface="Arial"/>
            </a:endParaRPr>
          </a:p>
        </p:txBody>
      </p:sp>
      <p:sp>
        <p:nvSpPr>
          <p:cNvPr id="511" name="Google Shape;511;p30"/>
          <p:cNvSpPr txBox="1"/>
          <p:nvPr>
            <p:ph idx="1" type="body"/>
          </p:nvPr>
        </p:nvSpPr>
        <p:spPr>
          <a:xfrm>
            <a:off x="12166600" y="2209800"/>
            <a:ext cx="3564117" cy="5943600"/>
          </a:xfrm>
          <a:prstGeom prst="rect">
            <a:avLst/>
          </a:prstGeom>
          <a:noFill/>
          <a:ln>
            <a:noFill/>
          </a:ln>
        </p:spPr>
        <p:txBody>
          <a:bodyPr anchorCtr="0" anchor="ctr" bIns="0" lIns="0" spcFirstLastPara="1" rIns="0" wrap="square" tIns="0">
            <a:noAutofit/>
          </a:bodyPr>
          <a:lstStyle>
            <a:lvl1pPr indent="-228600" lvl="0" marL="457200" marR="5080" rtl="0" algn="l">
              <a:lnSpc>
                <a:spcPct val="100000"/>
              </a:lnSpc>
              <a:spcBef>
                <a:spcPts val="100"/>
              </a:spcBef>
              <a:spcAft>
                <a:spcPts val="0"/>
              </a:spcAft>
              <a:buClr>
                <a:schemeClr val="lt1"/>
              </a:buClr>
              <a:buSzPts val="3200"/>
              <a:buFont typeface="Arial"/>
              <a:buNone/>
              <a:defRPr b="1" i="0" sz="3200" u="none" cap="none" strike="noStrike">
                <a:solidFill>
                  <a:schemeClr val="lt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12" name="Google Shape;512;p30"/>
          <p:cNvSpPr txBox="1"/>
          <p:nvPr>
            <p:ph type="title"/>
          </p:nvPr>
        </p:nvSpPr>
        <p:spPr>
          <a:xfrm>
            <a:off x="508000" y="313466"/>
            <a:ext cx="11353800" cy="1286734"/>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dk1"/>
              </a:buClr>
              <a:buSzPts val="44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3" name="Google Shape;513;p30"/>
          <p:cNvSpPr txBox="1"/>
          <p:nvPr>
            <p:ph idx="2" type="body"/>
          </p:nvPr>
        </p:nvSpPr>
        <p:spPr>
          <a:xfrm>
            <a:off x="8280401" y="7601349"/>
            <a:ext cx="3581400" cy="360114"/>
          </a:xfrm>
          <a:prstGeom prst="rect">
            <a:avLst/>
          </a:prstGeom>
          <a:noFill/>
          <a:ln>
            <a:noFill/>
          </a:ln>
        </p:spPr>
        <p:txBody>
          <a:bodyPr anchorCtr="0" anchor="t" bIns="0" lIns="0" spcFirstLastPara="1" rIns="0" wrap="square" tIns="0">
            <a:noAutofit/>
          </a:bodyPr>
          <a:lstStyle>
            <a:lvl1pPr indent="-228600" lvl="0" marL="457200" marR="0" rtl="0" algn="l">
              <a:lnSpc>
                <a:spcPct val="90000"/>
              </a:lnSpc>
              <a:spcBef>
                <a:spcPts val="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14" name="Google Shape;514;p30"/>
          <p:cNvSpPr txBox="1"/>
          <p:nvPr>
            <p:ph idx="3" type="body"/>
          </p:nvPr>
        </p:nvSpPr>
        <p:spPr>
          <a:xfrm>
            <a:off x="8280401" y="5858750"/>
            <a:ext cx="3581400" cy="1366113"/>
          </a:xfrm>
          <a:prstGeom prst="rect">
            <a:avLst/>
          </a:prstGeom>
          <a:noFill/>
          <a:ln>
            <a:noFill/>
          </a:ln>
        </p:spPr>
        <p:txBody>
          <a:bodyPr anchorCtr="0" anchor="t" bIns="0" lIns="0" spcFirstLastPara="1" rIns="0" wrap="square" tIns="0">
            <a:noAutofit/>
          </a:bodyPr>
          <a:lstStyle>
            <a:lvl1pPr indent="-228600" lvl="0" marL="457200" marR="0" rtl="0" algn="l">
              <a:lnSpc>
                <a:spcPct val="90000"/>
              </a:lnSpc>
              <a:spcBef>
                <a:spcPts val="0"/>
              </a:spcBef>
              <a:spcAft>
                <a:spcPts val="0"/>
              </a:spcAft>
              <a:buClr>
                <a:schemeClr val="dk1"/>
              </a:buClr>
              <a:buSzPts val="2200"/>
              <a:buFont typeface="Arial"/>
              <a:buNone/>
              <a:defRPr b="0" i="0" sz="22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15" name="Google Shape;515;p30"/>
          <p:cNvSpPr txBox="1"/>
          <p:nvPr>
            <p:ph idx="4" type="body"/>
          </p:nvPr>
        </p:nvSpPr>
        <p:spPr>
          <a:xfrm>
            <a:off x="4439233" y="2482625"/>
            <a:ext cx="3536367" cy="360114"/>
          </a:xfrm>
          <a:prstGeom prst="rect">
            <a:avLst/>
          </a:prstGeom>
          <a:noFill/>
          <a:ln>
            <a:noFill/>
          </a:ln>
        </p:spPr>
        <p:txBody>
          <a:bodyPr anchorCtr="0" anchor="t" bIns="0" lIns="0" spcFirstLastPara="1" rIns="0" wrap="square" tIns="0">
            <a:noAutofit/>
          </a:bodyPr>
          <a:lstStyle>
            <a:lvl1pPr indent="-228600" lvl="0" marL="457200" marR="0" rtl="0" algn="l">
              <a:lnSpc>
                <a:spcPct val="90000"/>
              </a:lnSpc>
              <a:spcBef>
                <a:spcPts val="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16" name="Google Shape;516;p30"/>
          <p:cNvSpPr txBox="1"/>
          <p:nvPr>
            <p:ph idx="5" type="body"/>
          </p:nvPr>
        </p:nvSpPr>
        <p:spPr>
          <a:xfrm>
            <a:off x="4439233" y="3219225"/>
            <a:ext cx="3536367" cy="1366113"/>
          </a:xfrm>
          <a:prstGeom prst="rect">
            <a:avLst/>
          </a:prstGeom>
          <a:noFill/>
          <a:ln>
            <a:noFill/>
          </a:ln>
        </p:spPr>
        <p:txBody>
          <a:bodyPr anchorCtr="0" anchor="b" bIns="0" lIns="0" spcFirstLastPara="1" rIns="0" wrap="square" tIns="0">
            <a:noAutofit/>
          </a:bodyPr>
          <a:lstStyle>
            <a:lvl1pPr indent="-228600" lvl="0" marL="457200" marR="0" rtl="0" algn="l">
              <a:lnSpc>
                <a:spcPct val="90000"/>
              </a:lnSpc>
              <a:spcBef>
                <a:spcPts val="0"/>
              </a:spcBef>
              <a:spcAft>
                <a:spcPts val="0"/>
              </a:spcAft>
              <a:buClr>
                <a:schemeClr val="dk1"/>
              </a:buClr>
              <a:buSzPts val="2200"/>
              <a:buFont typeface="Arial"/>
              <a:buNone/>
              <a:defRPr b="0" i="0" sz="22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17" name="Google Shape;517;p30"/>
          <p:cNvSpPr txBox="1"/>
          <p:nvPr>
            <p:ph idx="6" type="body"/>
          </p:nvPr>
        </p:nvSpPr>
        <p:spPr>
          <a:xfrm>
            <a:off x="523929" y="7601349"/>
            <a:ext cx="3565472" cy="360114"/>
          </a:xfrm>
          <a:prstGeom prst="rect">
            <a:avLst/>
          </a:prstGeom>
          <a:noFill/>
          <a:ln>
            <a:noFill/>
          </a:ln>
        </p:spPr>
        <p:txBody>
          <a:bodyPr anchorCtr="0" anchor="t" bIns="0" lIns="0" spcFirstLastPara="1" rIns="0" wrap="square" tIns="0">
            <a:noAutofit/>
          </a:bodyPr>
          <a:lstStyle>
            <a:lvl1pPr indent="-228600" lvl="0" marL="457200" marR="0" rtl="0" algn="l">
              <a:lnSpc>
                <a:spcPct val="90000"/>
              </a:lnSpc>
              <a:spcBef>
                <a:spcPts val="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18" name="Google Shape;518;p30"/>
          <p:cNvSpPr txBox="1"/>
          <p:nvPr>
            <p:ph idx="7" type="body"/>
          </p:nvPr>
        </p:nvSpPr>
        <p:spPr>
          <a:xfrm>
            <a:off x="523929" y="5858750"/>
            <a:ext cx="3565472" cy="1366113"/>
          </a:xfrm>
          <a:prstGeom prst="rect">
            <a:avLst/>
          </a:prstGeom>
          <a:noFill/>
          <a:ln>
            <a:noFill/>
          </a:ln>
        </p:spPr>
        <p:txBody>
          <a:bodyPr anchorCtr="0" anchor="t" bIns="0" lIns="0" spcFirstLastPara="1" rIns="0" wrap="square" tIns="0">
            <a:noAutofit/>
          </a:bodyPr>
          <a:lstStyle>
            <a:lvl1pPr indent="-228600" lvl="0" marL="457200" marR="0" rtl="0" algn="l">
              <a:lnSpc>
                <a:spcPct val="90000"/>
              </a:lnSpc>
              <a:spcBef>
                <a:spcPts val="0"/>
              </a:spcBef>
              <a:spcAft>
                <a:spcPts val="0"/>
              </a:spcAft>
              <a:buClr>
                <a:schemeClr val="dk1"/>
              </a:buClr>
              <a:buSzPts val="2200"/>
              <a:buFont typeface="Arial"/>
              <a:buNone/>
              <a:defRPr b="0" i="0" sz="22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cxnSp>
        <p:nvCxnSpPr>
          <p:cNvPr id="519" name="Google Shape;519;p30"/>
          <p:cNvCxnSpPr/>
          <p:nvPr/>
        </p:nvCxnSpPr>
        <p:spPr>
          <a:xfrm>
            <a:off x="724806" y="5212079"/>
            <a:ext cx="10936252" cy="0"/>
          </a:xfrm>
          <a:prstGeom prst="straightConnector1">
            <a:avLst/>
          </a:prstGeom>
          <a:noFill/>
          <a:ln cap="flat" cmpd="sng" w="38100">
            <a:solidFill>
              <a:schemeClr val="dk1"/>
            </a:solidFill>
            <a:prstDash val="solid"/>
            <a:miter lim="800000"/>
            <a:headEnd len="sm" w="sm" type="none"/>
            <a:tailEnd len="sm" w="sm" type="none"/>
          </a:ln>
        </p:spPr>
      </p:cxnSp>
      <p:cxnSp>
        <p:nvCxnSpPr>
          <p:cNvPr id="520" name="Google Shape;520;p30"/>
          <p:cNvCxnSpPr/>
          <p:nvPr/>
        </p:nvCxnSpPr>
        <p:spPr>
          <a:xfrm>
            <a:off x="0" y="5212079"/>
            <a:ext cx="11861800" cy="0"/>
          </a:xfrm>
          <a:prstGeom prst="straightConnector1">
            <a:avLst/>
          </a:prstGeom>
          <a:noFill/>
          <a:ln cap="flat" cmpd="sng" w="38100">
            <a:solidFill>
              <a:schemeClr val="dk1"/>
            </a:solidFill>
            <a:prstDash val="solid"/>
            <a:miter lim="800000"/>
            <a:headEnd len="sm" w="sm" type="none"/>
            <a:tailEnd len="med" w="med" type="triangle"/>
          </a:ln>
        </p:spPr>
      </p:cxnSp>
      <p:cxnSp>
        <p:nvCxnSpPr>
          <p:cNvPr id="521" name="Google Shape;521;p30"/>
          <p:cNvCxnSpPr/>
          <p:nvPr/>
        </p:nvCxnSpPr>
        <p:spPr>
          <a:xfrm>
            <a:off x="4394201" y="4759200"/>
            <a:ext cx="2323" cy="432000"/>
          </a:xfrm>
          <a:prstGeom prst="straightConnector1">
            <a:avLst/>
          </a:prstGeom>
          <a:noFill/>
          <a:ln cap="flat" cmpd="sng" w="38100">
            <a:solidFill>
              <a:schemeClr val="dk1"/>
            </a:solidFill>
            <a:prstDash val="solid"/>
            <a:miter lim="800000"/>
            <a:headEnd len="sm" w="sm" type="none"/>
            <a:tailEnd len="sm" w="sm" type="none"/>
          </a:ln>
        </p:spPr>
      </p:cxnSp>
      <p:cxnSp>
        <p:nvCxnSpPr>
          <p:cNvPr id="522" name="Google Shape;522;p30"/>
          <p:cNvCxnSpPr/>
          <p:nvPr/>
        </p:nvCxnSpPr>
        <p:spPr>
          <a:xfrm>
            <a:off x="8298904" y="5238000"/>
            <a:ext cx="0" cy="432000"/>
          </a:xfrm>
          <a:prstGeom prst="straightConnector1">
            <a:avLst/>
          </a:prstGeom>
          <a:noFill/>
          <a:ln cap="flat" cmpd="sng" w="38100">
            <a:solidFill>
              <a:schemeClr val="dk1"/>
            </a:solidFill>
            <a:prstDash val="solid"/>
            <a:miter lim="800000"/>
            <a:headEnd len="sm" w="sm" type="none"/>
            <a:tailEnd len="sm" w="sm" type="none"/>
          </a:ln>
        </p:spPr>
      </p:cxnSp>
      <p:cxnSp>
        <p:nvCxnSpPr>
          <p:cNvPr id="523" name="Google Shape;523;p30"/>
          <p:cNvCxnSpPr/>
          <p:nvPr/>
        </p:nvCxnSpPr>
        <p:spPr>
          <a:xfrm>
            <a:off x="525206" y="5220000"/>
            <a:ext cx="1850" cy="432000"/>
          </a:xfrm>
          <a:prstGeom prst="straightConnector1">
            <a:avLst/>
          </a:prstGeom>
          <a:noFill/>
          <a:ln cap="flat" cmpd="sng" w="38100">
            <a:solidFill>
              <a:schemeClr val="dk1"/>
            </a:solidFill>
            <a:prstDash val="solid"/>
            <a:miter lim="800000"/>
            <a:headEnd len="sm" w="sm" type="none"/>
            <a:tailEnd len="sm" w="sm" type="none"/>
          </a:ln>
        </p:spPr>
      </p:cxnSp>
      <p:sp>
        <p:nvSpPr>
          <p:cNvPr id="524" name="Google Shape;524;p30"/>
          <p:cNvSpPr txBox="1"/>
          <p:nvPr>
            <p:ph idx="11" type="ftr"/>
          </p:nvPr>
        </p:nvSpPr>
        <p:spPr>
          <a:xfrm>
            <a:off x="3098800" y="8458200"/>
            <a:ext cx="8763000" cy="3048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 name="Google Shape;525;p30"/>
          <p:cNvSpPr txBox="1"/>
          <p:nvPr>
            <p:ph idx="12" type="sldNum"/>
          </p:nvPr>
        </p:nvSpPr>
        <p:spPr>
          <a:xfrm>
            <a:off x="508000" y="8475422"/>
            <a:ext cx="990600" cy="287578"/>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grpSp>
        <p:nvGrpSpPr>
          <p:cNvPr id="526" name="Google Shape;526;p30"/>
          <p:cNvGrpSpPr/>
          <p:nvPr/>
        </p:nvGrpSpPr>
        <p:grpSpPr>
          <a:xfrm>
            <a:off x="14452600" y="8547494"/>
            <a:ext cx="1295400" cy="215506"/>
            <a:chOff x="14294536" y="8436933"/>
            <a:chExt cx="1501942" cy="249867"/>
          </a:xfrm>
        </p:grpSpPr>
        <p:sp>
          <p:nvSpPr>
            <p:cNvPr id="527" name="Google Shape;527;p30"/>
            <p:cNvSpPr/>
            <p:nvPr/>
          </p:nvSpPr>
          <p:spPr>
            <a:xfrm>
              <a:off x="14294536" y="8436933"/>
              <a:ext cx="210239" cy="249867"/>
            </a:xfrm>
            <a:custGeom>
              <a:rect b="b" l="l" r="r" t="t"/>
              <a:pathLst>
                <a:path extrusionOk="0" h="2138045" w="1798954">
                  <a:moveTo>
                    <a:pt x="893597" y="0"/>
                  </a:moveTo>
                  <a:lnTo>
                    <a:pt x="824723" y="1351"/>
                  </a:lnTo>
                  <a:lnTo>
                    <a:pt x="759023" y="5341"/>
                  </a:lnTo>
                  <a:lnTo>
                    <a:pt x="696458" y="11872"/>
                  </a:lnTo>
                  <a:lnTo>
                    <a:pt x="636988" y="20846"/>
                  </a:lnTo>
                  <a:lnTo>
                    <a:pt x="580577" y="32166"/>
                  </a:lnTo>
                  <a:lnTo>
                    <a:pt x="527185" y="45734"/>
                  </a:lnTo>
                  <a:lnTo>
                    <a:pt x="476773" y="61452"/>
                  </a:lnTo>
                  <a:lnTo>
                    <a:pt x="429303" y="79224"/>
                  </a:lnTo>
                  <a:lnTo>
                    <a:pt x="384737" y="98951"/>
                  </a:lnTo>
                  <a:lnTo>
                    <a:pt x="343035" y="120537"/>
                  </a:lnTo>
                  <a:lnTo>
                    <a:pt x="304160" y="143882"/>
                  </a:lnTo>
                  <a:lnTo>
                    <a:pt x="268072" y="168891"/>
                  </a:lnTo>
                  <a:lnTo>
                    <a:pt x="234734" y="195465"/>
                  </a:lnTo>
                  <a:lnTo>
                    <a:pt x="204106" y="223507"/>
                  </a:lnTo>
                  <a:lnTo>
                    <a:pt x="176149" y="252919"/>
                  </a:lnTo>
                  <a:lnTo>
                    <a:pt x="150827" y="283605"/>
                  </a:lnTo>
                  <a:lnTo>
                    <a:pt x="128099" y="315465"/>
                  </a:lnTo>
                  <a:lnTo>
                    <a:pt x="107927" y="348403"/>
                  </a:lnTo>
                  <a:lnTo>
                    <a:pt x="90273" y="382321"/>
                  </a:lnTo>
                  <a:lnTo>
                    <a:pt x="62363" y="452708"/>
                  </a:lnTo>
                  <a:lnTo>
                    <a:pt x="44061" y="525845"/>
                  </a:lnTo>
                  <a:lnTo>
                    <a:pt x="35058" y="600952"/>
                  </a:lnTo>
                  <a:lnTo>
                    <a:pt x="33947" y="639000"/>
                  </a:lnTo>
                  <a:lnTo>
                    <a:pt x="36891" y="703709"/>
                  </a:lnTo>
                  <a:lnTo>
                    <a:pt x="45383" y="763158"/>
                  </a:lnTo>
                  <a:lnTo>
                    <a:pt x="58908" y="817583"/>
                  </a:lnTo>
                  <a:lnTo>
                    <a:pt x="76950" y="867222"/>
                  </a:lnTo>
                  <a:lnTo>
                    <a:pt x="98997" y="912313"/>
                  </a:lnTo>
                  <a:lnTo>
                    <a:pt x="124533" y="953093"/>
                  </a:lnTo>
                  <a:lnTo>
                    <a:pt x="153045" y="989798"/>
                  </a:lnTo>
                  <a:lnTo>
                    <a:pt x="184018" y="1022668"/>
                  </a:lnTo>
                  <a:lnTo>
                    <a:pt x="216938" y="1051938"/>
                  </a:lnTo>
                  <a:lnTo>
                    <a:pt x="251290" y="1077847"/>
                  </a:lnTo>
                  <a:lnTo>
                    <a:pt x="286560" y="1100632"/>
                  </a:lnTo>
                  <a:lnTo>
                    <a:pt x="322235" y="1120530"/>
                  </a:lnTo>
                  <a:lnTo>
                    <a:pt x="357799" y="1137778"/>
                  </a:lnTo>
                  <a:lnTo>
                    <a:pt x="426539" y="1165278"/>
                  </a:lnTo>
                  <a:lnTo>
                    <a:pt x="488667" y="1185028"/>
                  </a:lnTo>
                  <a:lnTo>
                    <a:pt x="1040638" y="1329004"/>
                  </a:lnTo>
                  <a:lnTo>
                    <a:pt x="1100708" y="1349747"/>
                  </a:lnTo>
                  <a:lnTo>
                    <a:pt x="1146350" y="1375286"/>
                  </a:lnTo>
                  <a:lnTo>
                    <a:pt x="1179128" y="1405696"/>
                  </a:lnTo>
                  <a:lnTo>
                    <a:pt x="1200605" y="1441053"/>
                  </a:lnTo>
                  <a:lnTo>
                    <a:pt x="1212344" y="1481431"/>
                  </a:lnTo>
                  <a:lnTo>
                    <a:pt x="1215910" y="1526908"/>
                  </a:lnTo>
                  <a:lnTo>
                    <a:pt x="1209946" y="1584569"/>
                  </a:lnTo>
                  <a:lnTo>
                    <a:pt x="1193440" y="1631778"/>
                  </a:lnTo>
                  <a:lnTo>
                    <a:pt x="1168470" y="1669580"/>
                  </a:lnTo>
                  <a:lnTo>
                    <a:pt x="1137113" y="1699020"/>
                  </a:lnTo>
                  <a:lnTo>
                    <a:pt x="1101447" y="1721144"/>
                  </a:lnTo>
                  <a:lnTo>
                    <a:pt x="1063550" y="1736996"/>
                  </a:lnTo>
                  <a:lnTo>
                    <a:pt x="1025501" y="1747623"/>
                  </a:lnTo>
                  <a:lnTo>
                    <a:pt x="957255" y="1757378"/>
                  </a:lnTo>
                  <a:lnTo>
                    <a:pt x="913333" y="1758772"/>
                  </a:lnTo>
                  <a:lnTo>
                    <a:pt x="841399" y="1754783"/>
                  </a:lnTo>
                  <a:lnTo>
                    <a:pt x="780321" y="1743521"/>
                  </a:lnTo>
                  <a:lnTo>
                    <a:pt x="729200" y="1726045"/>
                  </a:lnTo>
                  <a:lnTo>
                    <a:pt x="687140" y="1703411"/>
                  </a:lnTo>
                  <a:lnTo>
                    <a:pt x="653245" y="1676677"/>
                  </a:lnTo>
                  <a:lnTo>
                    <a:pt x="626617" y="1646900"/>
                  </a:lnTo>
                  <a:lnTo>
                    <a:pt x="591576" y="1582450"/>
                  </a:lnTo>
                  <a:lnTo>
                    <a:pt x="574842" y="1518521"/>
                  </a:lnTo>
                  <a:lnTo>
                    <a:pt x="569242" y="1463572"/>
                  </a:lnTo>
                  <a:lnTo>
                    <a:pt x="568375" y="1442110"/>
                  </a:lnTo>
                  <a:lnTo>
                    <a:pt x="0" y="1442110"/>
                  </a:lnTo>
                  <a:lnTo>
                    <a:pt x="2894" y="1507095"/>
                  </a:lnTo>
                  <a:lnTo>
                    <a:pt x="6534" y="1547515"/>
                  </a:lnTo>
                  <a:lnTo>
                    <a:pt x="12816" y="1592021"/>
                  </a:lnTo>
                  <a:lnTo>
                    <a:pt x="22621" y="1639714"/>
                  </a:lnTo>
                  <a:lnTo>
                    <a:pt x="36835" y="1689694"/>
                  </a:lnTo>
                  <a:lnTo>
                    <a:pt x="56341" y="1741061"/>
                  </a:lnTo>
                  <a:lnTo>
                    <a:pt x="82022" y="1792917"/>
                  </a:lnTo>
                  <a:lnTo>
                    <a:pt x="114763" y="1844362"/>
                  </a:lnTo>
                  <a:lnTo>
                    <a:pt x="155447" y="1894497"/>
                  </a:lnTo>
                  <a:lnTo>
                    <a:pt x="192206" y="1931723"/>
                  </a:lnTo>
                  <a:lnTo>
                    <a:pt x="232189" y="1965043"/>
                  </a:lnTo>
                  <a:lnTo>
                    <a:pt x="274978" y="1994666"/>
                  </a:lnTo>
                  <a:lnTo>
                    <a:pt x="320156" y="2020799"/>
                  </a:lnTo>
                  <a:lnTo>
                    <a:pt x="367305" y="2043649"/>
                  </a:lnTo>
                  <a:lnTo>
                    <a:pt x="416005" y="2063423"/>
                  </a:lnTo>
                  <a:lnTo>
                    <a:pt x="465839" y="2080330"/>
                  </a:lnTo>
                  <a:lnTo>
                    <a:pt x="516389" y="2094576"/>
                  </a:lnTo>
                  <a:lnTo>
                    <a:pt x="567237" y="2106369"/>
                  </a:lnTo>
                  <a:lnTo>
                    <a:pt x="617965" y="2115916"/>
                  </a:lnTo>
                  <a:lnTo>
                    <a:pt x="668155" y="2123426"/>
                  </a:lnTo>
                  <a:lnTo>
                    <a:pt x="717387" y="2129104"/>
                  </a:lnTo>
                  <a:lnTo>
                    <a:pt x="765246" y="2133160"/>
                  </a:lnTo>
                  <a:lnTo>
                    <a:pt x="811311" y="2135800"/>
                  </a:lnTo>
                  <a:lnTo>
                    <a:pt x="855165" y="2137232"/>
                  </a:lnTo>
                  <a:lnTo>
                    <a:pt x="896391" y="2137664"/>
                  </a:lnTo>
                  <a:lnTo>
                    <a:pt x="950751" y="2136883"/>
                  </a:lnTo>
                  <a:lnTo>
                    <a:pt x="1004108" y="2134531"/>
                  </a:lnTo>
                  <a:lnTo>
                    <a:pt x="1056387" y="2130595"/>
                  </a:lnTo>
                  <a:lnTo>
                    <a:pt x="1107515" y="2125063"/>
                  </a:lnTo>
                  <a:lnTo>
                    <a:pt x="1157418" y="2117920"/>
                  </a:lnTo>
                  <a:lnTo>
                    <a:pt x="1206024" y="2109153"/>
                  </a:lnTo>
                  <a:lnTo>
                    <a:pt x="1253258" y="2098750"/>
                  </a:lnTo>
                  <a:lnTo>
                    <a:pt x="1299048" y="2086697"/>
                  </a:lnTo>
                  <a:lnTo>
                    <a:pt x="1343320" y="2072982"/>
                  </a:lnTo>
                  <a:lnTo>
                    <a:pt x="1386000" y="2057590"/>
                  </a:lnTo>
                  <a:lnTo>
                    <a:pt x="1427016" y="2040508"/>
                  </a:lnTo>
                  <a:lnTo>
                    <a:pt x="1466293" y="2021724"/>
                  </a:lnTo>
                  <a:lnTo>
                    <a:pt x="1503759" y="2001225"/>
                  </a:lnTo>
                  <a:lnTo>
                    <a:pt x="1539340" y="1978996"/>
                  </a:lnTo>
                  <a:lnTo>
                    <a:pt x="1572962" y="1955025"/>
                  </a:lnTo>
                  <a:lnTo>
                    <a:pt x="1604552" y="1929299"/>
                  </a:lnTo>
                  <a:lnTo>
                    <a:pt x="1634036" y="1901805"/>
                  </a:lnTo>
                  <a:lnTo>
                    <a:pt x="1661342" y="1872529"/>
                  </a:lnTo>
                  <a:lnTo>
                    <a:pt x="1686396" y="1841458"/>
                  </a:lnTo>
                  <a:lnTo>
                    <a:pt x="1709125" y="1808579"/>
                  </a:lnTo>
                  <a:lnTo>
                    <a:pt x="1729454" y="1773879"/>
                  </a:lnTo>
                  <a:lnTo>
                    <a:pt x="1747311" y="1737344"/>
                  </a:lnTo>
                  <a:lnTo>
                    <a:pt x="1762622" y="1698962"/>
                  </a:lnTo>
                  <a:lnTo>
                    <a:pt x="1775314" y="1658719"/>
                  </a:lnTo>
                  <a:lnTo>
                    <a:pt x="1785313" y="1616602"/>
                  </a:lnTo>
                  <a:lnTo>
                    <a:pt x="1792546" y="1572598"/>
                  </a:lnTo>
                  <a:lnTo>
                    <a:pt x="1796940" y="1526694"/>
                  </a:lnTo>
                  <a:lnTo>
                    <a:pt x="1798421" y="1478876"/>
                  </a:lnTo>
                  <a:lnTo>
                    <a:pt x="1796269" y="1419396"/>
                  </a:lnTo>
                  <a:lnTo>
                    <a:pt x="1789973" y="1364433"/>
                  </a:lnTo>
                  <a:lnTo>
                    <a:pt x="1779776" y="1313770"/>
                  </a:lnTo>
                  <a:lnTo>
                    <a:pt x="1765919" y="1267192"/>
                  </a:lnTo>
                  <a:lnTo>
                    <a:pt x="1748644" y="1224481"/>
                  </a:lnTo>
                  <a:lnTo>
                    <a:pt x="1728192" y="1185423"/>
                  </a:lnTo>
                  <a:lnTo>
                    <a:pt x="1704805" y="1149800"/>
                  </a:lnTo>
                  <a:lnTo>
                    <a:pt x="1678725" y="1117397"/>
                  </a:lnTo>
                  <a:lnTo>
                    <a:pt x="1650194" y="1087996"/>
                  </a:lnTo>
                  <a:lnTo>
                    <a:pt x="1619454" y="1061382"/>
                  </a:lnTo>
                  <a:lnTo>
                    <a:pt x="1586745" y="1037339"/>
                  </a:lnTo>
                  <a:lnTo>
                    <a:pt x="1552310" y="1015650"/>
                  </a:lnTo>
                  <a:lnTo>
                    <a:pt x="1516390" y="996099"/>
                  </a:lnTo>
                  <a:lnTo>
                    <a:pt x="1479228" y="978469"/>
                  </a:lnTo>
                  <a:lnTo>
                    <a:pt x="1441064" y="962545"/>
                  </a:lnTo>
                  <a:lnTo>
                    <a:pt x="1402141" y="948110"/>
                  </a:lnTo>
                  <a:lnTo>
                    <a:pt x="1362700" y="934948"/>
                  </a:lnTo>
                  <a:lnTo>
                    <a:pt x="1322984" y="922842"/>
                  </a:lnTo>
                  <a:lnTo>
                    <a:pt x="1283233" y="911576"/>
                  </a:lnTo>
                  <a:lnTo>
                    <a:pt x="1243689" y="900935"/>
                  </a:lnTo>
                  <a:lnTo>
                    <a:pt x="822883" y="791692"/>
                  </a:lnTo>
                  <a:lnTo>
                    <a:pt x="785624" y="780842"/>
                  </a:lnTo>
                  <a:lnTo>
                    <a:pt x="746092" y="766536"/>
                  </a:lnTo>
                  <a:lnTo>
                    <a:pt x="707204" y="747039"/>
                  </a:lnTo>
                  <a:lnTo>
                    <a:pt x="671879" y="720618"/>
                  </a:lnTo>
                  <a:lnTo>
                    <a:pt x="643035" y="685539"/>
                  </a:lnTo>
                  <a:lnTo>
                    <a:pt x="623588" y="640068"/>
                  </a:lnTo>
                  <a:lnTo>
                    <a:pt x="616457" y="582472"/>
                  </a:lnTo>
                  <a:lnTo>
                    <a:pt x="621275" y="538331"/>
                  </a:lnTo>
                  <a:lnTo>
                    <a:pt x="635372" y="497607"/>
                  </a:lnTo>
                  <a:lnTo>
                    <a:pt x="658216" y="461061"/>
                  </a:lnTo>
                  <a:lnTo>
                    <a:pt x="689275" y="429453"/>
                  </a:lnTo>
                  <a:lnTo>
                    <a:pt x="728016" y="403545"/>
                  </a:lnTo>
                  <a:lnTo>
                    <a:pt x="773908" y="384098"/>
                  </a:lnTo>
                  <a:lnTo>
                    <a:pt x="826417" y="371871"/>
                  </a:lnTo>
                  <a:lnTo>
                    <a:pt x="885012" y="367626"/>
                  </a:lnTo>
                  <a:lnTo>
                    <a:pt x="952469" y="372810"/>
                  </a:lnTo>
                  <a:lnTo>
                    <a:pt x="1007577" y="387221"/>
                  </a:lnTo>
                  <a:lnTo>
                    <a:pt x="1051583" y="409153"/>
                  </a:lnTo>
                  <a:lnTo>
                    <a:pt x="1085735" y="436895"/>
                  </a:lnTo>
                  <a:lnTo>
                    <a:pt x="1111283" y="468742"/>
                  </a:lnTo>
                  <a:lnTo>
                    <a:pt x="1129475" y="502983"/>
                  </a:lnTo>
                  <a:lnTo>
                    <a:pt x="1148785" y="571818"/>
                  </a:lnTo>
                  <a:lnTo>
                    <a:pt x="1153654" y="629735"/>
                  </a:lnTo>
                  <a:lnTo>
                    <a:pt x="1153795" y="650328"/>
                  </a:lnTo>
                  <a:lnTo>
                    <a:pt x="1727708" y="650328"/>
                  </a:lnTo>
                  <a:lnTo>
                    <a:pt x="1726442" y="602432"/>
                  </a:lnTo>
                  <a:lnTo>
                    <a:pt x="1722847" y="549677"/>
                  </a:lnTo>
                  <a:lnTo>
                    <a:pt x="1715481" y="493337"/>
                  </a:lnTo>
                  <a:lnTo>
                    <a:pt x="1702903" y="434687"/>
                  </a:lnTo>
                  <a:lnTo>
                    <a:pt x="1683671" y="375002"/>
                  </a:lnTo>
                  <a:lnTo>
                    <a:pt x="1656345" y="315556"/>
                  </a:lnTo>
                  <a:lnTo>
                    <a:pt x="1619483" y="257623"/>
                  </a:lnTo>
                  <a:lnTo>
                    <a:pt x="1571644" y="202477"/>
                  </a:lnTo>
                  <a:lnTo>
                    <a:pt x="1543158" y="176348"/>
                  </a:lnTo>
                  <a:lnTo>
                    <a:pt x="1511387" y="151394"/>
                  </a:lnTo>
                  <a:lnTo>
                    <a:pt x="1476151" y="127774"/>
                  </a:lnTo>
                  <a:lnTo>
                    <a:pt x="1437271" y="105648"/>
                  </a:lnTo>
                  <a:lnTo>
                    <a:pt x="1394565" y="85174"/>
                  </a:lnTo>
                  <a:lnTo>
                    <a:pt x="1347854" y="66512"/>
                  </a:lnTo>
                  <a:lnTo>
                    <a:pt x="1296957" y="49822"/>
                  </a:lnTo>
                  <a:lnTo>
                    <a:pt x="1241695" y="35262"/>
                  </a:lnTo>
                  <a:lnTo>
                    <a:pt x="1181888" y="22992"/>
                  </a:lnTo>
                  <a:lnTo>
                    <a:pt x="1117354" y="13172"/>
                  </a:lnTo>
                  <a:lnTo>
                    <a:pt x="1047915" y="5960"/>
                  </a:lnTo>
                  <a:lnTo>
                    <a:pt x="973389" y="1516"/>
                  </a:lnTo>
                  <a:lnTo>
                    <a:pt x="893597" y="0"/>
                  </a:lnTo>
                  <a:close/>
                </a:path>
              </a:pathLst>
            </a:custGeom>
            <a:solidFill>
              <a:schemeClr val="lt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28" name="Google Shape;528;p30"/>
            <p:cNvSpPr/>
            <p:nvPr/>
          </p:nvSpPr>
          <p:spPr>
            <a:xfrm>
              <a:off x="14543672" y="8448213"/>
              <a:ext cx="194655" cy="238587"/>
            </a:xfrm>
            <a:custGeom>
              <a:rect b="b" l="l" r="r" t="t"/>
              <a:pathLst>
                <a:path extrusionOk="0" h="2041525" w="1665604">
                  <a:moveTo>
                    <a:pt x="520319" y="0"/>
                  </a:moveTo>
                  <a:lnTo>
                    <a:pt x="0" y="0"/>
                  </a:lnTo>
                  <a:lnTo>
                    <a:pt x="0" y="2041525"/>
                  </a:lnTo>
                  <a:lnTo>
                    <a:pt x="520319" y="2041525"/>
                  </a:lnTo>
                  <a:lnTo>
                    <a:pt x="520319" y="1252639"/>
                  </a:lnTo>
                  <a:lnTo>
                    <a:pt x="1026413" y="2041525"/>
                  </a:lnTo>
                  <a:lnTo>
                    <a:pt x="1665516" y="2041525"/>
                  </a:lnTo>
                  <a:lnTo>
                    <a:pt x="1111250" y="1221574"/>
                  </a:lnTo>
                  <a:lnTo>
                    <a:pt x="1594802" y="622084"/>
                  </a:lnTo>
                  <a:lnTo>
                    <a:pt x="1006678" y="622084"/>
                  </a:lnTo>
                  <a:lnTo>
                    <a:pt x="520319" y="1249870"/>
                  </a:lnTo>
                  <a:lnTo>
                    <a:pt x="520319" y="0"/>
                  </a:lnTo>
                  <a:close/>
                </a:path>
              </a:pathLst>
            </a:custGeom>
            <a:solidFill>
              <a:schemeClr val="lt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29" name="Google Shape;529;p30"/>
            <p:cNvSpPr/>
            <p:nvPr/>
          </p:nvSpPr>
          <p:spPr>
            <a:xfrm>
              <a:off x="14745615" y="8511292"/>
              <a:ext cx="193022" cy="175508"/>
            </a:xfrm>
            <a:custGeom>
              <a:rect b="b" l="l" r="r" t="t"/>
              <a:pathLst>
                <a:path extrusionOk="0" h="1501775" w="1651634">
                  <a:moveTo>
                    <a:pt x="831316" y="0"/>
                  </a:moveTo>
                  <a:lnTo>
                    <a:pt x="772161" y="1202"/>
                  </a:lnTo>
                  <a:lnTo>
                    <a:pt x="715248" y="4774"/>
                  </a:lnTo>
                  <a:lnTo>
                    <a:pt x="660571" y="10662"/>
                  </a:lnTo>
                  <a:lnTo>
                    <a:pt x="608122" y="18811"/>
                  </a:lnTo>
                  <a:lnTo>
                    <a:pt x="557895" y="29167"/>
                  </a:lnTo>
                  <a:lnTo>
                    <a:pt x="509882" y="41676"/>
                  </a:lnTo>
                  <a:lnTo>
                    <a:pt x="464077" y="56285"/>
                  </a:lnTo>
                  <a:lnTo>
                    <a:pt x="420473" y="72938"/>
                  </a:lnTo>
                  <a:lnTo>
                    <a:pt x="379063" y="91583"/>
                  </a:lnTo>
                  <a:lnTo>
                    <a:pt x="339841" y="112164"/>
                  </a:lnTo>
                  <a:lnTo>
                    <a:pt x="302798" y="134628"/>
                  </a:lnTo>
                  <a:lnTo>
                    <a:pt x="267929" y="158921"/>
                  </a:lnTo>
                  <a:lnTo>
                    <a:pt x="235227" y="184989"/>
                  </a:lnTo>
                  <a:lnTo>
                    <a:pt x="204684" y="212777"/>
                  </a:lnTo>
                  <a:lnTo>
                    <a:pt x="176294" y="242232"/>
                  </a:lnTo>
                  <a:lnTo>
                    <a:pt x="150050" y="273299"/>
                  </a:lnTo>
                  <a:lnTo>
                    <a:pt x="125945" y="305924"/>
                  </a:lnTo>
                  <a:lnTo>
                    <a:pt x="103972" y="340054"/>
                  </a:lnTo>
                  <a:lnTo>
                    <a:pt x="84124" y="375634"/>
                  </a:lnTo>
                  <a:lnTo>
                    <a:pt x="66395" y="412611"/>
                  </a:lnTo>
                  <a:lnTo>
                    <a:pt x="50777" y="450929"/>
                  </a:lnTo>
                  <a:lnTo>
                    <a:pt x="37265" y="490536"/>
                  </a:lnTo>
                  <a:lnTo>
                    <a:pt x="25849" y="531376"/>
                  </a:lnTo>
                  <a:lnTo>
                    <a:pt x="16525" y="573396"/>
                  </a:lnTo>
                  <a:lnTo>
                    <a:pt x="9285" y="616542"/>
                  </a:lnTo>
                  <a:lnTo>
                    <a:pt x="4122" y="660760"/>
                  </a:lnTo>
                  <a:lnTo>
                    <a:pt x="1029" y="705996"/>
                  </a:lnTo>
                  <a:lnTo>
                    <a:pt x="0" y="752195"/>
                  </a:lnTo>
                  <a:lnTo>
                    <a:pt x="873" y="796084"/>
                  </a:lnTo>
                  <a:lnTo>
                    <a:pt x="3690" y="841289"/>
                  </a:lnTo>
                  <a:lnTo>
                    <a:pt x="8746" y="887475"/>
                  </a:lnTo>
                  <a:lnTo>
                    <a:pt x="16335" y="934309"/>
                  </a:lnTo>
                  <a:lnTo>
                    <a:pt x="26753" y="981457"/>
                  </a:lnTo>
                  <a:lnTo>
                    <a:pt x="40293" y="1028584"/>
                  </a:lnTo>
                  <a:lnTo>
                    <a:pt x="57252" y="1075356"/>
                  </a:lnTo>
                  <a:lnTo>
                    <a:pt x="77923" y="1121439"/>
                  </a:lnTo>
                  <a:lnTo>
                    <a:pt x="102602" y="1166499"/>
                  </a:lnTo>
                  <a:lnTo>
                    <a:pt x="131583" y="1210201"/>
                  </a:lnTo>
                  <a:lnTo>
                    <a:pt x="165161" y="1252213"/>
                  </a:lnTo>
                  <a:lnTo>
                    <a:pt x="203631" y="1292199"/>
                  </a:lnTo>
                  <a:lnTo>
                    <a:pt x="234343" y="1319807"/>
                  </a:lnTo>
                  <a:lnTo>
                    <a:pt x="267141" y="1345642"/>
                  </a:lnTo>
                  <a:lnTo>
                    <a:pt x="302125" y="1369661"/>
                  </a:lnTo>
                  <a:lnTo>
                    <a:pt x="339395" y="1391819"/>
                  </a:lnTo>
                  <a:lnTo>
                    <a:pt x="379049" y="1412074"/>
                  </a:lnTo>
                  <a:lnTo>
                    <a:pt x="421187" y="1430382"/>
                  </a:lnTo>
                  <a:lnTo>
                    <a:pt x="465909" y="1446699"/>
                  </a:lnTo>
                  <a:lnTo>
                    <a:pt x="513313" y="1460982"/>
                  </a:lnTo>
                  <a:lnTo>
                    <a:pt x="563500" y="1473187"/>
                  </a:lnTo>
                  <a:lnTo>
                    <a:pt x="616569" y="1483271"/>
                  </a:lnTo>
                  <a:lnTo>
                    <a:pt x="672619" y="1491190"/>
                  </a:lnTo>
                  <a:lnTo>
                    <a:pt x="731749" y="1496900"/>
                  </a:lnTo>
                  <a:lnTo>
                    <a:pt x="794060" y="1500358"/>
                  </a:lnTo>
                  <a:lnTo>
                    <a:pt x="859650" y="1501521"/>
                  </a:lnTo>
                  <a:lnTo>
                    <a:pt x="924832" y="1499990"/>
                  </a:lnTo>
                  <a:lnTo>
                    <a:pt x="986060" y="1495508"/>
                  </a:lnTo>
                  <a:lnTo>
                    <a:pt x="1043495" y="1488236"/>
                  </a:lnTo>
                  <a:lnTo>
                    <a:pt x="1097300" y="1478338"/>
                  </a:lnTo>
                  <a:lnTo>
                    <a:pt x="1147637" y="1465976"/>
                  </a:lnTo>
                  <a:lnTo>
                    <a:pt x="1194669" y="1451313"/>
                  </a:lnTo>
                  <a:lnTo>
                    <a:pt x="1238558" y="1434511"/>
                  </a:lnTo>
                  <a:lnTo>
                    <a:pt x="1279467" y="1415733"/>
                  </a:lnTo>
                  <a:lnTo>
                    <a:pt x="1317558" y="1395142"/>
                  </a:lnTo>
                  <a:lnTo>
                    <a:pt x="1352994" y="1372901"/>
                  </a:lnTo>
                  <a:lnTo>
                    <a:pt x="1385936" y="1349172"/>
                  </a:lnTo>
                  <a:lnTo>
                    <a:pt x="1416549" y="1324118"/>
                  </a:lnTo>
                  <a:lnTo>
                    <a:pt x="1444993" y="1297901"/>
                  </a:lnTo>
                  <a:lnTo>
                    <a:pt x="1479937" y="1259886"/>
                  </a:lnTo>
                  <a:lnTo>
                    <a:pt x="1511329" y="1219505"/>
                  </a:lnTo>
                  <a:lnTo>
                    <a:pt x="1521124" y="1204595"/>
                  </a:lnTo>
                  <a:lnTo>
                    <a:pt x="825792" y="1204595"/>
                  </a:lnTo>
                  <a:lnTo>
                    <a:pt x="791826" y="1203143"/>
                  </a:lnTo>
                  <a:lnTo>
                    <a:pt x="750244" y="1195717"/>
                  </a:lnTo>
                  <a:lnTo>
                    <a:pt x="704996" y="1177706"/>
                  </a:lnTo>
                  <a:lnTo>
                    <a:pt x="660028" y="1144499"/>
                  </a:lnTo>
                  <a:lnTo>
                    <a:pt x="619290" y="1091488"/>
                  </a:lnTo>
                  <a:lnTo>
                    <a:pt x="596863" y="1044787"/>
                  </a:lnTo>
                  <a:lnTo>
                    <a:pt x="579923" y="995323"/>
                  </a:lnTo>
                  <a:lnTo>
                    <a:pt x="567728" y="944480"/>
                  </a:lnTo>
                  <a:lnTo>
                    <a:pt x="559535" y="893640"/>
                  </a:lnTo>
                  <a:lnTo>
                    <a:pt x="554603" y="844186"/>
                  </a:lnTo>
                  <a:lnTo>
                    <a:pt x="552188" y="797499"/>
                  </a:lnTo>
                  <a:lnTo>
                    <a:pt x="551548" y="754964"/>
                  </a:lnTo>
                  <a:lnTo>
                    <a:pt x="552291" y="709182"/>
                  </a:lnTo>
                  <a:lnTo>
                    <a:pt x="554730" y="663124"/>
                  </a:lnTo>
                  <a:lnTo>
                    <a:pt x="559182" y="617376"/>
                  </a:lnTo>
                  <a:lnTo>
                    <a:pt x="565962" y="572527"/>
                  </a:lnTo>
                  <a:lnTo>
                    <a:pt x="575386" y="529162"/>
                  </a:lnTo>
                  <a:lnTo>
                    <a:pt x="587770" y="487870"/>
                  </a:lnTo>
                  <a:lnTo>
                    <a:pt x="603430" y="449237"/>
                  </a:lnTo>
                  <a:lnTo>
                    <a:pt x="622683" y="413850"/>
                  </a:lnTo>
                  <a:lnTo>
                    <a:pt x="645843" y="382296"/>
                  </a:lnTo>
                  <a:lnTo>
                    <a:pt x="673226" y="355163"/>
                  </a:lnTo>
                  <a:lnTo>
                    <a:pt x="705149" y="333037"/>
                  </a:lnTo>
                  <a:lnTo>
                    <a:pt x="741928" y="316506"/>
                  </a:lnTo>
                  <a:lnTo>
                    <a:pt x="783879" y="306157"/>
                  </a:lnTo>
                  <a:lnTo>
                    <a:pt x="831316" y="302577"/>
                  </a:lnTo>
                  <a:lnTo>
                    <a:pt x="1528453" y="302577"/>
                  </a:lnTo>
                  <a:lnTo>
                    <a:pt x="1516669" y="285651"/>
                  </a:lnTo>
                  <a:lnTo>
                    <a:pt x="1489959" y="252519"/>
                  </a:lnTo>
                  <a:lnTo>
                    <a:pt x="1461157" y="221488"/>
                  </a:lnTo>
                  <a:lnTo>
                    <a:pt x="1430340" y="192546"/>
                  </a:lnTo>
                  <a:lnTo>
                    <a:pt x="1397586" y="165682"/>
                  </a:lnTo>
                  <a:lnTo>
                    <a:pt x="1362976" y="140883"/>
                  </a:lnTo>
                  <a:lnTo>
                    <a:pt x="1326586" y="118138"/>
                  </a:lnTo>
                  <a:lnTo>
                    <a:pt x="1288495" y="97433"/>
                  </a:lnTo>
                  <a:lnTo>
                    <a:pt x="1248783" y="78758"/>
                  </a:lnTo>
                  <a:lnTo>
                    <a:pt x="1207526" y="62100"/>
                  </a:lnTo>
                  <a:lnTo>
                    <a:pt x="1164804" y="47446"/>
                  </a:lnTo>
                  <a:lnTo>
                    <a:pt x="1120696" y="34786"/>
                  </a:lnTo>
                  <a:lnTo>
                    <a:pt x="1075279" y="24107"/>
                  </a:lnTo>
                  <a:lnTo>
                    <a:pt x="1028632" y="15396"/>
                  </a:lnTo>
                  <a:lnTo>
                    <a:pt x="980834" y="8642"/>
                  </a:lnTo>
                  <a:lnTo>
                    <a:pt x="931963" y="3832"/>
                  </a:lnTo>
                  <a:lnTo>
                    <a:pt x="882098" y="956"/>
                  </a:lnTo>
                  <a:lnTo>
                    <a:pt x="831316" y="0"/>
                  </a:lnTo>
                  <a:close/>
                </a:path>
                <a:path extrusionOk="0" h="1501775" w="1651634">
                  <a:moveTo>
                    <a:pt x="1528453" y="302577"/>
                  </a:moveTo>
                  <a:lnTo>
                    <a:pt x="831316" y="302577"/>
                  </a:lnTo>
                  <a:lnTo>
                    <a:pt x="877597" y="306166"/>
                  </a:lnTo>
                  <a:lnTo>
                    <a:pt x="918711" y="316628"/>
                  </a:lnTo>
                  <a:lnTo>
                    <a:pt x="954913" y="333507"/>
                  </a:lnTo>
                  <a:lnTo>
                    <a:pt x="986458" y="356348"/>
                  </a:lnTo>
                  <a:lnTo>
                    <a:pt x="1013600" y="384694"/>
                  </a:lnTo>
                  <a:lnTo>
                    <a:pt x="1036595" y="418090"/>
                  </a:lnTo>
                  <a:lnTo>
                    <a:pt x="1055696" y="456081"/>
                  </a:lnTo>
                  <a:lnTo>
                    <a:pt x="1071160" y="498209"/>
                  </a:lnTo>
                  <a:lnTo>
                    <a:pt x="1083241" y="544019"/>
                  </a:lnTo>
                  <a:lnTo>
                    <a:pt x="1092193" y="593056"/>
                  </a:lnTo>
                  <a:lnTo>
                    <a:pt x="1098272" y="644862"/>
                  </a:lnTo>
                  <a:lnTo>
                    <a:pt x="1101733" y="698984"/>
                  </a:lnTo>
                  <a:lnTo>
                    <a:pt x="1102829" y="754964"/>
                  </a:lnTo>
                  <a:lnTo>
                    <a:pt x="1101962" y="801468"/>
                  </a:lnTo>
                  <a:lnTo>
                    <a:pt x="1099102" y="849043"/>
                  </a:lnTo>
                  <a:lnTo>
                    <a:pt x="1093864" y="896854"/>
                  </a:lnTo>
                  <a:lnTo>
                    <a:pt x="1085862" y="944070"/>
                  </a:lnTo>
                  <a:lnTo>
                    <a:pt x="1074709" y="989855"/>
                  </a:lnTo>
                  <a:lnTo>
                    <a:pt x="1060021" y="1033376"/>
                  </a:lnTo>
                  <a:lnTo>
                    <a:pt x="1041412" y="1073799"/>
                  </a:lnTo>
                  <a:lnTo>
                    <a:pt x="1018495" y="1110290"/>
                  </a:lnTo>
                  <a:lnTo>
                    <a:pt x="990884" y="1142016"/>
                  </a:lnTo>
                  <a:lnTo>
                    <a:pt x="958194" y="1168144"/>
                  </a:lnTo>
                  <a:lnTo>
                    <a:pt x="920040" y="1187838"/>
                  </a:lnTo>
                  <a:lnTo>
                    <a:pt x="876034" y="1200267"/>
                  </a:lnTo>
                  <a:lnTo>
                    <a:pt x="825792" y="1204595"/>
                  </a:lnTo>
                  <a:lnTo>
                    <a:pt x="1521124" y="1204595"/>
                  </a:lnTo>
                  <a:lnTo>
                    <a:pt x="1563844" y="1132546"/>
                  </a:lnTo>
                  <a:lnTo>
                    <a:pt x="1585164" y="1086421"/>
                  </a:lnTo>
                  <a:lnTo>
                    <a:pt x="1603324" y="1038833"/>
                  </a:lnTo>
                  <a:lnTo>
                    <a:pt x="1618457" y="989855"/>
                  </a:lnTo>
                  <a:lnTo>
                    <a:pt x="1630552" y="940169"/>
                  </a:lnTo>
                  <a:lnTo>
                    <a:pt x="1639817" y="889545"/>
                  </a:lnTo>
                  <a:lnTo>
                    <a:pt x="1646314" y="838361"/>
                  </a:lnTo>
                  <a:lnTo>
                    <a:pt x="1650140" y="786843"/>
                  </a:lnTo>
                  <a:lnTo>
                    <a:pt x="1651393" y="735215"/>
                  </a:lnTo>
                  <a:lnTo>
                    <a:pt x="1649928" y="680404"/>
                  </a:lnTo>
                  <a:lnTo>
                    <a:pt x="1645586" y="627814"/>
                  </a:lnTo>
                  <a:lnTo>
                    <a:pt x="1638444" y="577435"/>
                  </a:lnTo>
                  <a:lnTo>
                    <a:pt x="1628557" y="529162"/>
                  </a:lnTo>
                  <a:lnTo>
                    <a:pt x="1616078" y="483259"/>
                  </a:lnTo>
                  <a:lnTo>
                    <a:pt x="1601009" y="439438"/>
                  </a:lnTo>
                  <a:lnTo>
                    <a:pt x="1583456" y="397779"/>
                  </a:lnTo>
                  <a:lnTo>
                    <a:pt x="1563496" y="358269"/>
                  </a:lnTo>
                  <a:lnTo>
                    <a:pt x="1541208" y="320897"/>
                  </a:lnTo>
                  <a:lnTo>
                    <a:pt x="1528453" y="302577"/>
                  </a:lnTo>
                  <a:close/>
                </a:path>
              </a:pathLst>
            </a:custGeom>
            <a:solidFill>
              <a:schemeClr val="lt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30" name="Google Shape;530;p30"/>
            <p:cNvSpPr/>
            <p:nvPr/>
          </p:nvSpPr>
          <p:spPr>
            <a:xfrm>
              <a:off x="14976246" y="8448139"/>
              <a:ext cx="62189" cy="238661"/>
            </a:xfrm>
            <a:custGeom>
              <a:rect b="b" l="l" r="r" t="t"/>
              <a:pathLst>
                <a:path extrusionOk="0" h="2042160" w="532129">
                  <a:moveTo>
                    <a:pt x="531622" y="0"/>
                  </a:moveTo>
                  <a:lnTo>
                    <a:pt x="0" y="0"/>
                  </a:lnTo>
                  <a:lnTo>
                    <a:pt x="0" y="2041613"/>
                  </a:lnTo>
                  <a:lnTo>
                    <a:pt x="531622" y="2041613"/>
                  </a:lnTo>
                  <a:lnTo>
                    <a:pt x="531622" y="0"/>
                  </a:lnTo>
                  <a:close/>
                </a:path>
              </a:pathLst>
            </a:custGeom>
            <a:solidFill>
              <a:schemeClr val="lt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31" name="Google Shape;531;p30"/>
            <p:cNvSpPr/>
            <p:nvPr/>
          </p:nvSpPr>
          <p:spPr>
            <a:xfrm>
              <a:off x="15067761" y="8469289"/>
              <a:ext cx="131576" cy="217511"/>
            </a:xfrm>
            <a:custGeom>
              <a:rect b="b" l="l" r="r" t="t"/>
              <a:pathLst>
                <a:path extrusionOk="0" h="1861185" w="1125854">
                  <a:moveTo>
                    <a:pt x="789025" y="0"/>
                  </a:moveTo>
                  <a:lnTo>
                    <a:pt x="277126" y="203530"/>
                  </a:lnTo>
                  <a:lnTo>
                    <a:pt x="277126" y="424078"/>
                  </a:lnTo>
                  <a:lnTo>
                    <a:pt x="0" y="424078"/>
                  </a:lnTo>
                  <a:lnTo>
                    <a:pt x="0" y="763447"/>
                  </a:lnTo>
                  <a:lnTo>
                    <a:pt x="268706" y="763447"/>
                  </a:lnTo>
                  <a:lnTo>
                    <a:pt x="268706" y="1444879"/>
                  </a:lnTo>
                  <a:lnTo>
                    <a:pt x="269639" y="1491885"/>
                  </a:lnTo>
                  <a:lnTo>
                    <a:pt x="272643" y="1536128"/>
                  </a:lnTo>
                  <a:lnTo>
                    <a:pt x="278031" y="1577597"/>
                  </a:lnTo>
                  <a:lnTo>
                    <a:pt x="286112" y="1616280"/>
                  </a:lnTo>
                  <a:lnTo>
                    <a:pt x="311598" y="1685246"/>
                  </a:lnTo>
                  <a:lnTo>
                    <a:pt x="351590" y="1742938"/>
                  </a:lnTo>
                  <a:lnTo>
                    <a:pt x="408572" y="1789267"/>
                  </a:lnTo>
                  <a:lnTo>
                    <a:pt x="444211" y="1808143"/>
                  </a:lnTo>
                  <a:lnTo>
                    <a:pt x="485031" y="1824145"/>
                  </a:lnTo>
                  <a:lnTo>
                    <a:pt x="531341" y="1837262"/>
                  </a:lnTo>
                  <a:lnTo>
                    <a:pt x="583454" y="1847484"/>
                  </a:lnTo>
                  <a:lnTo>
                    <a:pt x="641679" y="1854799"/>
                  </a:lnTo>
                  <a:lnTo>
                    <a:pt x="706327" y="1859196"/>
                  </a:lnTo>
                  <a:lnTo>
                    <a:pt x="777709" y="1860664"/>
                  </a:lnTo>
                  <a:lnTo>
                    <a:pt x="850061" y="1859843"/>
                  </a:lnTo>
                  <a:lnTo>
                    <a:pt x="912828" y="1857580"/>
                  </a:lnTo>
                  <a:lnTo>
                    <a:pt x="967143" y="1854173"/>
                  </a:lnTo>
                  <a:lnTo>
                    <a:pt x="1014140" y="1849918"/>
                  </a:lnTo>
                  <a:lnTo>
                    <a:pt x="1054954" y="1845114"/>
                  </a:lnTo>
                  <a:lnTo>
                    <a:pt x="1122565" y="1835048"/>
                  </a:lnTo>
                  <a:lnTo>
                    <a:pt x="1122565" y="1501470"/>
                  </a:lnTo>
                  <a:lnTo>
                    <a:pt x="1080377" y="1506330"/>
                  </a:lnTo>
                  <a:lnTo>
                    <a:pt x="1047702" y="1508826"/>
                  </a:lnTo>
                  <a:lnTo>
                    <a:pt x="1019270" y="1509746"/>
                  </a:lnTo>
                  <a:lnTo>
                    <a:pt x="989812" y="1509877"/>
                  </a:lnTo>
                  <a:lnTo>
                    <a:pt x="929175" y="1506923"/>
                  </a:lnTo>
                  <a:lnTo>
                    <a:pt x="881927" y="1497967"/>
                  </a:lnTo>
                  <a:lnTo>
                    <a:pt x="846370" y="1482869"/>
                  </a:lnTo>
                  <a:lnTo>
                    <a:pt x="803533" y="1433679"/>
                  </a:lnTo>
                  <a:lnTo>
                    <a:pt x="787073" y="1358226"/>
                  </a:lnTo>
                  <a:lnTo>
                    <a:pt x="784487" y="1310298"/>
                  </a:lnTo>
                  <a:lnTo>
                    <a:pt x="783399" y="1255382"/>
                  </a:lnTo>
                  <a:lnTo>
                    <a:pt x="783399" y="763447"/>
                  </a:lnTo>
                  <a:lnTo>
                    <a:pt x="1125448" y="763447"/>
                  </a:lnTo>
                  <a:lnTo>
                    <a:pt x="1125448" y="424078"/>
                  </a:lnTo>
                  <a:lnTo>
                    <a:pt x="789025" y="424078"/>
                  </a:lnTo>
                  <a:lnTo>
                    <a:pt x="789025" y="0"/>
                  </a:lnTo>
                  <a:close/>
                </a:path>
              </a:pathLst>
            </a:custGeom>
            <a:solidFill>
              <a:schemeClr val="lt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32" name="Google Shape;532;p30"/>
            <p:cNvSpPr/>
            <p:nvPr/>
          </p:nvSpPr>
          <p:spPr>
            <a:xfrm>
              <a:off x="15222399" y="8511292"/>
              <a:ext cx="176547" cy="175508"/>
            </a:xfrm>
            <a:custGeom>
              <a:rect b="b" l="l" r="r" t="t"/>
              <a:pathLst>
                <a:path extrusionOk="0" h="1501775" w="1510665">
                  <a:moveTo>
                    <a:pt x="754989" y="0"/>
                  </a:moveTo>
                  <a:lnTo>
                    <a:pt x="698067" y="1261"/>
                  </a:lnTo>
                  <a:lnTo>
                    <a:pt x="643524" y="5016"/>
                  </a:lnTo>
                  <a:lnTo>
                    <a:pt x="591340" y="11222"/>
                  </a:lnTo>
                  <a:lnTo>
                    <a:pt x="541498" y="19835"/>
                  </a:lnTo>
                  <a:lnTo>
                    <a:pt x="493980" y="30813"/>
                  </a:lnTo>
                  <a:lnTo>
                    <a:pt x="448767" y="44113"/>
                  </a:lnTo>
                  <a:lnTo>
                    <a:pt x="405843" y="59690"/>
                  </a:lnTo>
                  <a:lnTo>
                    <a:pt x="365188" y="77503"/>
                  </a:lnTo>
                  <a:lnTo>
                    <a:pt x="326785" y="97508"/>
                  </a:lnTo>
                  <a:lnTo>
                    <a:pt x="290615" y="119662"/>
                  </a:lnTo>
                  <a:lnTo>
                    <a:pt x="256661" y="143922"/>
                  </a:lnTo>
                  <a:lnTo>
                    <a:pt x="224904" y="170244"/>
                  </a:lnTo>
                  <a:lnTo>
                    <a:pt x="195328" y="198586"/>
                  </a:lnTo>
                  <a:lnTo>
                    <a:pt x="167912" y="228904"/>
                  </a:lnTo>
                  <a:lnTo>
                    <a:pt x="142640" y="261156"/>
                  </a:lnTo>
                  <a:lnTo>
                    <a:pt x="119493" y="295298"/>
                  </a:lnTo>
                  <a:lnTo>
                    <a:pt x="98366" y="331462"/>
                  </a:lnTo>
                  <a:lnTo>
                    <a:pt x="79504" y="369080"/>
                  </a:lnTo>
                  <a:lnTo>
                    <a:pt x="62626" y="408634"/>
                  </a:lnTo>
                  <a:lnTo>
                    <a:pt x="47800" y="449906"/>
                  </a:lnTo>
                  <a:lnTo>
                    <a:pt x="35010" y="492853"/>
                  </a:lnTo>
                  <a:lnTo>
                    <a:pt x="24237" y="537431"/>
                  </a:lnTo>
                  <a:lnTo>
                    <a:pt x="15464" y="583597"/>
                  </a:lnTo>
                  <a:lnTo>
                    <a:pt x="8671" y="631309"/>
                  </a:lnTo>
                  <a:lnTo>
                    <a:pt x="3841" y="680523"/>
                  </a:lnTo>
                  <a:lnTo>
                    <a:pt x="957" y="731196"/>
                  </a:lnTo>
                  <a:lnTo>
                    <a:pt x="0" y="783285"/>
                  </a:lnTo>
                  <a:lnTo>
                    <a:pt x="1177" y="836479"/>
                  </a:lnTo>
                  <a:lnTo>
                    <a:pt x="4703" y="887704"/>
                  </a:lnTo>
                  <a:lnTo>
                    <a:pt x="10563" y="936951"/>
                  </a:lnTo>
                  <a:lnTo>
                    <a:pt x="18745" y="984211"/>
                  </a:lnTo>
                  <a:lnTo>
                    <a:pt x="29236" y="1029473"/>
                  </a:lnTo>
                  <a:lnTo>
                    <a:pt x="42025" y="1072727"/>
                  </a:lnTo>
                  <a:lnTo>
                    <a:pt x="57097" y="1113966"/>
                  </a:lnTo>
                  <a:lnTo>
                    <a:pt x="74441" y="1153178"/>
                  </a:lnTo>
                  <a:lnTo>
                    <a:pt x="94043" y="1190354"/>
                  </a:lnTo>
                  <a:lnTo>
                    <a:pt x="115892" y="1225485"/>
                  </a:lnTo>
                  <a:lnTo>
                    <a:pt x="139974" y="1258561"/>
                  </a:lnTo>
                  <a:lnTo>
                    <a:pt x="166277" y="1289573"/>
                  </a:lnTo>
                  <a:lnTo>
                    <a:pt x="194787" y="1318510"/>
                  </a:lnTo>
                  <a:lnTo>
                    <a:pt x="225494" y="1345364"/>
                  </a:lnTo>
                  <a:lnTo>
                    <a:pt x="258383" y="1370125"/>
                  </a:lnTo>
                  <a:lnTo>
                    <a:pt x="293442" y="1392782"/>
                  </a:lnTo>
                  <a:lnTo>
                    <a:pt x="330658" y="1413328"/>
                  </a:lnTo>
                  <a:lnTo>
                    <a:pt x="370020" y="1431751"/>
                  </a:lnTo>
                  <a:lnTo>
                    <a:pt x="411513" y="1448043"/>
                  </a:lnTo>
                  <a:lnTo>
                    <a:pt x="455126" y="1462194"/>
                  </a:lnTo>
                  <a:lnTo>
                    <a:pt x="500846" y="1474194"/>
                  </a:lnTo>
                  <a:lnTo>
                    <a:pt x="548659" y="1484033"/>
                  </a:lnTo>
                  <a:lnTo>
                    <a:pt x="598555" y="1491703"/>
                  </a:lnTo>
                  <a:lnTo>
                    <a:pt x="650519" y="1497193"/>
                  </a:lnTo>
                  <a:lnTo>
                    <a:pt x="704539" y="1500494"/>
                  </a:lnTo>
                  <a:lnTo>
                    <a:pt x="760602" y="1501597"/>
                  </a:lnTo>
                  <a:lnTo>
                    <a:pt x="812866" y="1500645"/>
                  </a:lnTo>
                  <a:lnTo>
                    <a:pt x="864499" y="1497757"/>
                  </a:lnTo>
                  <a:lnTo>
                    <a:pt x="915332" y="1492880"/>
                  </a:lnTo>
                  <a:lnTo>
                    <a:pt x="965196" y="1485964"/>
                  </a:lnTo>
                  <a:lnTo>
                    <a:pt x="1013925" y="1476956"/>
                  </a:lnTo>
                  <a:lnTo>
                    <a:pt x="1061348" y="1465807"/>
                  </a:lnTo>
                  <a:lnTo>
                    <a:pt x="1107298" y="1452465"/>
                  </a:lnTo>
                  <a:lnTo>
                    <a:pt x="1151607" y="1436878"/>
                  </a:lnTo>
                  <a:lnTo>
                    <a:pt x="1194106" y="1418995"/>
                  </a:lnTo>
                  <a:lnTo>
                    <a:pt x="1234627" y="1398765"/>
                  </a:lnTo>
                  <a:lnTo>
                    <a:pt x="1273001" y="1376137"/>
                  </a:lnTo>
                  <a:lnTo>
                    <a:pt x="1309060" y="1351059"/>
                  </a:lnTo>
                  <a:lnTo>
                    <a:pt x="1342636" y="1323481"/>
                  </a:lnTo>
                  <a:lnTo>
                    <a:pt x="1373561" y="1293351"/>
                  </a:lnTo>
                  <a:lnTo>
                    <a:pt x="1401666" y="1260617"/>
                  </a:lnTo>
                  <a:lnTo>
                    <a:pt x="1426782" y="1225229"/>
                  </a:lnTo>
                  <a:lnTo>
                    <a:pt x="1433742" y="1213154"/>
                  </a:lnTo>
                  <a:lnTo>
                    <a:pt x="763498" y="1213154"/>
                  </a:lnTo>
                  <a:lnTo>
                    <a:pt x="701140" y="1207825"/>
                  </a:lnTo>
                  <a:lnTo>
                    <a:pt x="649148" y="1192902"/>
                  </a:lnTo>
                  <a:lnTo>
                    <a:pt x="606581" y="1169988"/>
                  </a:lnTo>
                  <a:lnTo>
                    <a:pt x="572496" y="1140681"/>
                  </a:lnTo>
                  <a:lnTo>
                    <a:pt x="545950" y="1106583"/>
                  </a:lnTo>
                  <a:lnTo>
                    <a:pt x="526002" y="1069293"/>
                  </a:lnTo>
                  <a:lnTo>
                    <a:pt x="511708" y="1030413"/>
                  </a:lnTo>
                  <a:lnTo>
                    <a:pt x="502126" y="991542"/>
                  </a:lnTo>
                  <a:lnTo>
                    <a:pt x="493330" y="920230"/>
                  </a:lnTo>
                  <a:lnTo>
                    <a:pt x="492074" y="868159"/>
                  </a:lnTo>
                  <a:lnTo>
                    <a:pt x="1510055" y="868159"/>
                  </a:lnTo>
                  <a:lnTo>
                    <a:pt x="1509516" y="796801"/>
                  </a:lnTo>
                  <a:lnTo>
                    <a:pt x="1507764" y="731196"/>
                  </a:lnTo>
                  <a:lnTo>
                    <a:pt x="1504697" y="672070"/>
                  </a:lnTo>
                  <a:lnTo>
                    <a:pt x="1500079" y="617510"/>
                  </a:lnTo>
                  <a:lnTo>
                    <a:pt x="1495316" y="579704"/>
                  </a:lnTo>
                  <a:lnTo>
                    <a:pt x="497763" y="579704"/>
                  </a:lnTo>
                  <a:lnTo>
                    <a:pt x="500069" y="554915"/>
                  </a:lnTo>
                  <a:lnTo>
                    <a:pt x="511975" y="485679"/>
                  </a:lnTo>
                  <a:lnTo>
                    <a:pt x="523951" y="445916"/>
                  </a:lnTo>
                  <a:lnTo>
                    <a:pt x="541527" y="405845"/>
                  </a:lnTo>
                  <a:lnTo>
                    <a:pt x="565892" y="367809"/>
                  </a:lnTo>
                  <a:lnTo>
                    <a:pt x="598232" y="334148"/>
                  </a:lnTo>
                  <a:lnTo>
                    <a:pt x="639736" y="307206"/>
                  </a:lnTo>
                  <a:lnTo>
                    <a:pt x="691592" y="289323"/>
                  </a:lnTo>
                  <a:lnTo>
                    <a:pt x="754989" y="282841"/>
                  </a:lnTo>
                  <a:lnTo>
                    <a:pt x="1386240" y="282841"/>
                  </a:lnTo>
                  <a:lnTo>
                    <a:pt x="1371020" y="260068"/>
                  </a:lnTo>
                  <a:lnTo>
                    <a:pt x="1346757" y="228435"/>
                  </a:lnTo>
                  <a:lnTo>
                    <a:pt x="1320065" y="198215"/>
                  </a:lnTo>
                  <a:lnTo>
                    <a:pt x="1290792" y="169557"/>
                  </a:lnTo>
                  <a:lnTo>
                    <a:pt x="1258786" y="142610"/>
                  </a:lnTo>
                  <a:lnTo>
                    <a:pt x="1223895" y="117523"/>
                  </a:lnTo>
                  <a:lnTo>
                    <a:pt x="1185967" y="94445"/>
                  </a:lnTo>
                  <a:lnTo>
                    <a:pt x="1144851" y="73525"/>
                  </a:lnTo>
                  <a:lnTo>
                    <a:pt x="1100394" y="54911"/>
                  </a:lnTo>
                  <a:lnTo>
                    <a:pt x="1052444" y="38753"/>
                  </a:lnTo>
                  <a:lnTo>
                    <a:pt x="1000850" y="25198"/>
                  </a:lnTo>
                  <a:lnTo>
                    <a:pt x="945460" y="14397"/>
                  </a:lnTo>
                  <a:lnTo>
                    <a:pt x="886120" y="6498"/>
                  </a:lnTo>
                  <a:lnTo>
                    <a:pt x="822681" y="1649"/>
                  </a:lnTo>
                  <a:lnTo>
                    <a:pt x="754989" y="0"/>
                  </a:lnTo>
                  <a:close/>
                </a:path>
                <a:path extrusionOk="0" h="1501775" w="1510665">
                  <a:moveTo>
                    <a:pt x="1501647" y="1006678"/>
                  </a:moveTo>
                  <a:lnTo>
                    <a:pt x="1006589" y="1006678"/>
                  </a:lnTo>
                  <a:lnTo>
                    <a:pt x="997911" y="1053723"/>
                  </a:lnTo>
                  <a:lnTo>
                    <a:pt x="982559" y="1095031"/>
                  </a:lnTo>
                  <a:lnTo>
                    <a:pt x="960770" y="1130436"/>
                  </a:lnTo>
                  <a:lnTo>
                    <a:pt x="932778" y="1159775"/>
                  </a:lnTo>
                  <a:lnTo>
                    <a:pt x="898819" y="1182881"/>
                  </a:lnTo>
                  <a:lnTo>
                    <a:pt x="859129" y="1199589"/>
                  </a:lnTo>
                  <a:lnTo>
                    <a:pt x="813944" y="1209736"/>
                  </a:lnTo>
                  <a:lnTo>
                    <a:pt x="763498" y="1213154"/>
                  </a:lnTo>
                  <a:lnTo>
                    <a:pt x="1433742" y="1213154"/>
                  </a:lnTo>
                  <a:lnTo>
                    <a:pt x="1448742" y="1187135"/>
                  </a:lnTo>
                  <a:lnTo>
                    <a:pt x="1467376" y="1146284"/>
                  </a:lnTo>
                  <a:lnTo>
                    <a:pt x="1482518" y="1102625"/>
                  </a:lnTo>
                  <a:lnTo>
                    <a:pt x="1493998" y="1056107"/>
                  </a:lnTo>
                  <a:lnTo>
                    <a:pt x="1501647" y="1006678"/>
                  </a:lnTo>
                  <a:close/>
                </a:path>
                <a:path extrusionOk="0" h="1501775" w="1510665">
                  <a:moveTo>
                    <a:pt x="1386240" y="282841"/>
                  </a:moveTo>
                  <a:lnTo>
                    <a:pt x="754989" y="282841"/>
                  </a:lnTo>
                  <a:lnTo>
                    <a:pt x="818307" y="288939"/>
                  </a:lnTo>
                  <a:lnTo>
                    <a:pt x="869955" y="305841"/>
                  </a:lnTo>
                  <a:lnTo>
                    <a:pt x="911154" y="331462"/>
                  </a:lnTo>
                  <a:lnTo>
                    <a:pt x="943124" y="363716"/>
                  </a:lnTo>
                  <a:lnTo>
                    <a:pt x="967085" y="400516"/>
                  </a:lnTo>
                  <a:lnTo>
                    <a:pt x="984259" y="439777"/>
                  </a:lnTo>
                  <a:lnTo>
                    <a:pt x="995866" y="479412"/>
                  </a:lnTo>
                  <a:lnTo>
                    <a:pt x="1003125" y="517336"/>
                  </a:lnTo>
                  <a:lnTo>
                    <a:pt x="1009484" y="579704"/>
                  </a:lnTo>
                  <a:lnTo>
                    <a:pt x="1495316" y="579704"/>
                  </a:lnTo>
                  <a:lnTo>
                    <a:pt x="1485575" y="521025"/>
                  </a:lnTo>
                  <a:lnTo>
                    <a:pt x="1475350" y="477913"/>
                  </a:lnTo>
                  <a:lnTo>
                    <a:pt x="1462919" y="437428"/>
                  </a:lnTo>
                  <a:lnTo>
                    <a:pt x="1448111" y="398976"/>
                  </a:lnTo>
                  <a:lnTo>
                    <a:pt x="1430756" y="361962"/>
                  </a:lnTo>
                  <a:lnTo>
                    <a:pt x="1412868" y="326981"/>
                  </a:lnTo>
                  <a:lnTo>
                    <a:pt x="1393007" y="292967"/>
                  </a:lnTo>
                  <a:lnTo>
                    <a:pt x="1386240" y="282841"/>
                  </a:lnTo>
                  <a:close/>
                </a:path>
              </a:pathLst>
            </a:custGeom>
            <a:solidFill>
              <a:schemeClr val="lt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33" name="Google Shape;533;p30"/>
            <p:cNvSpPr/>
            <p:nvPr/>
          </p:nvSpPr>
          <p:spPr>
            <a:xfrm>
              <a:off x="15425933" y="8511292"/>
              <a:ext cx="176844" cy="175508"/>
            </a:xfrm>
            <a:custGeom>
              <a:rect b="b" l="l" r="r" t="t"/>
              <a:pathLst>
                <a:path extrusionOk="0" h="1501775" w="1513204">
                  <a:moveTo>
                    <a:pt x="791743" y="0"/>
                  </a:moveTo>
                  <a:lnTo>
                    <a:pt x="747482" y="788"/>
                  </a:lnTo>
                  <a:lnTo>
                    <a:pt x="703385" y="3192"/>
                  </a:lnTo>
                  <a:lnTo>
                    <a:pt x="659573" y="7265"/>
                  </a:lnTo>
                  <a:lnTo>
                    <a:pt x="616161" y="13062"/>
                  </a:lnTo>
                  <a:lnTo>
                    <a:pt x="573270" y="20640"/>
                  </a:lnTo>
                  <a:lnTo>
                    <a:pt x="531015" y="30053"/>
                  </a:lnTo>
                  <a:lnTo>
                    <a:pt x="489516" y="41356"/>
                  </a:lnTo>
                  <a:lnTo>
                    <a:pt x="448891" y="54604"/>
                  </a:lnTo>
                  <a:lnTo>
                    <a:pt x="409257" y="69853"/>
                  </a:lnTo>
                  <a:lnTo>
                    <a:pt x="370734" y="87157"/>
                  </a:lnTo>
                  <a:lnTo>
                    <a:pt x="333437" y="106573"/>
                  </a:lnTo>
                  <a:lnTo>
                    <a:pt x="297487" y="128154"/>
                  </a:lnTo>
                  <a:lnTo>
                    <a:pt x="263000" y="151956"/>
                  </a:lnTo>
                  <a:lnTo>
                    <a:pt x="230096" y="178035"/>
                  </a:lnTo>
                  <a:lnTo>
                    <a:pt x="198891" y="206445"/>
                  </a:lnTo>
                  <a:lnTo>
                    <a:pt x="169504" y="237241"/>
                  </a:lnTo>
                  <a:lnTo>
                    <a:pt x="142054" y="270479"/>
                  </a:lnTo>
                  <a:lnTo>
                    <a:pt x="116657" y="306214"/>
                  </a:lnTo>
                  <a:lnTo>
                    <a:pt x="93433" y="344501"/>
                  </a:lnTo>
                  <a:lnTo>
                    <a:pt x="72498" y="385396"/>
                  </a:lnTo>
                  <a:lnTo>
                    <a:pt x="53972" y="428952"/>
                  </a:lnTo>
                  <a:lnTo>
                    <a:pt x="37972" y="475226"/>
                  </a:lnTo>
                  <a:lnTo>
                    <a:pt x="24617" y="524272"/>
                  </a:lnTo>
                  <a:lnTo>
                    <a:pt x="14024" y="576146"/>
                  </a:lnTo>
                  <a:lnTo>
                    <a:pt x="6311" y="630904"/>
                  </a:lnTo>
                  <a:lnTo>
                    <a:pt x="1597" y="688599"/>
                  </a:lnTo>
                  <a:lnTo>
                    <a:pt x="0" y="749287"/>
                  </a:lnTo>
                  <a:lnTo>
                    <a:pt x="1407" y="805034"/>
                  </a:lnTo>
                  <a:lnTo>
                    <a:pt x="5581" y="858558"/>
                  </a:lnTo>
                  <a:lnTo>
                    <a:pt x="12449" y="909868"/>
                  </a:lnTo>
                  <a:lnTo>
                    <a:pt x="21939" y="958973"/>
                  </a:lnTo>
                  <a:lnTo>
                    <a:pt x="33979" y="1005883"/>
                  </a:lnTo>
                  <a:lnTo>
                    <a:pt x="48496" y="1050607"/>
                  </a:lnTo>
                  <a:lnTo>
                    <a:pt x="65417" y="1093155"/>
                  </a:lnTo>
                  <a:lnTo>
                    <a:pt x="84671" y="1133536"/>
                  </a:lnTo>
                  <a:lnTo>
                    <a:pt x="106186" y="1171759"/>
                  </a:lnTo>
                  <a:lnTo>
                    <a:pt x="129888" y="1207834"/>
                  </a:lnTo>
                  <a:lnTo>
                    <a:pt x="155705" y="1241770"/>
                  </a:lnTo>
                  <a:lnTo>
                    <a:pt x="183565" y="1273576"/>
                  </a:lnTo>
                  <a:lnTo>
                    <a:pt x="213396" y="1303262"/>
                  </a:lnTo>
                  <a:lnTo>
                    <a:pt x="245126" y="1330838"/>
                  </a:lnTo>
                  <a:lnTo>
                    <a:pt x="278681" y="1356312"/>
                  </a:lnTo>
                  <a:lnTo>
                    <a:pt x="313990" y="1379695"/>
                  </a:lnTo>
                  <a:lnTo>
                    <a:pt x="350980" y="1400994"/>
                  </a:lnTo>
                  <a:lnTo>
                    <a:pt x="389579" y="1420221"/>
                  </a:lnTo>
                  <a:lnTo>
                    <a:pt x="429715" y="1437384"/>
                  </a:lnTo>
                  <a:lnTo>
                    <a:pt x="471314" y="1452493"/>
                  </a:lnTo>
                  <a:lnTo>
                    <a:pt x="514306" y="1465557"/>
                  </a:lnTo>
                  <a:lnTo>
                    <a:pt x="558617" y="1476585"/>
                  </a:lnTo>
                  <a:lnTo>
                    <a:pt x="604175" y="1485587"/>
                  </a:lnTo>
                  <a:lnTo>
                    <a:pt x="650908" y="1492572"/>
                  </a:lnTo>
                  <a:lnTo>
                    <a:pt x="698744" y="1497550"/>
                  </a:lnTo>
                  <a:lnTo>
                    <a:pt x="747609" y="1500529"/>
                  </a:lnTo>
                  <a:lnTo>
                    <a:pt x="797432" y="1501521"/>
                  </a:lnTo>
                  <a:lnTo>
                    <a:pt x="852665" y="1500229"/>
                  </a:lnTo>
                  <a:lnTo>
                    <a:pt x="906222" y="1496387"/>
                  </a:lnTo>
                  <a:lnTo>
                    <a:pt x="958027" y="1490045"/>
                  </a:lnTo>
                  <a:lnTo>
                    <a:pt x="1008008" y="1481250"/>
                  </a:lnTo>
                  <a:lnTo>
                    <a:pt x="1056091" y="1470051"/>
                  </a:lnTo>
                  <a:lnTo>
                    <a:pt x="1102202" y="1456499"/>
                  </a:lnTo>
                  <a:lnTo>
                    <a:pt x="1146266" y="1440641"/>
                  </a:lnTo>
                  <a:lnTo>
                    <a:pt x="1188211" y="1422526"/>
                  </a:lnTo>
                  <a:lnTo>
                    <a:pt x="1227961" y="1402204"/>
                  </a:lnTo>
                  <a:lnTo>
                    <a:pt x="1265445" y="1379724"/>
                  </a:lnTo>
                  <a:lnTo>
                    <a:pt x="1300586" y="1355135"/>
                  </a:lnTo>
                  <a:lnTo>
                    <a:pt x="1333313" y="1328484"/>
                  </a:lnTo>
                  <a:lnTo>
                    <a:pt x="1363550" y="1299823"/>
                  </a:lnTo>
                  <a:lnTo>
                    <a:pt x="1391225" y="1269199"/>
                  </a:lnTo>
                  <a:lnTo>
                    <a:pt x="1416262" y="1236661"/>
                  </a:lnTo>
                  <a:lnTo>
                    <a:pt x="1438589" y="1202258"/>
                  </a:lnTo>
                  <a:lnTo>
                    <a:pt x="1458131" y="1166040"/>
                  </a:lnTo>
                  <a:lnTo>
                    <a:pt x="1474815" y="1128055"/>
                  </a:lnTo>
                  <a:lnTo>
                    <a:pt x="1488566" y="1088353"/>
                  </a:lnTo>
                  <a:lnTo>
                    <a:pt x="1499312" y="1046982"/>
                  </a:lnTo>
                  <a:lnTo>
                    <a:pt x="1506977" y="1003991"/>
                  </a:lnTo>
                  <a:lnTo>
                    <a:pt x="1511489" y="959429"/>
                  </a:lnTo>
                  <a:lnTo>
                    <a:pt x="1512773" y="913345"/>
                  </a:lnTo>
                  <a:lnTo>
                    <a:pt x="975525" y="913345"/>
                  </a:lnTo>
                  <a:lnTo>
                    <a:pt x="974889" y="951528"/>
                  </a:lnTo>
                  <a:lnTo>
                    <a:pt x="972112" y="993069"/>
                  </a:lnTo>
                  <a:lnTo>
                    <a:pt x="965890" y="1035871"/>
                  </a:lnTo>
                  <a:lnTo>
                    <a:pt x="954921" y="1077838"/>
                  </a:lnTo>
                  <a:lnTo>
                    <a:pt x="937899" y="1116875"/>
                  </a:lnTo>
                  <a:lnTo>
                    <a:pt x="913522" y="1150886"/>
                  </a:lnTo>
                  <a:lnTo>
                    <a:pt x="880486" y="1177775"/>
                  </a:lnTo>
                  <a:lnTo>
                    <a:pt x="837487" y="1195445"/>
                  </a:lnTo>
                  <a:lnTo>
                    <a:pt x="783221" y="1201801"/>
                  </a:lnTo>
                  <a:lnTo>
                    <a:pt x="750703" y="1199917"/>
                  </a:lnTo>
                  <a:lnTo>
                    <a:pt x="690522" y="1182787"/>
                  </a:lnTo>
                  <a:lnTo>
                    <a:pt x="638455" y="1143265"/>
                  </a:lnTo>
                  <a:lnTo>
                    <a:pt x="596471" y="1075856"/>
                  </a:lnTo>
                  <a:lnTo>
                    <a:pt x="579876" y="1029978"/>
                  </a:lnTo>
                  <a:lnTo>
                    <a:pt x="566541" y="975069"/>
                  </a:lnTo>
                  <a:lnTo>
                    <a:pt x="556710" y="910441"/>
                  </a:lnTo>
                  <a:lnTo>
                    <a:pt x="550632" y="835410"/>
                  </a:lnTo>
                  <a:lnTo>
                    <a:pt x="548551" y="749287"/>
                  </a:lnTo>
                  <a:lnTo>
                    <a:pt x="549402" y="692832"/>
                  </a:lnTo>
                  <a:lnTo>
                    <a:pt x="552146" y="638587"/>
                  </a:lnTo>
                  <a:lnTo>
                    <a:pt x="557069" y="586953"/>
                  </a:lnTo>
                  <a:lnTo>
                    <a:pt x="564455" y="538331"/>
                  </a:lnTo>
                  <a:lnTo>
                    <a:pt x="574592" y="493123"/>
                  </a:lnTo>
                  <a:lnTo>
                    <a:pt x="587763" y="451730"/>
                  </a:lnTo>
                  <a:lnTo>
                    <a:pt x="604254" y="414554"/>
                  </a:lnTo>
                  <a:lnTo>
                    <a:pt x="624352" y="381996"/>
                  </a:lnTo>
                  <a:lnTo>
                    <a:pt x="676507" y="332340"/>
                  </a:lnTo>
                  <a:lnTo>
                    <a:pt x="746513" y="305973"/>
                  </a:lnTo>
                  <a:lnTo>
                    <a:pt x="788923" y="302526"/>
                  </a:lnTo>
                  <a:lnTo>
                    <a:pt x="836865" y="307527"/>
                  </a:lnTo>
                  <a:lnTo>
                    <a:pt x="877013" y="321842"/>
                  </a:lnTo>
                  <a:lnTo>
                    <a:pt x="909799" y="344444"/>
                  </a:lnTo>
                  <a:lnTo>
                    <a:pt x="935655" y="374302"/>
                  </a:lnTo>
                  <a:lnTo>
                    <a:pt x="955013" y="410388"/>
                  </a:lnTo>
                  <a:lnTo>
                    <a:pt x="968305" y="451672"/>
                  </a:lnTo>
                  <a:lnTo>
                    <a:pt x="975963" y="497125"/>
                  </a:lnTo>
                  <a:lnTo>
                    <a:pt x="978420" y="545719"/>
                  </a:lnTo>
                  <a:lnTo>
                    <a:pt x="1504264" y="545719"/>
                  </a:lnTo>
                  <a:lnTo>
                    <a:pt x="1497364" y="475948"/>
                  </a:lnTo>
                  <a:lnTo>
                    <a:pt x="1490057" y="435713"/>
                  </a:lnTo>
                  <a:lnTo>
                    <a:pt x="1478540" y="392661"/>
                  </a:lnTo>
                  <a:lnTo>
                    <a:pt x="1461587" y="347356"/>
                  </a:lnTo>
                  <a:lnTo>
                    <a:pt x="1437970" y="300359"/>
                  </a:lnTo>
                  <a:lnTo>
                    <a:pt x="1406461" y="252234"/>
                  </a:lnTo>
                  <a:lnTo>
                    <a:pt x="1365834" y="203542"/>
                  </a:lnTo>
                  <a:lnTo>
                    <a:pt x="1326409" y="165088"/>
                  </a:lnTo>
                  <a:lnTo>
                    <a:pt x="1284214" y="131709"/>
                  </a:lnTo>
                  <a:lnTo>
                    <a:pt x="1239789" y="103056"/>
                  </a:lnTo>
                  <a:lnTo>
                    <a:pt x="1193674" y="78781"/>
                  </a:lnTo>
                  <a:lnTo>
                    <a:pt x="1146410" y="58538"/>
                  </a:lnTo>
                  <a:lnTo>
                    <a:pt x="1098537" y="41979"/>
                  </a:lnTo>
                  <a:lnTo>
                    <a:pt x="1050594" y="28756"/>
                  </a:lnTo>
                  <a:lnTo>
                    <a:pt x="1003123" y="18520"/>
                  </a:lnTo>
                  <a:lnTo>
                    <a:pt x="956663" y="10926"/>
                  </a:lnTo>
                  <a:lnTo>
                    <a:pt x="911755" y="5624"/>
                  </a:lnTo>
                  <a:lnTo>
                    <a:pt x="868939" y="2268"/>
                  </a:lnTo>
                  <a:lnTo>
                    <a:pt x="828755" y="509"/>
                  </a:lnTo>
                  <a:lnTo>
                    <a:pt x="791743" y="0"/>
                  </a:lnTo>
                  <a:close/>
                </a:path>
              </a:pathLst>
            </a:custGeom>
            <a:solidFill>
              <a:schemeClr val="lt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34" name="Google Shape;534;p30"/>
            <p:cNvSpPr/>
            <p:nvPr/>
          </p:nvSpPr>
          <p:spPr>
            <a:xfrm>
              <a:off x="15618966" y="8448213"/>
              <a:ext cx="177512" cy="238587"/>
            </a:xfrm>
            <a:custGeom>
              <a:rect b="b" l="l" r="r" t="t"/>
              <a:pathLst>
                <a:path extrusionOk="0" h="2041525" w="1518919">
                  <a:moveTo>
                    <a:pt x="537070" y="0"/>
                  </a:moveTo>
                  <a:lnTo>
                    <a:pt x="0" y="0"/>
                  </a:lnTo>
                  <a:lnTo>
                    <a:pt x="0" y="2041525"/>
                  </a:lnTo>
                  <a:lnTo>
                    <a:pt x="531545" y="2041525"/>
                  </a:lnTo>
                  <a:lnTo>
                    <a:pt x="531658" y="1331811"/>
                  </a:lnTo>
                  <a:lnTo>
                    <a:pt x="532449" y="1270577"/>
                  </a:lnTo>
                  <a:lnTo>
                    <a:pt x="534596" y="1215862"/>
                  </a:lnTo>
                  <a:lnTo>
                    <a:pt x="538776" y="1167524"/>
                  </a:lnTo>
                  <a:lnTo>
                    <a:pt x="545668" y="1125423"/>
                  </a:lnTo>
                  <a:lnTo>
                    <a:pt x="566503" y="1061420"/>
                  </a:lnTo>
                  <a:lnTo>
                    <a:pt x="586159" y="1023732"/>
                  </a:lnTo>
                  <a:lnTo>
                    <a:pt x="614417" y="987530"/>
                  </a:lnTo>
                  <a:lnTo>
                    <a:pt x="653109" y="956772"/>
                  </a:lnTo>
                  <a:lnTo>
                    <a:pt x="704068" y="935415"/>
                  </a:lnTo>
                  <a:lnTo>
                    <a:pt x="769124" y="927417"/>
                  </a:lnTo>
                  <a:lnTo>
                    <a:pt x="823946" y="932909"/>
                  </a:lnTo>
                  <a:lnTo>
                    <a:pt x="868830" y="948347"/>
                  </a:lnTo>
                  <a:lnTo>
                    <a:pt x="904771" y="972176"/>
                  </a:lnTo>
                  <a:lnTo>
                    <a:pt x="932761" y="1002840"/>
                  </a:lnTo>
                  <a:lnTo>
                    <a:pt x="953796" y="1038782"/>
                  </a:lnTo>
                  <a:lnTo>
                    <a:pt x="968868" y="1078447"/>
                  </a:lnTo>
                  <a:lnTo>
                    <a:pt x="978971" y="1120278"/>
                  </a:lnTo>
                  <a:lnTo>
                    <a:pt x="985099" y="1162720"/>
                  </a:lnTo>
                  <a:lnTo>
                    <a:pt x="988246" y="1204218"/>
                  </a:lnTo>
                  <a:lnTo>
                    <a:pt x="989405" y="1243214"/>
                  </a:lnTo>
                  <a:lnTo>
                    <a:pt x="989571" y="1278153"/>
                  </a:lnTo>
                  <a:lnTo>
                    <a:pt x="989571" y="2041525"/>
                  </a:lnTo>
                  <a:lnTo>
                    <a:pt x="1518475" y="2041525"/>
                  </a:lnTo>
                  <a:lnTo>
                    <a:pt x="1518369" y="1162974"/>
                  </a:lnTo>
                  <a:lnTo>
                    <a:pt x="1517625" y="1112078"/>
                  </a:lnTo>
                  <a:lnTo>
                    <a:pt x="1515606" y="1063157"/>
                  </a:lnTo>
                  <a:lnTo>
                    <a:pt x="1511675" y="1016148"/>
                  </a:lnTo>
                  <a:lnTo>
                    <a:pt x="1505194" y="970985"/>
                  </a:lnTo>
                  <a:lnTo>
                    <a:pt x="1495526" y="927606"/>
                  </a:lnTo>
                  <a:lnTo>
                    <a:pt x="1482032" y="885945"/>
                  </a:lnTo>
                  <a:lnTo>
                    <a:pt x="1464077" y="845938"/>
                  </a:lnTo>
                  <a:lnTo>
                    <a:pt x="1441021" y="807522"/>
                  </a:lnTo>
                  <a:lnTo>
                    <a:pt x="1412228" y="770631"/>
                  </a:lnTo>
                  <a:lnTo>
                    <a:pt x="1377061" y="735203"/>
                  </a:lnTo>
                  <a:lnTo>
                    <a:pt x="1337502" y="701957"/>
                  </a:lnTo>
                  <a:lnTo>
                    <a:pt x="1296297" y="673671"/>
                  </a:lnTo>
                  <a:lnTo>
                    <a:pt x="1253677" y="650064"/>
                  </a:lnTo>
                  <a:lnTo>
                    <a:pt x="1209872" y="630857"/>
                  </a:lnTo>
                  <a:lnTo>
                    <a:pt x="1165113" y="615769"/>
                  </a:lnTo>
                  <a:lnTo>
                    <a:pt x="1119631" y="604521"/>
                  </a:lnTo>
                  <a:lnTo>
                    <a:pt x="1073656" y="596834"/>
                  </a:lnTo>
                  <a:lnTo>
                    <a:pt x="1027419" y="592426"/>
                  </a:lnTo>
                  <a:lnTo>
                    <a:pt x="981151" y="591019"/>
                  </a:lnTo>
                  <a:lnTo>
                    <a:pt x="907719" y="594718"/>
                  </a:lnTo>
                  <a:lnTo>
                    <a:pt x="841598" y="604999"/>
                  </a:lnTo>
                  <a:lnTo>
                    <a:pt x="782464" y="620640"/>
                  </a:lnTo>
                  <a:lnTo>
                    <a:pt x="729994" y="640421"/>
                  </a:lnTo>
                  <a:lnTo>
                    <a:pt x="683868" y="663117"/>
                  </a:lnTo>
                  <a:lnTo>
                    <a:pt x="643760" y="687509"/>
                  </a:lnTo>
                  <a:lnTo>
                    <a:pt x="609349" y="712373"/>
                  </a:lnTo>
                  <a:lnTo>
                    <a:pt x="556327" y="758632"/>
                  </a:lnTo>
                  <a:lnTo>
                    <a:pt x="537070" y="777582"/>
                  </a:lnTo>
                  <a:lnTo>
                    <a:pt x="537070" y="0"/>
                  </a:lnTo>
                  <a:close/>
                </a:path>
              </a:pathLst>
            </a:custGeom>
            <a:solidFill>
              <a:schemeClr val="lt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cess: ...5-8-end">
  <p:cSld name="Process: ...5-8-end">
    <p:spTree>
      <p:nvGrpSpPr>
        <p:cNvPr id="535" name="Shape 535"/>
        <p:cNvGrpSpPr/>
        <p:nvPr/>
      </p:nvGrpSpPr>
      <p:grpSpPr>
        <a:xfrm>
          <a:off x="0" y="0"/>
          <a:ext cx="0" cy="0"/>
          <a:chOff x="0" y="0"/>
          <a:chExt cx="0" cy="0"/>
        </a:xfrm>
      </p:grpSpPr>
      <p:sp>
        <p:nvSpPr>
          <p:cNvPr id="536" name="Google Shape;536;p31"/>
          <p:cNvSpPr/>
          <p:nvPr/>
        </p:nvSpPr>
        <p:spPr>
          <a:xfrm>
            <a:off x="11848524" y="0"/>
            <a:ext cx="4407476" cy="9144000"/>
          </a:xfrm>
          <a:custGeom>
            <a:rect b="b" l="l" r="r" t="t"/>
            <a:pathLst>
              <a:path extrusionOk="0" h="9144000" w="4406900">
                <a:moveTo>
                  <a:pt x="4406887" y="0"/>
                </a:moveTo>
                <a:lnTo>
                  <a:pt x="0" y="0"/>
                </a:lnTo>
                <a:lnTo>
                  <a:pt x="0" y="9144000"/>
                </a:lnTo>
                <a:lnTo>
                  <a:pt x="4406887" y="9144000"/>
                </a:lnTo>
                <a:lnTo>
                  <a:pt x="4406887" y="0"/>
                </a:lnTo>
                <a:close/>
              </a:path>
            </a:pathLst>
          </a:custGeom>
          <a:solidFill>
            <a:schemeClr val="dk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b="0" i="0" sz="1800">
              <a:solidFill>
                <a:schemeClr val="dk1"/>
              </a:solidFill>
              <a:latin typeface="Arial"/>
              <a:ea typeface="Arial"/>
              <a:cs typeface="Arial"/>
              <a:sym typeface="Arial"/>
            </a:endParaRPr>
          </a:p>
        </p:txBody>
      </p:sp>
      <p:sp>
        <p:nvSpPr>
          <p:cNvPr id="537" name="Google Shape;537;p31"/>
          <p:cNvSpPr txBox="1"/>
          <p:nvPr>
            <p:ph idx="1" type="body"/>
          </p:nvPr>
        </p:nvSpPr>
        <p:spPr>
          <a:xfrm>
            <a:off x="12166601" y="2209800"/>
            <a:ext cx="3581399" cy="5943600"/>
          </a:xfrm>
          <a:prstGeom prst="rect">
            <a:avLst/>
          </a:prstGeom>
          <a:noFill/>
          <a:ln>
            <a:noFill/>
          </a:ln>
        </p:spPr>
        <p:txBody>
          <a:bodyPr anchorCtr="0" anchor="ctr" bIns="0" lIns="0" spcFirstLastPara="1" rIns="0" wrap="square" tIns="0">
            <a:noAutofit/>
          </a:bodyPr>
          <a:lstStyle>
            <a:lvl1pPr indent="-228600" lvl="0" marL="457200" marR="5080" rtl="0" algn="l">
              <a:lnSpc>
                <a:spcPct val="100000"/>
              </a:lnSpc>
              <a:spcBef>
                <a:spcPts val="100"/>
              </a:spcBef>
              <a:spcAft>
                <a:spcPts val="0"/>
              </a:spcAft>
              <a:buClr>
                <a:schemeClr val="lt1"/>
              </a:buClr>
              <a:buSzPts val="3200"/>
              <a:buFont typeface="Arial"/>
              <a:buNone/>
              <a:defRPr b="1" i="0" sz="3200" u="none" cap="none" strike="noStrike">
                <a:solidFill>
                  <a:schemeClr val="lt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38" name="Google Shape;538;p31"/>
          <p:cNvSpPr txBox="1"/>
          <p:nvPr>
            <p:ph type="title"/>
          </p:nvPr>
        </p:nvSpPr>
        <p:spPr>
          <a:xfrm>
            <a:off x="508000" y="313466"/>
            <a:ext cx="11353800" cy="1286734"/>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dk1"/>
              </a:buClr>
              <a:buSzPts val="44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39" name="Google Shape;539;p31"/>
          <p:cNvSpPr txBox="1"/>
          <p:nvPr>
            <p:ph idx="11" type="ftr"/>
          </p:nvPr>
        </p:nvSpPr>
        <p:spPr>
          <a:xfrm>
            <a:off x="3098800" y="8458200"/>
            <a:ext cx="8763000" cy="3048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 name="Google Shape;540;p31"/>
          <p:cNvSpPr txBox="1"/>
          <p:nvPr>
            <p:ph idx="12" type="sldNum"/>
          </p:nvPr>
        </p:nvSpPr>
        <p:spPr>
          <a:xfrm>
            <a:off x="508000" y="8475422"/>
            <a:ext cx="990600" cy="287578"/>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
        <p:nvSpPr>
          <p:cNvPr id="541" name="Google Shape;541;p31"/>
          <p:cNvSpPr txBox="1"/>
          <p:nvPr>
            <p:ph idx="2" type="body"/>
          </p:nvPr>
        </p:nvSpPr>
        <p:spPr>
          <a:xfrm>
            <a:off x="5689601" y="7601349"/>
            <a:ext cx="3581400" cy="360114"/>
          </a:xfrm>
          <a:prstGeom prst="rect">
            <a:avLst/>
          </a:prstGeom>
          <a:noFill/>
          <a:ln>
            <a:noFill/>
          </a:ln>
        </p:spPr>
        <p:txBody>
          <a:bodyPr anchorCtr="0" anchor="t" bIns="0" lIns="0" spcFirstLastPara="1" rIns="0" wrap="square" tIns="0">
            <a:noAutofit/>
          </a:bodyPr>
          <a:lstStyle>
            <a:lvl1pPr indent="-228600" lvl="0" marL="457200" marR="0" rtl="0" algn="l">
              <a:lnSpc>
                <a:spcPct val="90000"/>
              </a:lnSpc>
              <a:spcBef>
                <a:spcPts val="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42" name="Google Shape;542;p31"/>
          <p:cNvSpPr txBox="1"/>
          <p:nvPr>
            <p:ph idx="3" type="body"/>
          </p:nvPr>
        </p:nvSpPr>
        <p:spPr>
          <a:xfrm>
            <a:off x="8280401" y="2482625"/>
            <a:ext cx="3581400" cy="360114"/>
          </a:xfrm>
          <a:prstGeom prst="rect">
            <a:avLst/>
          </a:prstGeom>
          <a:noFill/>
          <a:ln>
            <a:noFill/>
          </a:ln>
        </p:spPr>
        <p:txBody>
          <a:bodyPr anchorCtr="0" anchor="t" bIns="0" lIns="0" spcFirstLastPara="1" rIns="0" wrap="square" tIns="0">
            <a:noAutofit/>
          </a:bodyPr>
          <a:lstStyle>
            <a:lvl1pPr indent="-228600" lvl="0" marL="457200" marR="0" rtl="0" algn="l">
              <a:lnSpc>
                <a:spcPct val="90000"/>
              </a:lnSpc>
              <a:spcBef>
                <a:spcPts val="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43" name="Google Shape;543;p31"/>
          <p:cNvSpPr txBox="1"/>
          <p:nvPr>
            <p:ph idx="4" type="body"/>
          </p:nvPr>
        </p:nvSpPr>
        <p:spPr>
          <a:xfrm>
            <a:off x="8280401" y="3219225"/>
            <a:ext cx="3581400" cy="1366113"/>
          </a:xfrm>
          <a:prstGeom prst="rect">
            <a:avLst/>
          </a:prstGeom>
          <a:noFill/>
          <a:ln>
            <a:noFill/>
          </a:ln>
        </p:spPr>
        <p:txBody>
          <a:bodyPr anchorCtr="0" anchor="b" bIns="0" lIns="0" spcFirstLastPara="1" rIns="0" wrap="square" tIns="0">
            <a:noAutofit/>
          </a:bodyPr>
          <a:lstStyle>
            <a:lvl1pPr indent="-228600" lvl="0" marL="457200" marR="0" rtl="0" algn="l">
              <a:lnSpc>
                <a:spcPct val="90000"/>
              </a:lnSpc>
              <a:spcBef>
                <a:spcPts val="0"/>
              </a:spcBef>
              <a:spcAft>
                <a:spcPts val="0"/>
              </a:spcAft>
              <a:buClr>
                <a:schemeClr val="dk1"/>
              </a:buClr>
              <a:buSzPts val="2200"/>
              <a:buFont typeface="Arial"/>
              <a:buNone/>
              <a:defRPr b="0" i="0" sz="22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44" name="Google Shape;544;p31"/>
          <p:cNvSpPr txBox="1"/>
          <p:nvPr>
            <p:ph idx="5" type="body"/>
          </p:nvPr>
        </p:nvSpPr>
        <p:spPr>
          <a:xfrm>
            <a:off x="5689601" y="5858750"/>
            <a:ext cx="3581400" cy="1366113"/>
          </a:xfrm>
          <a:prstGeom prst="rect">
            <a:avLst/>
          </a:prstGeom>
          <a:noFill/>
          <a:ln>
            <a:noFill/>
          </a:ln>
        </p:spPr>
        <p:txBody>
          <a:bodyPr anchorCtr="0" anchor="t" bIns="0" lIns="0" spcFirstLastPara="1" rIns="0" wrap="square" tIns="0">
            <a:noAutofit/>
          </a:bodyPr>
          <a:lstStyle>
            <a:lvl1pPr indent="-228600" lvl="0" marL="457200" marR="0" rtl="0" algn="l">
              <a:lnSpc>
                <a:spcPct val="90000"/>
              </a:lnSpc>
              <a:spcBef>
                <a:spcPts val="0"/>
              </a:spcBef>
              <a:spcAft>
                <a:spcPts val="0"/>
              </a:spcAft>
              <a:buClr>
                <a:schemeClr val="dk1"/>
              </a:buClr>
              <a:buSzPts val="2200"/>
              <a:buFont typeface="Arial"/>
              <a:buNone/>
              <a:defRPr b="0" i="0" sz="22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45" name="Google Shape;545;p31"/>
          <p:cNvSpPr txBox="1"/>
          <p:nvPr>
            <p:ph idx="6" type="body"/>
          </p:nvPr>
        </p:nvSpPr>
        <p:spPr>
          <a:xfrm>
            <a:off x="3098800" y="2482625"/>
            <a:ext cx="3581401" cy="360114"/>
          </a:xfrm>
          <a:prstGeom prst="rect">
            <a:avLst/>
          </a:prstGeom>
          <a:noFill/>
          <a:ln>
            <a:noFill/>
          </a:ln>
        </p:spPr>
        <p:txBody>
          <a:bodyPr anchorCtr="0" anchor="t" bIns="0" lIns="0" spcFirstLastPara="1" rIns="0" wrap="square" tIns="0">
            <a:noAutofit/>
          </a:bodyPr>
          <a:lstStyle>
            <a:lvl1pPr indent="-228600" lvl="0" marL="457200" marR="0" rtl="0" algn="l">
              <a:lnSpc>
                <a:spcPct val="90000"/>
              </a:lnSpc>
              <a:spcBef>
                <a:spcPts val="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46" name="Google Shape;546;p31"/>
          <p:cNvSpPr txBox="1"/>
          <p:nvPr>
            <p:ph idx="7" type="body"/>
          </p:nvPr>
        </p:nvSpPr>
        <p:spPr>
          <a:xfrm>
            <a:off x="3098800" y="3219225"/>
            <a:ext cx="3581401" cy="1366113"/>
          </a:xfrm>
          <a:prstGeom prst="rect">
            <a:avLst/>
          </a:prstGeom>
          <a:noFill/>
          <a:ln>
            <a:noFill/>
          </a:ln>
        </p:spPr>
        <p:txBody>
          <a:bodyPr anchorCtr="0" anchor="b" bIns="0" lIns="0" spcFirstLastPara="1" rIns="0" wrap="square" tIns="0">
            <a:noAutofit/>
          </a:bodyPr>
          <a:lstStyle>
            <a:lvl1pPr indent="-228600" lvl="0" marL="457200" marR="0" rtl="0" algn="l">
              <a:lnSpc>
                <a:spcPct val="90000"/>
              </a:lnSpc>
              <a:spcBef>
                <a:spcPts val="0"/>
              </a:spcBef>
              <a:spcAft>
                <a:spcPts val="0"/>
              </a:spcAft>
              <a:buClr>
                <a:schemeClr val="dk1"/>
              </a:buClr>
              <a:buSzPts val="2200"/>
              <a:buFont typeface="Arial"/>
              <a:buNone/>
              <a:defRPr b="0" i="0" sz="22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cxnSp>
        <p:nvCxnSpPr>
          <p:cNvPr id="547" name="Google Shape;547;p31"/>
          <p:cNvCxnSpPr/>
          <p:nvPr/>
        </p:nvCxnSpPr>
        <p:spPr>
          <a:xfrm>
            <a:off x="724806" y="5212079"/>
            <a:ext cx="10936252" cy="0"/>
          </a:xfrm>
          <a:prstGeom prst="straightConnector1">
            <a:avLst/>
          </a:prstGeom>
          <a:noFill/>
          <a:ln cap="flat" cmpd="sng" w="38100">
            <a:solidFill>
              <a:schemeClr val="dk1"/>
            </a:solidFill>
            <a:prstDash val="solid"/>
            <a:miter lim="800000"/>
            <a:headEnd len="sm" w="sm" type="none"/>
            <a:tailEnd len="sm" w="sm" type="none"/>
          </a:ln>
        </p:spPr>
      </p:cxnSp>
      <p:sp>
        <p:nvSpPr>
          <p:cNvPr id="548" name="Google Shape;548;p31"/>
          <p:cNvSpPr txBox="1"/>
          <p:nvPr>
            <p:ph idx="8" type="body"/>
          </p:nvPr>
        </p:nvSpPr>
        <p:spPr>
          <a:xfrm>
            <a:off x="523929" y="7601349"/>
            <a:ext cx="3565472" cy="360114"/>
          </a:xfrm>
          <a:prstGeom prst="rect">
            <a:avLst/>
          </a:prstGeom>
          <a:noFill/>
          <a:ln>
            <a:noFill/>
          </a:ln>
        </p:spPr>
        <p:txBody>
          <a:bodyPr anchorCtr="0" anchor="t" bIns="0" lIns="0" spcFirstLastPara="1" rIns="0" wrap="square" tIns="0">
            <a:noAutofit/>
          </a:bodyPr>
          <a:lstStyle>
            <a:lvl1pPr indent="-228600" lvl="0" marL="457200" marR="0" rtl="0" algn="l">
              <a:lnSpc>
                <a:spcPct val="90000"/>
              </a:lnSpc>
              <a:spcBef>
                <a:spcPts val="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49" name="Google Shape;549;p31"/>
          <p:cNvSpPr txBox="1"/>
          <p:nvPr>
            <p:ph idx="9" type="body"/>
          </p:nvPr>
        </p:nvSpPr>
        <p:spPr>
          <a:xfrm>
            <a:off x="523929" y="5858750"/>
            <a:ext cx="3565472" cy="1366113"/>
          </a:xfrm>
          <a:prstGeom prst="rect">
            <a:avLst/>
          </a:prstGeom>
          <a:noFill/>
          <a:ln>
            <a:noFill/>
          </a:ln>
        </p:spPr>
        <p:txBody>
          <a:bodyPr anchorCtr="0" anchor="t" bIns="0" lIns="0" spcFirstLastPara="1" rIns="0" wrap="square" tIns="0">
            <a:noAutofit/>
          </a:bodyPr>
          <a:lstStyle>
            <a:lvl1pPr indent="-228600" lvl="0" marL="457200" marR="0" rtl="0" algn="l">
              <a:lnSpc>
                <a:spcPct val="90000"/>
              </a:lnSpc>
              <a:spcBef>
                <a:spcPts val="0"/>
              </a:spcBef>
              <a:spcAft>
                <a:spcPts val="0"/>
              </a:spcAft>
              <a:buClr>
                <a:schemeClr val="dk1"/>
              </a:buClr>
              <a:buSzPts val="2200"/>
              <a:buFont typeface="Arial"/>
              <a:buNone/>
              <a:defRPr b="0" i="0" sz="22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cxnSp>
        <p:nvCxnSpPr>
          <p:cNvPr id="550" name="Google Shape;550;p31"/>
          <p:cNvCxnSpPr/>
          <p:nvPr/>
        </p:nvCxnSpPr>
        <p:spPr>
          <a:xfrm>
            <a:off x="0" y="5212079"/>
            <a:ext cx="11848524" cy="0"/>
          </a:xfrm>
          <a:prstGeom prst="straightConnector1">
            <a:avLst/>
          </a:prstGeom>
          <a:noFill/>
          <a:ln cap="flat" cmpd="sng" w="38100">
            <a:solidFill>
              <a:schemeClr val="dk1"/>
            </a:solidFill>
            <a:prstDash val="solid"/>
            <a:miter lim="800000"/>
            <a:headEnd len="sm" w="sm" type="none"/>
            <a:tailEnd len="med" w="med" type="triangle"/>
          </a:ln>
        </p:spPr>
      </p:cxnSp>
      <p:cxnSp>
        <p:nvCxnSpPr>
          <p:cNvPr id="551" name="Google Shape;551;p31"/>
          <p:cNvCxnSpPr/>
          <p:nvPr/>
        </p:nvCxnSpPr>
        <p:spPr>
          <a:xfrm>
            <a:off x="3098800" y="4759200"/>
            <a:ext cx="2323" cy="432000"/>
          </a:xfrm>
          <a:prstGeom prst="straightConnector1">
            <a:avLst/>
          </a:prstGeom>
          <a:noFill/>
          <a:ln cap="flat" cmpd="sng" w="38100">
            <a:solidFill>
              <a:schemeClr val="dk1"/>
            </a:solidFill>
            <a:prstDash val="solid"/>
            <a:miter lim="800000"/>
            <a:headEnd len="sm" w="sm" type="none"/>
            <a:tailEnd len="sm" w="sm" type="none"/>
          </a:ln>
        </p:spPr>
      </p:cxnSp>
      <p:cxnSp>
        <p:nvCxnSpPr>
          <p:cNvPr id="552" name="Google Shape;552;p31"/>
          <p:cNvCxnSpPr/>
          <p:nvPr/>
        </p:nvCxnSpPr>
        <p:spPr>
          <a:xfrm>
            <a:off x="5695379" y="5238000"/>
            <a:ext cx="0" cy="432000"/>
          </a:xfrm>
          <a:prstGeom prst="straightConnector1">
            <a:avLst/>
          </a:prstGeom>
          <a:noFill/>
          <a:ln cap="flat" cmpd="sng" w="38100">
            <a:solidFill>
              <a:schemeClr val="dk1"/>
            </a:solidFill>
            <a:prstDash val="solid"/>
            <a:miter lim="800000"/>
            <a:headEnd len="sm" w="sm" type="none"/>
            <a:tailEnd len="sm" w="sm" type="none"/>
          </a:ln>
        </p:spPr>
      </p:cxnSp>
      <p:cxnSp>
        <p:nvCxnSpPr>
          <p:cNvPr id="553" name="Google Shape;553;p31"/>
          <p:cNvCxnSpPr/>
          <p:nvPr/>
        </p:nvCxnSpPr>
        <p:spPr>
          <a:xfrm>
            <a:off x="8298904" y="4759200"/>
            <a:ext cx="0" cy="432000"/>
          </a:xfrm>
          <a:prstGeom prst="straightConnector1">
            <a:avLst/>
          </a:prstGeom>
          <a:noFill/>
          <a:ln cap="flat" cmpd="sng" w="38100">
            <a:solidFill>
              <a:schemeClr val="dk1"/>
            </a:solidFill>
            <a:prstDash val="solid"/>
            <a:miter lim="800000"/>
            <a:headEnd len="sm" w="sm" type="none"/>
            <a:tailEnd len="sm" w="sm" type="none"/>
          </a:ln>
        </p:spPr>
      </p:cxnSp>
      <p:cxnSp>
        <p:nvCxnSpPr>
          <p:cNvPr id="554" name="Google Shape;554;p31"/>
          <p:cNvCxnSpPr/>
          <p:nvPr/>
        </p:nvCxnSpPr>
        <p:spPr>
          <a:xfrm>
            <a:off x="525206" y="5220000"/>
            <a:ext cx="1850" cy="432000"/>
          </a:xfrm>
          <a:prstGeom prst="straightConnector1">
            <a:avLst/>
          </a:prstGeom>
          <a:noFill/>
          <a:ln cap="flat" cmpd="sng" w="38100">
            <a:solidFill>
              <a:schemeClr val="dk1"/>
            </a:solidFill>
            <a:prstDash val="solid"/>
            <a:miter lim="800000"/>
            <a:headEnd len="sm" w="sm" type="none"/>
            <a:tailEnd len="sm" w="sm" type="none"/>
          </a:ln>
        </p:spPr>
      </p:cxnSp>
      <p:grpSp>
        <p:nvGrpSpPr>
          <p:cNvPr id="555" name="Google Shape;555;p31"/>
          <p:cNvGrpSpPr/>
          <p:nvPr/>
        </p:nvGrpSpPr>
        <p:grpSpPr>
          <a:xfrm>
            <a:off x="14452600" y="8547494"/>
            <a:ext cx="1295400" cy="215506"/>
            <a:chOff x="14294536" y="8436933"/>
            <a:chExt cx="1501942" cy="249867"/>
          </a:xfrm>
        </p:grpSpPr>
        <p:sp>
          <p:nvSpPr>
            <p:cNvPr id="556" name="Google Shape;556;p31"/>
            <p:cNvSpPr/>
            <p:nvPr/>
          </p:nvSpPr>
          <p:spPr>
            <a:xfrm>
              <a:off x="14294536" y="8436933"/>
              <a:ext cx="210239" cy="249867"/>
            </a:xfrm>
            <a:custGeom>
              <a:rect b="b" l="l" r="r" t="t"/>
              <a:pathLst>
                <a:path extrusionOk="0" h="2138045" w="1798954">
                  <a:moveTo>
                    <a:pt x="893597" y="0"/>
                  </a:moveTo>
                  <a:lnTo>
                    <a:pt x="824723" y="1351"/>
                  </a:lnTo>
                  <a:lnTo>
                    <a:pt x="759023" y="5341"/>
                  </a:lnTo>
                  <a:lnTo>
                    <a:pt x="696458" y="11872"/>
                  </a:lnTo>
                  <a:lnTo>
                    <a:pt x="636988" y="20846"/>
                  </a:lnTo>
                  <a:lnTo>
                    <a:pt x="580577" y="32166"/>
                  </a:lnTo>
                  <a:lnTo>
                    <a:pt x="527185" y="45734"/>
                  </a:lnTo>
                  <a:lnTo>
                    <a:pt x="476773" y="61452"/>
                  </a:lnTo>
                  <a:lnTo>
                    <a:pt x="429303" y="79224"/>
                  </a:lnTo>
                  <a:lnTo>
                    <a:pt x="384737" y="98951"/>
                  </a:lnTo>
                  <a:lnTo>
                    <a:pt x="343035" y="120537"/>
                  </a:lnTo>
                  <a:lnTo>
                    <a:pt x="304160" y="143882"/>
                  </a:lnTo>
                  <a:lnTo>
                    <a:pt x="268072" y="168891"/>
                  </a:lnTo>
                  <a:lnTo>
                    <a:pt x="234734" y="195465"/>
                  </a:lnTo>
                  <a:lnTo>
                    <a:pt x="204106" y="223507"/>
                  </a:lnTo>
                  <a:lnTo>
                    <a:pt x="176149" y="252919"/>
                  </a:lnTo>
                  <a:lnTo>
                    <a:pt x="150827" y="283605"/>
                  </a:lnTo>
                  <a:lnTo>
                    <a:pt x="128099" y="315465"/>
                  </a:lnTo>
                  <a:lnTo>
                    <a:pt x="107927" y="348403"/>
                  </a:lnTo>
                  <a:lnTo>
                    <a:pt x="90273" y="382321"/>
                  </a:lnTo>
                  <a:lnTo>
                    <a:pt x="62363" y="452708"/>
                  </a:lnTo>
                  <a:lnTo>
                    <a:pt x="44061" y="525845"/>
                  </a:lnTo>
                  <a:lnTo>
                    <a:pt x="35058" y="600952"/>
                  </a:lnTo>
                  <a:lnTo>
                    <a:pt x="33947" y="639000"/>
                  </a:lnTo>
                  <a:lnTo>
                    <a:pt x="36891" y="703709"/>
                  </a:lnTo>
                  <a:lnTo>
                    <a:pt x="45383" y="763158"/>
                  </a:lnTo>
                  <a:lnTo>
                    <a:pt x="58908" y="817583"/>
                  </a:lnTo>
                  <a:lnTo>
                    <a:pt x="76950" y="867222"/>
                  </a:lnTo>
                  <a:lnTo>
                    <a:pt x="98997" y="912313"/>
                  </a:lnTo>
                  <a:lnTo>
                    <a:pt x="124533" y="953093"/>
                  </a:lnTo>
                  <a:lnTo>
                    <a:pt x="153045" y="989798"/>
                  </a:lnTo>
                  <a:lnTo>
                    <a:pt x="184018" y="1022668"/>
                  </a:lnTo>
                  <a:lnTo>
                    <a:pt x="216938" y="1051938"/>
                  </a:lnTo>
                  <a:lnTo>
                    <a:pt x="251290" y="1077847"/>
                  </a:lnTo>
                  <a:lnTo>
                    <a:pt x="286560" y="1100632"/>
                  </a:lnTo>
                  <a:lnTo>
                    <a:pt x="322235" y="1120530"/>
                  </a:lnTo>
                  <a:lnTo>
                    <a:pt x="357799" y="1137778"/>
                  </a:lnTo>
                  <a:lnTo>
                    <a:pt x="426539" y="1165278"/>
                  </a:lnTo>
                  <a:lnTo>
                    <a:pt x="488667" y="1185028"/>
                  </a:lnTo>
                  <a:lnTo>
                    <a:pt x="1040638" y="1329004"/>
                  </a:lnTo>
                  <a:lnTo>
                    <a:pt x="1100708" y="1349747"/>
                  </a:lnTo>
                  <a:lnTo>
                    <a:pt x="1146350" y="1375286"/>
                  </a:lnTo>
                  <a:lnTo>
                    <a:pt x="1179128" y="1405696"/>
                  </a:lnTo>
                  <a:lnTo>
                    <a:pt x="1200605" y="1441053"/>
                  </a:lnTo>
                  <a:lnTo>
                    <a:pt x="1212344" y="1481431"/>
                  </a:lnTo>
                  <a:lnTo>
                    <a:pt x="1215910" y="1526908"/>
                  </a:lnTo>
                  <a:lnTo>
                    <a:pt x="1209946" y="1584569"/>
                  </a:lnTo>
                  <a:lnTo>
                    <a:pt x="1193440" y="1631778"/>
                  </a:lnTo>
                  <a:lnTo>
                    <a:pt x="1168470" y="1669580"/>
                  </a:lnTo>
                  <a:lnTo>
                    <a:pt x="1137113" y="1699020"/>
                  </a:lnTo>
                  <a:lnTo>
                    <a:pt x="1101447" y="1721144"/>
                  </a:lnTo>
                  <a:lnTo>
                    <a:pt x="1063550" y="1736996"/>
                  </a:lnTo>
                  <a:lnTo>
                    <a:pt x="1025501" y="1747623"/>
                  </a:lnTo>
                  <a:lnTo>
                    <a:pt x="957255" y="1757378"/>
                  </a:lnTo>
                  <a:lnTo>
                    <a:pt x="913333" y="1758772"/>
                  </a:lnTo>
                  <a:lnTo>
                    <a:pt x="841399" y="1754783"/>
                  </a:lnTo>
                  <a:lnTo>
                    <a:pt x="780321" y="1743521"/>
                  </a:lnTo>
                  <a:lnTo>
                    <a:pt x="729200" y="1726045"/>
                  </a:lnTo>
                  <a:lnTo>
                    <a:pt x="687140" y="1703411"/>
                  </a:lnTo>
                  <a:lnTo>
                    <a:pt x="653245" y="1676677"/>
                  </a:lnTo>
                  <a:lnTo>
                    <a:pt x="626617" y="1646900"/>
                  </a:lnTo>
                  <a:lnTo>
                    <a:pt x="591576" y="1582450"/>
                  </a:lnTo>
                  <a:lnTo>
                    <a:pt x="574842" y="1518521"/>
                  </a:lnTo>
                  <a:lnTo>
                    <a:pt x="569242" y="1463572"/>
                  </a:lnTo>
                  <a:lnTo>
                    <a:pt x="568375" y="1442110"/>
                  </a:lnTo>
                  <a:lnTo>
                    <a:pt x="0" y="1442110"/>
                  </a:lnTo>
                  <a:lnTo>
                    <a:pt x="2894" y="1507095"/>
                  </a:lnTo>
                  <a:lnTo>
                    <a:pt x="6534" y="1547515"/>
                  </a:lnTo>
                  <a:lnTo>
                    <a:pt x="12816" y="1592021"/>
                  </a:lnTo>
                  <a:lnTo>
                    <a:pt x="22621" y="1639714"/>
                  </a:lnTo>
                  <a:lnTo>
                    <a:pt x="36835" y="1689694"/>
                  </a:lnTo>
                  <a:lnTo>
                    <a:pt x="56341" y="1741061"/>
                  </a:lnTo>
                  <a:lnTo>
                    <a:pt x="82022" y="1792917"/>
                  </a:lnTo>
                  <a:lnTo>
                    <a:pt x="114763" y="1844362"/>
                  </a:lnTo>
                  <a:lnTo>
                    <a:pt x="155447" y="1894497"/>
                  </a:lnTo>
                  <a:lnTo>
                    <a:pt x="192206" y="1931723"/>
                  </a:lnTo>
                  <a:lnTo>
                    <a:pt x="232189" y="1965043"/>
                  </a:lnTo>
                  <a:lnTo>
                    <a:pt x="274978" y="1994666"/>
                  </a:lnTo>
                  <a:lnTo>
                    <a:pt x="320156" y="2020799"/>
                  </a:lnTo>
                  <a:lnTo>
                    <a:pt x="367305" y="2043649"/>
                  </a:lnTo>
                  <a:lnTo>
                    <a:pt x="416005" y="2063423"/>
                  </a:lnTo>
                  <a:lnTo>
                    <a:pt x="465839" y="2080330"/>
                  </a:lnTo>
                  <a:lnTo>
                    <a:pt x="516389" y="2094576"/>
                  </a:lnTo>
                  <a:lnTo>
                    <a:pt x="567237" y="2106369"/>
                  </a:lnTo>
                  <a:lnTo>
                    <a:pt x="617965" y="2115916"/>
                  </a:lnTo>
                  <a:lnTo>
                    <a:pt x="668155" y="2123426"/>
                  </a:lnTo>
                  <a:lnTo>
                    <a:pt x="717387" y="2129104"/>
                  </a:lnTo>
                  <a:lnTo>
                    <a:pt x="765246" y="2133160"/>
                  </a:lnTo>
                  <a:lnTo>
                    <a:pt x="811311" y="2135800"/>
                  </a:lnTo>
                  <a:lnTo>
                    <a:pt x="855165" y="2137232"/>
                  </a:lnTo>
                  <a:lnTo>
                    <a:pt x="896391" y="2137664"/>
                  </a:lnTo>
                  <a:lnTo>
                    <a:pt x="950751" y="2136883"/>
                  </a:lnTo>
                  <a:lnTo>
                    <a:pt x="1004108" y="2134531"/>
                  </a:lnTo>
                  <a:lnTo>
                    <a:pt x="1056387" y="2130595"/>
                  </a:lnTo>
                  <a:lnTo>
                    <a:pt x="1107515" y="2125063"/>
                  </a:lnTo>
                  <a:lnTo>
                    <a:pt x="1157418" y="2117920"/>
                  </a:lnTo>
                  <a:lnTo>
                    <a:pt x="1206024" y="2109153"/>
                  </a:lnTo>
                  <a:lnTo>
                    <a:pt x="1253258" y="2098750"/>
                  </a:lnTo>
                  <a:lnTo>
                    <a:pt x="1299048" y="2086697"/>
                  </a:lnTo>
                  <a:lnTo>
                    <a:pt x="1343320" y="2072982"/>
                  </a:lnTo>
                  <a:lnTo>
                    <a:pt x="1386000" y="2057590"/>
                  </a:lnTo>
                  <a:lnTo>
                    <a:pt x="1427016" y="2040508"/>
                  </a:lnTo>
                  <a:lnTo>
                    <a:pt x="1466293" y="2021724"/>
                  </a:lnTo>
                  <a:lnTo>
                    <a:pt x="1503759" y="2001225"/>
                  </a:lnTo>
                  <a:lnTo>
                    <a:pt x="1539340" y="1978996"/>
                  </a:lnTo>
                  <a:lnTo>
                    <a:pt x="1572962" y="1955025"/>
                  </a:lnTo>
                  <a:lnTo>
                    <a:pt x="1604552" y="1929299"/>
                  </a:lnTo>
                  <a:lnTo>
                    <a:pt x="1634036" y="1901805"/>
                  </a:lnTo>
                  <a:lnTo>
                    <a:pt x="1661342" y="1872529"/>
                  </a:lnTo>
                  <a:lnTo>
                    <a:pt x="1686396" y="1841458"/>
                  </a:lnTo>
                  <a:lnTo>
                    <a:pt x="1709125" y="1808579"/>
                  </a:lnTo>
                  <a:lnTo>
                    <a:pt x="1729454" y="1773879"/>
                  </a:lnTo>
                  <a:lnTo>
                    <a:pt x="1747311" y="1737344"/>
                  </a:lnTo>
                  <a:lnTo>
                    <a:pt x="1762622" y="1698962"/>
                  </a:lnTo>
                  <a:lnTo>
                    <a:pt x="1775314" y="1658719"/>
                  </a:lnTo>
                  <a:lnTo>
                    <a:pt x="1785313" y="1616602"/>
                  </a:lnTo>
                  <a:lnTo>
                    <a:pt x="1792546" y="1572598"/>
                  </a:lnTo>
                  <a:lnTo>
                    <a:pt x="1796940" y="1526694"/>
                  </a:lnTo>
                  <a:lnTo>
                    <a:pt x="1798421" y="1478876"/>
                  </a:lnTo>
                  <a:lnTo>
                    <a:pt x="1796269" y="1419396"/>
                  </a:lnTo>
                  <a:lnTo>
                    <a:pt x="1789973" y="1364433"/>
                  </a:lnTo>
                  <a:lnTo>
                    <a:pt x="1779776" y="1313770"/>
                  </a:lnTo>
                  <a:lnTo>
                    <a:pt x="1765919" y="1267192"/>
                  </a:lnTo>
                  <a:lnTo>
                    <a:pt x="1748644" y="1224481"/>
                  </a:lnTo>
                  <a:lnTo>
                    <a:pt x="1728192" y="1185423"/>
                  </a:lnTo>
                  <a:lnTo>
                    <a:pt x="1704805" y="1149800"/>
                  </a:lnTo>
                  <a:lnTo>
                    <a:pt x="1678725" y="1117397"/>
                  </a:lnTo>
                  <a:lnTo>
                    <a:pt x="1650194" y="1087996"/>
                  </a:lnTo>
                  <a:lnTo>
                    <a:pt x="1619454" y="1061382"/>
                  </a:lnTo>
                  <a:lnTo>
                    <a:pt x="1586745" y="1037339"/>
                  </a:lnTo>
                  <a:lnTo>
                    <a:pt x="1552310" y="1015650"/>
                  </a:lnTo>
                  <a:lnTo>
                    <a:pt x="1516390" y="996099"/>
                  </a:lnTo>
                  <a:lnTo>
                    <a:pt x="1479228" y="978469"/>
                  </a:lnTo>
                  <a:lnTo>
                    <a:pt x="1441064" y="962545"/>
                  </a:lnTo>
                  <a:lnTo>
                    <a:pt x="1402141" y="948110"/>
                  </a:lnTo>
                  <a:lnTo>
                    <a:pt x="1362700" y="934948"/>
                  </a:lnTo>
                  <a:lnTo>
                    <a:pt x="1322984" y="922842"/>
                  </a:lnTo>
                  <a:lnTo>
                    <a:pt x="1283233" y="911576"/>
                  </a:lnTo>
                  <a:lnTo>
                    <a:pt x="1243689" y="900935"/>
                  </a:lnTo>
                  <a:lnTo>
                    <a:pt x="822883" y="791692"/>
                  </a:lnTo>
                  <a:lnTo>
                    <a:pt x="785624" y="780842"/>
                  </a:lnTo>
                  <a:lnTo>
                    <a:pt x="746092" y="766536"/>
                  </a:lnTo>
                  <a:lnTo>
                    <a:pt x="707204" y="747039"/>
                  </a:lnTo>
                  <a:lnTo>
                    <a:pt x="671879" y="720618"/>
                  </a:lnTo>
                  <a:lnTo>
                    <a:pt x="643035" y="685539"/>
                  </a:lnTo>
                  <a:lnTo>
                    <a:pt x="623588" y="640068"/>
                  </a:lnTo>
                  <a:lnTo>
                    <a:pt x="616457" y="582472"/>
                  </a:lnTo>
                  <a:lnTo>
                    <a:pt x="621275" y="538331"/>
                  </a:lnTo>
                  <a:lnTo>
                    <a:pt x="635372" y="497607"/>
                  </a:lnTo>
                  <a:lnTo>
                    <a:pt x="658216" y="461061"/>
                  </a:lnTo>
                  <a:lnTo>
                    <a:pt x="689275" y="429453"/>
                  </a:lnTo>
                  <a:lnTo>
                    <a:pt x="728016" y="403545"/>
                  </a:lnTo>
                  <a:lnTo>
                    <a:pt x="773908" y="384098"/>
                  </a:lnTo>
                  <a:lnTo>
                    <a:pt x="826417" y="371871"/>
                  </a:lnTo>
                  <a:lnTo>
                    <a:pt x="885012" y="367626"/>
                  </a:lnTo>
                  <a:lnTo>
                    <a:pt x="952469" y="372810"/>
                  </a:lnTo>
                  <a:lnTo>
                    <a:pt x="1007577" y="387221"/>
                  </a:lnTo>
                  <a:lnTo>
                    <a:pt x="1051583" y="409153"/>
                  </a:lnTo>
                  <a:lnTo>
                    <a:pt x="1085735" y="436895"/>
                  </a:lnTo>
                  <a:lnTo>
                    <a:pt x="1111283" y="468742"/>
                  </a:lnTo>
                  <a:lnTo>
                    <a:pt x="1129475" y="502983"/>
                  </a:lnTo>
                  <a:lnTo>
                    <a:pt x="1148785" y="571818"/>
                  </a:lnTo>
                  <a:lnTo>
                    <a:pt x="1153654" y="629735"/>
                  </a:lnTo>
                  <a:lnTo>
                    <a:pt x="1153795" y="650328"/>
                  </a:lnTo>
                  <a:lnTo>
                    <a:pt x="1727708" y="650328"/>
                  </a:lnTo>
                  <a:lnTo>
                    <a:pt x="1726442" y="602432"/>
                  </a:lnTo>
                  <a:lnTo>
                    <a:pt x="1722847" y="549677"/>
                  </a:lnTo>
                  <a:lnTo>
                    <a:pt x="1715481" y="493337"/>
                  </a:lnTo>
                  <a:lnTo>
                    <a:pt x="1702903" y="434687"/>
                  </a:lnTo>
                  <a:lnTo>
                    <a:pt x="1683671" y="375002"/>
                  </a:lnTo>
                  <a:lnTo>
                    <a:pt x="1656345" y="315556"/>
                  </a:lnTo>
                  <a:lnTo>
                    <a:pt x="1619483" y="257623"/>
                  </a:lnTo>
                  <a:lnTo>
                    <a:pt x="1571644" y="202477"/>
                  </a:lnTo>
                  <a:lnTo>
                    <a:pt x="1543158" y="176348"/>
                  </a:lnTo>
                  <a:lnTo>
                    <a:pt x="1511387" y="151394"/>
                  </a:lnTo>
                  <a:lnTo>
                    <a:pt x="1476151" y="127774"/>
                  </a:lnTo>
                  <a:lnTo>
                    <a:pt x="1437271" y="105648"/>
                  </a:lnTo>
                  <a:lnTo>
                    <a:pt x="1394565" y="85174"/>
                  </a:lnTo>
                  <a:lnTo>
                    <a:pt x="1347854" y="66512"/>
                  </a:lnTo>
                  <a:lnTo>
                    <a:pt x="1296957" y="49822"/>
                  </a:lnTo>
                  <a:lnTo>
                    <a:pt x="1241695" y="35262"/>
                  </a:lnTo>
                  <a:lnTo>
                    <a:pt x="1181888" y="22992"/>
                  </a:lnTo>
                  <a:lnTo>
                    <a:pt x="1117354" y="13172"/>
                  </a:lnTo>
                  <a:lnTo>
                    <a:pt x="1047915" y="5960"/>
                  </a:lnTo>
                  <a:lnTo>
                    <a:pt x="973389" y="1516"/>
                  </a:lnTo>
                  <a:lnTo>
                    <a:pt x="893597" y="0"/>
                  </a:lnTo>
                  <a:close/>
                </a:path>
              </a:pathLst>
            </a:custGeom>
            <a:solidFill>
              <a:schemeClr val="lt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57" name="Google Shape;557;p31"/>
            <p:cNvSpPr/>
            <p:nvPr/>
          </p:nvSpPr>
          <p:spPr>
            <a:xfrm>
              <a:off x="14543672" y="8448213"/>
              <a:ext cx="194655" cy="238587"/>
            </a:xfrm>
            <a:custGeom>
              <a:rect b="b" l="l" r="r" t="t"/>
              <a:pathLst>
                <a:path extrusionOk="0" h="2041525" w="1665604">
                  <a:moveTo>
                    <a:pt x="520319" y="0"/>
                  </a:moveTo>
                  <a:lnTo>
                    <a:pt x="0" y="0"/>
                  </a:lnTo>
                  <a:lnTo>
                    <a:pt x="0" y="2041525"/>
                  </a:lnTo>
                  <a:lnTo>
                    <a:pt x="520319" y="2041525"/>
                  </a:lnTo>
                  <a:lnTo>
                    <a:pt x="520319" y="1252639"/>
                  </a:lnTo>
                  <a:lnTo>
                    <a:pt x="1026413" y="2041525"/>
                  </a:lnTo>
                  <a:lnTo>
                    <a:pt x="1665516" y="2041525"/>
                  </a:lnTo>
                  <a:lnTo>
                    <a:pt x="1111250" y="1221574"/>
                  </a:lnTo>
                  <a:lnTo>
                    <a:pt x="1594802" y="622084"/>
                  </a:lnTo>
                  <a:lnTo>
                    <a:pt x="1006678" y="622084"/>
                  </a:lnTo>
                  <a:lnTo>
                    <a:pt x="520319" y="1249870"/>
                  </a:lnTo>
                  <a:lnTo>
                    <a:pt x="520319" y="0"/>
                  </a:lnTo>
                  <a:close/>
                </a:path>
              </a:pathLst>
            </a:custGeom>
            <a:solidFill>
              <a:schemeClr val="lt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58" name="Google Shape;558;p31"/>
            <p:cNvSpPr/>
            <p:nvPr/>
          </p:nvSpPr>
          <p:spPr>
            <a:xfrm>
              <a:off x="14745615" y="8511292"/>
              <a:ext cx="193022" cy="175508"/>
            </a:xfrm>
            <a:custGeom>
              <a:rect b="b" l="l" r="r" t="t"/>
              <a:pathLst>
                <a:path extrusionOk="0" h="1501775" w="1651634">
                  <a:moveTo>
                    <a:pt x="831316" y="0"/>
                  </a:moveTo>
                  <a:lnTo>
                    <a:pt x="772161" y="1202"/>
                  </a:lnTo>
                  <a:lnTo>
                    <a:pt x="715248" y="4774"/>
                  </a:lnTo>
                  <a:lnTo>
                    <a:pt x="660571" y="10662"/>
                  </a:lnTo>
                  <a:lnTo>
                    <a:pt x="608122" y="18811"/>
                  </a:lnTo>
                  <a:lnTo>
                    <a:pt x="557895" y="29167"/>
                  </a:lnTo>
                  <a:lnTo>
                    <a:pt x="509882" y="41676"/>
                  </a:lnTo>
                  <a:lnTo>
                    <a:pt x="464077" y="56285"/>
                  </a:lnTo>
                  <a:lnTo>
                    <a:pt x="420473" y="72938"/>
                  </a:lnTo>
                  <a:lnTo>
                    <a:pt x="379063" y="91583"/>
                  </a:lnTo>
                  <a:lnTo>
                    <a:pt x="339841" y="112164"/>
                  </a:lnTo>
                  <a:lnTo>
                    <a:pt x="302798" y="134628"/>
                  </a:lnTo>
                  <a:lnTo>
                    <a:pt x="267929" y="158921"/>
                  </a:lnTo>
                  <a:lnTo>
                    <a:pt x="235227" y="184989"/>
                  </a:lnTo>
                  <a:lnTo>
                    <a:pt x="204684" y="212777"/>
                  </a:lnTo>
                  <a:lnTo>
                    <a:pt x="176294" y="242232"/>
                  </a:lnTo>
                  <a:lnTo>
                    <a:pt x="150050" y="273299"/>
                  </a:lnTo>
                  <a:lnTo>
                    <a:pt x="125945" y="305924"/>
                  </a:lnTo>
                  <a:lnTo>
                    <a:pt x="103972" y="340054"/>
                  </a:lnTo>
                  <a:lnTo>
                    <a:pt x="84124" y="375634"/>
                  </a:lnTo>
                  <a:lnTo>
                    <a:pt x="66395" y="412611"/>
                  </a:lnTo>
                  <a:lnTo>
                    <a:pt x="50777" y="450929"/>
                  </a:lnTo>
                  <a:lnTo>
                    <a:pt x="37265" y="490536"/>
                  </a:lnTo>
                  <a:lnTo>
                    <a:pt x="25849" y="531376"/>
                  </a:lnTo>
                  <a:lnTo>
                    <a:pt x="16525" y="573396"/>
                  </a:lnTo>
                  <a:lnTo>
                    <a:pt x="9285" y="616542"/>
                  </a:lnTo>
                  <a:lnTo>
                    <a:pt x="4122" y="660760"/>
                  </a:lnTo>
                  <a:lnTo>
                    <a:pt x="1029" y="705996"/>
                  </a:lnTo>
                  <a:lnTo>
                    <a:pt x="0" y="752195"/>
                  </a:lnTo>
                  <a:lnTo>
                    <a:pt x="873" y="796084"/>
                  </a:lnTo>
                  <a:lnTo>
                    <a:pt x="3690" y="841289"/>
                  </a:lnTo>
                  <a:lnTo>
                    <a:pt x="8746" y="887475"/>
                  </a:lnTo>
                  <a:lnTo>
                    <a:pt x="16335" y="934309"/>
                  </a:lnTo>
                  <a:lnTo>
                    <a:pt x="26753" y="981457"/>
                  </a:lnTo>
                  <a:lnTo>
                    <a:pt x="40293" y="1028584"/>
                  </a:lnTo>
                  <a:lnTo>
                    <a:pt x="57252" y="1075356"/>
                  </a:lnTo>
                  <a:lnTo>
                    <a:pt x="77923" y="1121439"/>
                  </a:lnTo>
                  <a:lnTo>
                    <a:pt x="102602" y="1166499"/>
                  </a:lnTo>
                  <a:lnTo>
                    <a:pt x="131583" y="1210201"/>
                  </a:lnTo>
                  <a:lnTo>
                    <a:pt x="165161" y="1252213"/>
                  </a:lnTo>
                  <a:lnTo>
                    <a:pt x="203631" y="1292199"/>
                  </a:lnTo>
                  <a:lnTo>
                    <a:pt x="234343" y="1319807"/>
                  </a:lnTo>
                  <a:lnTo>
                    <a:pt x="267141" y="1345642"/>
                  </a:lnTo>
                  <a:lnTo>
                    <a:pt x="302125" y="1369661"/>
                  </a:lnTo>
                  <a:lnTo>
                    <a:pt x="339395" y="1391819"/>
                  </a:lnTo>
                  <a:lnTo>
                    <a:pt x="379049" y="1412074"/>
                  </a:lnTo>
                  <a:lnTo>
                    <a:pt x="421187" y="1430382"/>
                  </a:lnTo>
                  <a:lnTo>
                    <a:pt x="465909" y="1446699"/>
                  </a:lnTo>
                  <a:lnTo>
                    <a:pt x="513313" y="1460982"/>
                  </a:lnTo>
                  <a:lnTo>
                    <a:pt x="563500" y="1473187"/>
                  </a:lnTo>
                  <a:lnTo>
                    <a:pt x="616569" y="1483271"/>
                  </a:lnTo>
                  <a:lnTo>
                    <a:pt x="672619" y="1491190"/>
                  </a:lnTo>
                  <a:lnTo>
                    <a:pt x="731749" y="1496900"/>
                  </a:lnTo>
                  <a:lnTo>
                    <a:pt x="794060" y="1500358"/>
                  </a:lnTo>
                  <a:lnTo>
                    <a:pt x="859650" y="1501521"/>
                  </a:lnTo>
                  <a:lnTo>
                    <a:pt x="924832" y="1499990"/>
                  </a:lnTo>
                  <a:lnTo>
                    <a:pt x="986060" y="1495508"/>
                  </a:lnTo>
                  <a:lnTo>
                    <a:pt x="1043495" y="1488236"/>
                  </a:lnTo>
                  <a:lnTo>
                    <a:pt x="1097300" y="1478338"/>
                  </a:lnTo>
                  <a:lnTo>
                    <a:pt x="1147637" y="1465976"/>
                  </a:lnTo>
                  <a:lnTo>
                    <a:pt x="1194669" y="1451313"/>
                  </a:lnTo>
                  <a:lnTo>
                    <a:pt x="1238558" y="1434511"/>
                  </a:lnTo>
                  <a:lnTo>
                    <a:pt x="1279467" y="1415733"/>
                  </a:lnTo>
                  <a:lnTo>
                    <a:pt x="1317558" y="1395142"/>
                  </a:lnTo>
                  <a:lnTo>
                    <a:pt x="1352994" y="1372901"/>
                  </a:lnTo>
                  <a:lnTo>
                    <a:pt x="1385936" y="1349172"/>
                  </a:lnTo>
                  <a:lnTo>
                    <a:pt x="1416549" y="1324118"/>
                  </a:lnTo>
                  <a:lnTo>
                    <a:pt x="1444993" y="1297901"/>
                  </a:lnTo>
                  <a:lnTo>
                    <a:pt x="1479937" y="1259886"/>
                  </a:lnTo>
                  <a:lnTo>
                    <a:pt x="1511329" y="1219505"/>
                  </a:lnTo>
                  <a:lnTo>
                    <a:pt x="1521124" y="1204595"/>
                  </a:lnTo>
                  <a:lnTo>
                    <a:pt x="825792" y="1204595"/>
                  </a:lnTo>
                  <a:lnTo>
                    <a:pt x="791826" y="1203143"/>
                  </a:lnTo>
                  <a:lnTo>
                    <a:pt x="750244" y="1195717"/>
                  </a:lnTo>
                  <a:lnTo>
                    <a:pt x="704996" y="1177706"/>
                  </a:lnTo>
                  <a:lnTo>
                    <a:pt x="660028" y="1144499"/>
                  </a:lnTo>
                  <a:lnTo>
                    <a:pt x="619290" y="1091488"/>
                  </a:lnTo>
                  <a:lnTo>
                    <a:pt x="596863" y="1044787"/>
                  </a:lnTo>
                  <a:lnTo>
                    <a:pt x="579923" y="995323"/>
                  </a:lnTo>
                  <a:lnTo>
                    <a:pt x="567728" y="944480"/>
                  </a:lnTo>
                  <a:lnTo>
                    <a:pt x="559535" y="893640"/>
                  </a:lnTo>
                  <a:lnTo>
                    <a:pt x="554603" y="844186"/>
                  </a:lnTo>
                  <a:lnTo>
                    <a:pt x="552188" y="797499"/>
                  </a:lnTo>
                  <a:lnTo>
                    <a:pt x="551548" y="754964"/>
                  </a:lnTo>
                  <a:lnTo>
                    <a:pt x="552291" y="709182"/>
                  </a:lnTo>
                  <a:lnTo>
                    <a:pt x="554730" y="663124"/>
                  </a:lnTo>
                  <a:lnTo>
                    <a:pt x="559182" y="617376"/>
                  </a:lnTo>
                  <a:lnTo>
                    <a:pt x="565962" y="572527"/>
                  </a:lnTo>
                  <a:lnTo>
                    <a:pt x="575386" y="529162"/>
                  </a:lnTo>
                  <a:lnTo>
                    <a:pt x="587770" y="487870"/>
                  </a:lnTo>
                  <a:lnTo>
                    <a:pt x="603430" y="449237"/>
                  </a:lnTo>
                  <a:lnTo>
                    <a:pt x="622683" y="413850"/>
                  </a:lnTo>
                  <a:lnTo>
                    <a:pt x="645843" y="382296"/>
                  </a:lnTo>
                  <a:lnTo>
                    <a:pt x="673226" y="355163"/>
                  </a:lnTo>
                  <a:lnTo>
                    <a:pt x="705149" y="333037"/>
                  </a:lnTo>
                  <a:lnTo>
                    <a:pt x="741928" y="316506"/>
                  </a:lnTo>
                  <a:lnTo>
                    <a:pt x="783879" y="306157"/>
                  </a:lnTo>
                  <a:lnTo>
                    <a:pt x="831316" y="302577"/>
                  </a:lnTo>
                  <a:lnTo>
                    <a:pt x="1528453" y="302577"/>
                  </a:lnTo>
                  <a:lnTo>
                    <a:pt x="1516669" y="285651"/>
                  </a:lnTo>
                  <a:lnTo>
                    <a:pt x="1489959" y="252519"/>
                  </a:lnTo>
                  <a:lnTo>
                    <a:pt x="1461157" y="221488"/>
                  </a:lnTo>
                  <a:lnTo>
                    <a:pt x="1430340" y="192546"/>
                  </a:lnTo>
                  <a:lnTo>
                    <a:pt x="1397586" y="165682"/>
                  </a:lnTo>
                  <a:lnTo>
                    <a:pt x="1362976" y="140883"/>
                  </a:lnTo>
                  <a:lnTo>
                    <a:pt x="1326586" y="118138"/>
                  </a:lnTo>
                  <a:lnTo>
                    <a:pt x="1288495" y="97433"/>
                  </a:lnTo>
                  <a:lnTo>
                    <a:pt x="1248783" y="78758"/>
                  </a:lnTo>
                  <a:lnTo>
                    <a:pt x="1207526" y="62100"/>
                  </a:lnTo>
                  <a:lnTo>
                    <a:pt x="1164804" y="47446"/>
                  </a:lnTo>
                  <a:lnTo>
                    <a:pt x="1120696" y="34786"/>
                  </a:lnTo>
                  <a:lnTo>
                    <a:pt x="1075279" y="24107"/>
                  </a:lnTo>
                  <a:lnTo>
                    <a:pt x="1028632" y="15396"/>
                  </a:lnTo>
                  <a:lnTo>
                    <a:pt x="980834" y="8642"/>
                  </a:lnTo>
                  <a:lnTo>
                    <a:pt x="931963" y="3832"/>
                  </a:lnTo>
                  <a:lnTo>
                    <a:pt x="882098" y="956"/>
                  </a:lnTo>
                  <a:lnTo>
                    <a:pt x="831316" y="0"/>
                  </a:lnTo>
                  <a:close/>
                </a:path>
                <a:path extrusionOk="0" h="1501775" w="1651634">
                  <a:moveTo>
                    <a:pt x="1528453" y="302577"/>
                  </a:moveTo>
                  <a:lnTo>
                    <a:pt x="831316" y="302577"/>
                  </a:lnTo>
                  <a:lnTo>
                    <a:pt x="877597" y="306166"/>
                  </a:lnTo>
                  <a:lnTo>
                    <a:pt x="918711" y="316628"/>
                  </a:lnTo>
                  <a:lnTo>
                    <a:pt x="954913" y="333507"/>
                  </a:lnTo>
                  <a:lnTo>
                    <a:pt x="986458" y="356348"/>
                  </a:lnTo>
                  <a:lnTo>
                    <a:pt x="1013600" y="384694"/>
                  </a:lnTo>
                  <a:lnTo>
                    <a:pt x="1036595" y="418090"/>
                  </a:lnTo>
                  <a:lnTo>
                    <a:pt x="1055696" y="456081"/>
                  </a:lnTo>
                  <a:lnTo>
                    <a:pt x="1071160" y="498209"/>
                  </a:lnTo>
                  <a:lnTo>
                    <a:pt x="1083241" y="544019"/>
                  </a:lnTo>
                  <a:lnTo>
                    <a:pt x="1092193" y="593056"/>
                  </a:lnTo>
                  <a:lnTo>
                    <a:pt x="1098272" y="644862"/>
                  </a:lnTo>
                  <a:lnTo>
                    <a:pt x="1101733" y="698984"/>
                  </a:lnTo>
                  <a:lnTo>
                    <a:pt x="1102829" y="754964"/>
                  </a:lnTo>
                  <a:lnTo>
                    <a:pt x="1101962" y="801468"/>
                  </a:lnTo>
                  <a:lnTo>
                    <a:pt x="1099102" y="849043"/>
                  </a:lnTo>
                  <a:lnTo>
                    <a:pt x="1093864" y="896854"/>
                  </a:lnTo>
                  <a:lnTo>
                    <a:pt x="1085862" y="944070"/>
                  </a:lnTo>
                  <a:lnTo>
                    <a:pt x="1074709" y="989855"/>
                  </a:lnTo>
                  <a:lnTo>
                    <a:pt x="1060021" y="1033376"/>
                  </a:lnTo>
                  <a:lnTo>
                    <a:pt x="1041412" y="1073799"/>
                  </a:lnTo>
                  <a:lnTo>
                    <a:pt x="1018495" y="1110290"/>
                  </a:lnTo>
                  <a:lnTo>
                    <a:pt x="990884" y="1142016"/>
                  </a:lnTo>
                  <a:lnTo>
                    <a:pt x="958194" y="1168144"/>
                  </a:lnTo>
                  <a:lnTo>
                    <a:pt x="920040" y="1187838"/>
                  </a:lnTo>
                  <a:lnTo>
                    <a:pt x="876034" y="1200267"/>
                  </a:lnTo>
                  <a:lnTo>
                    <a:pt x="825792" y="1204595"/>
                  </a:lnTo>
                  <a:lnTo>
                    <a:pt x="1521124" y="1204595"/>
                  </a:lnTo>
                  <a:lnTo>
                    <a:pt x="1563844" y="1132546"/>
                  </a:lnTo>
                  <a:lnTo>
                    <a:pt x="1585164" y="1086421"/>
                  </a:lnTo>
                  <a:lnTo>
                    <a:pt x="1603324" y="1038833"/>
                  </a:lnTo>
                  <a:lnTo>
                    <a:pt x="1618457" y="989855"/>
                  </a:lnTo>
                  <a:lnTo>
                    <a:pt x="1630552" y="940169"/>
                  </a:lnTo>
                  <a:lnTo>
                    <a:pt x="1639817" y="889545"/>
                  </a:lnTo>
                  <a:lnTo>
                    <a:pt x="1646314" y="838361"/>
                  </a:lnTo>
                  <a:lnTo>
                    <a:pt x="1650140" y="786843"/>
                  </a:lnTo>
                  <a:lnTo>
                    <a:pt x="1651393" y="735215"/>
                  </a:lnTo>
                  <a:lnTo>
                    <a:pt x="1649928" y="680404"/>
                  </a:lnTo>
                  <a:lnTo>
                    <a:pt x="1645586" y="627814"/>
                  </a:lnTo>
                  <a:lnTo>
                    <a:pt x="1638444" y="577435"/>
                  </a:lnTo>
                  <a:lnTo>
                    <a:pt x="1628557" y="529162"/>
                  </a:lnTo>
                  <a:lnTo>
                    <a:pt x="1616078" y="483259"/>
                  </a:lnTo>
                  <a:lnTo>
                    <a:pt x="1601009" y="439438"/>
                  </a:lnTo>
                  <a:lnTo>
                    <a:pt x="1583456" y="397779"/>
                  </a:lnTo>
                  <a:lnTo>
                    <a:pt x="1563496" y="358269"/>
                  </a:lnTo>
                  <a:lnTo>
                    <a:pt x="1541208" y="320897"/>
                  </a:lnTo>
                  <a:lnTo>
                    <a:pt x="1528453" y="302577"/>
                  </a:lnTo>
                  <a:close/>
                </a:path>
              </a:pathLst>
            </a:custGeom>
            <a:solidFill>
              <a:schemeClr val="lt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59" name="Google Shape;559;p31"/>
            <p:cNvSpPr/>
            <p:nvPr/>
          </p:nvSpPr>
          <p:spPr>
            <a:xfrm>
              <a:off x="14976246" y="8448139"/>
              <a:ext cx="62189" cy="238661"/>
            </a:xfrm>
            <a:custGeom>
              <a:rect b="b" l="l" r="r" t="t"/>
              <a:pathLst>
                <a:path extrusionOk="0" h="2042160" w="532129">
                  <a:moveTo>
                    <a:pt x="531622" y="0"/>
                  </a:moveTo>
                  <a:lnTo>
                    <a:pt x="0" y="0"/>
                  </a:lnTo>
                  <a:lnTo>
                    <a:pt x="0" y="2041613"/>
                  </a:lnTo>
                  <a:lnTo>
                    <a:pt x="531622" y="2041613"/>
                  </a:lnTo>
                  <a:lnTo>
                    <a:pt x="531622" y="0"/>
                  </a:lnTo>
                  <a:close/>
                </a:path>
              </a:pathLst>
            </a:custGeom>
            <a:solidFill>
              <a:schemeClr val="lt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60" name="Google Shape;560;p31"/>
            <p:cNvSpPr/>
            <p:nvPr/>
          </p:nvSpPr>
          <p:spPr>
            <a:xfrm>
              <a:off x="15067761" y="8469289"/>
              <a:ext cx="131576" cy="217511"/>
            </a:xfrm>
            <a:custGeom>
              <a:rect b="b" l="l" r="r" t="t"/>
              <a:pathLst>
                <a:path extrusionOk="0" h="1861185" w="1125854">
                  <a:moveTo>
                    <a:pt x="789025" y="0"/>
                  </a:moveTo>
                  <a:lnTo>
                    <a:pt x="277126" y="203530"/>
                  </a:lnTo>
                  <a:lnTo>
                    <a:pt x="277126" y="424078"/>
                  </a:lnTo>
                  <a:lnTo>
                    <a:pt x="0" y="424078"/>
                  </a:lnTo>
                  <a:lnTo>
                    <a:pt x="0" y="763447"/>
                  </a:lnTo>
                  <a:lnTo>
                    <a:pt x="268706" y="763447"/>
                  </a:lnTo>
                  <a:lnTo>
                    <a:pt x="268706" y="1444879"/>
                  </a:lnTo>
                  <a:lnTo>
                    <a:pt x="269639" y="1491885"/>
                  </a:lnTo>
                  <a:lnTo>
                    <a:pt x="272643" y="1536128"/>
                  </a:lnTo>
                  <a:lnTo>
                    <a:pt x="278031" y="1577597"/>
                  </a:lnTo>
                  <a:lnTo>
                    <a:pt x="286112" y="1616280"/>
                  </a:lnTo>
                  <a:lnTo>
                    <a:pt x="311598" y="1685246"/>
                  </a:lnTo>
                  <a:lnTo>
                    <a:pt x="351590" y="1742938"/>
                  </a:lnTo>
                  <a:lnTo>
                    <a:pt x="408572" y="1789267"/>
                  </a:lnTo>
                  <a:lnTo>
                    <a:pt x="444211" y="1808143"/>
                  </a:lnTo>
                  <a:lnTo>
                    <a:pt x="485031" y="1824145"/>
                  </a:lnTo>
                  <a:lnTo>
                    <a:pt x="531341" y="1837262"/>
                  </a:lnTo>
                  <a:lnTo>
                    <a:pt x="583454" y="1847484"/>
                  </a:lnTo>
                  <a:lnTo>
                    <a:pt x="641679" y="1854799"/>
                  </a:lnTo>
                  <a:lnTo>
                    <a:pt x="706327" y="1859196"/>
                  </a:lnTo>
                  <a:lnTo>
                    <a:pt x="777709" y="1860664"/>
                  </a:lnTo>
                  <a:lnTo>
                    <a:pt x="850061" y="1859843"/>
                  </a:lnTo>
                  <a:lnTo>
                    <a:pt x="912828" y="1857580"/>
                  </a:lnTo>
                  <a:lnTo>
                    <a:pt x="967143" y="1854173"/>
                  </a:lnTo>
                  <a:lnTo>
                    <a:pt x="1014140" y="1849918"/>
                  </a:lnTo>
                  <a:lnTo>
                    <a:pt x="1054954" y="1845114"/>
                  </a:lnTo>
                  <a:lnTo>
                    <a:pt x="1122565" y="1835048"/>
                  </a:lnTo>
                  <a:lnTo>
                    <a:pt x="1122565" y="1501470"/>
                  </a:lnTo>
                  <a:lnTo>
                    <a:pt x="1080377" y="1506330"/>
                  </a:lnTo>
                  <a:lnTo>
                    <a:pt x="1047702" y="1508826"/>
                  </a:lnTo>
                  <a:lnTo>
                    <a:pt x="1019270" y="1509746"/>
                  </a:lnTo>
                  <a:lnTo>
                    <a:pt x="989812" y="1509877"/>
                  </a:lnTo>
                  <a:lnTo>
                    <a:pt x="929175" y="1506923"/>
                  </a:lnTo>
                  <a:lnTo>
                    <a:pt x="881927" y="1497967"/>
                  </a:lnTo>
                  <a:lnTo>
                    <a:pt x="846370" y="1482869"/>
                  </a:lnTo>
                  <a:lnTo>
                    <a:pt x="803533" y="1433679"/>
                  </a:lnTo>
                  <a:lnTo>
                    <a:pt x="787073" y="1358226"/>
                  </a:lnTo>
                  <a:lnTo>
                    <a:pt x="784487" y="1310298"/>
                  </a:lnTo>
                  <a:lnTo>
                    <a:pt x="783399" y="1255382"/>
                  </a:lnTo>
                  <a:lnTo>
                    <a:pt x="783399" y="763447"/>
                  </a:lnTo>
                  <a:lnTo>
                    <a:pt x="1125448" y="763447"/>
                  </a:lnTo>
                  <a:lnTo>
                    <a:pt x="1125448" y="424078"/>
                  </a:lnTo>
                  <a:lnTo>
                    <a:pt x="789025" y="424078"/>
                  </a:lnTo>
                  <a:lnTo>
                    <a:pt x="789025" y="0"/>
                  </a:lnTo>
                  <a:close/>
                </a:path>
              </a:pathLst>
            </a:custGeom>
            <a:solidFill>
              <a:schemeClr val="lt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61" name="Google Shape;561;p31"/>
            <p:cNvSpPr/>
            <p:nvPr/>
          </p:nvSpPr>
          <p:spPr>
            <a:xfrm>
              <a:off x="15222399" y="8511292"/>
              <a:ext cx="176547" cy="175508"/>
            </a:xfrm>
            <a:custGeom>
              <a:rect b="b" l="l" r="r" t="t"/>
              <a:pathLst>
                <a:path extrusionOk="0" h="1501775" w="1510665">
                  <a:moveTo>
                    <a:pt x="754989" y="0"/>
                  </a:moveTo>
                  <a:lnTo>
                    <a:pt x="698067" y="1261"/>
                  </a:lnTo>
                  <a:lnTo>
                    <a:pt x="643524" y="5016"/>
                  </a:lnTo>
                  <a:lnTo>
                    <a:pt x="591340" y="11222"/>
                  </a:lnTo>
                  <a:lnTo>
                    <a:pt x="541498" y="19835"/>
                  </a:lnTo>
                  <a:lnTo>
                    <a:pt x="493980" y="30813"/>
                  </a:lnTo>
                  <a:lnTo>
                    <a:pt x="448767" y="44113"/>
                  </a:lnTo>
                  <a:lnTo>
                    <a:pt x="405843" y="59690"/>
                  </a:lnTo>
                  <a:lnTo>
                    <a:pt x="365188" y="77503"/>
                  </a:lnTo>
                  <a:lnTo>
                    <a:pt x="326785" y="97508"/>
                  </a:lnTo>
                  <a:lnTo>
                    <a:pt x="290615" y="119662"/>
                  </a:lnTo>
                  <a:lnTo>
                    <a:pt x="256661" y="143922"/>
                  </a:lnTo>
                  <a:lnTo>
                    <a:pt x="224904" y="170244"/>
                  </a:lnTo>
                  <a:lnTo>
                    <a:pt x="195328" y="198586"/>
                  </a:lnTo>
                  <a:lnTo>
                    <a:pt x="167912" y="228904"/>
                  </a:lnTo>
                  <a:lnTo>
                    <a:pt x="142640" y="261156"/>
                  </a:lnTo>
                  <a:lnTo>
                    <a:pt x="119493" y="295298"/>
                  </a:lnTo>
                  <a:lnTo>
                    <a:pt x="98366" y="331462"/>
                  </a:lnTo>
                  <a:lnTo>
                    <a:pt x="79504" y="369080"/>
                  </a:lnTo>
                  <a:lnTo>
                    <a:pt x="62626" y="408634"/>
                  </a:lnTo>
                  <a:lnTo>
                    <a:pt x="47800" y="449906"/>
                  </a:lnTo>
                  <a:lnTo>
                    <a:pt x="35010" y="492853"/>
                  </a:lnTo>
                  <a:lnTo>
                    <a:pt x="24237" y="537431"/>
                  </a:lnTo>
                  <a:lnTo>
                    <a:pt x="15464" y="583597"/>
                  </a:lnTo>
                  <a:lnTo>
                    <a:pt x="8671" y="631309"/>
                  </a:lnTo>
                  <a:lnTo>
                    <a:pt x="3841" y="680523"/>
                  </a:lnTo>
                  <a:lnTo>
                    <a:pt x="957" y="731196"/>
                  </a:lnTo>
                  <a:lnTo>
                    <a:pt x="0" y="783285"/>
                  </a:lnTo>
                  <a:lnTo>
                    <a:pt x="1177" y="836479"/>
                  </a:lnTo>
                  <a:lnTo>
                    <a:pt x="4703" y="887704"/>
                  </a:lnTo>
                  <a:lnTo>
                    <a:pt x="10563" y="936951"/>
                  </a:lnTo>
                  <a:lnTo>
                    <a:pt x="18745" y="984211"/>
                  </a:lnTo>
                  <a:lnTo>
                    <a:pt x="29236" y="1029473"/>
                  </a:lnTo>
                  <a:lnTo>
                    <a:pt x="42025" y="1072727"/>
                  </a:lnTo>
                  <a:lnTo>
                    <a:pt x="57097" y="1113966"/>
                  </a:lnTo>
                  <a:lnTo>
                    <a:pt x="74441" y="1153178"/>
                  </a:lnTo>
                  <a:lnTo>
                    <a:pt x="94043" y="1190354"/>
                  </a:lnTo>
                  <a:lnTo>
                    <a:pt x="115892" y="1225485"/>
                  </a:lnTo>
                  <a:lnTo>
                    <a:pt x="139974" y="1258561"/>
                  </a:lnTo>
                  <a:lnTo>
                    <a:pt x="166277" y="1289573"/>
                  </a:lnTo>
                  <a:lnTo>
                    <a:pt x="194787" y="1318510"/>
                  </a:lnTo>
                  <a:lnTo>
                    <a:pt x="225494" y="1345364"/>
                  </a:lnTo>
                  <a:lnTo>
                    <a:pt x="258383" y="1370125"/>
                  </a:lnTo>
                  <a:lnTo>
                    <a:pt x="293442" y="1392782"/>
                  </a:lnTo>
                  <a:lnTo>
                    <a:pt x="330658" y="1413328"/>
                  </a:lnTo>
                  <a:lnTo>
                    <a:pt x="370020" y="1431751"/>
                  </a:lnTo>
                  <a:lnTo>
                    <a:pt x="411513" y="1448043"/>
                  </a:lnTo>
                  <a:lnTo>
                    <a:pt x="455126" y="1462194"/>
                  </a:lnTo>
                  <a:lnTo>
                    <a:pt x="500846" y="1474194"/>
                  </a:lnTo>
                  <a:lnTo>
                    <a:pt x="548659" y="1484033"/>
                  </a:lnTo>
                  <a:lnTo>
                    <a:pt x="598555" y="1491703"/>
                  </a:lnTo>
                  <a:lnTo>
                    <a:pt x="650519" y="1497193"/>
                  </a:lnTo>
                  <a:lnTo>
                    <a:pt x="704539" y="1500494"/>
                  </a:lnTo>
                  <a:lnTo>
                    <a:pt x="760602" y="1501597"/>
                  </a:lnTo>
                  <a:lnTo>
                    <a:pt x="812866" y="1500645"/>
                  </a:lnTo>
                  <a:lnTo>
                    <a:pt x="864499" y="1497757"/>
                  </a:lnTo>
                  <a:lnTo>
                    <a:pt x="915332" y="1492880"/>
                  </a:lnTo>
                  <a:lnTo>
                    <a:pt x="965196" y="1485964"/>
                  </a:lnTo>
                  <a:lnTo>
                    <a:pt x="1013925" y="1476956"/>
                  </a:lnTo>
                  <a:lnTo>
                    <a:pt x="1061348" y="1465807"/>
                  </a:lnTo>
                  <a:lnTo>
                    <a:pt x="1107298" y="1452465"/>
                  </a:lnTo>
                  <a:lnTo>
                    <a:pt x="1151607" y="1436878"/>
                  </a:lnTo>
                  <a:lnTo>
                    <a:pt x="1194106" y="1418995"/>
                  </a:lnTo>
                  <a:lnTo>
                    <a:pt x="1234627" y="1398765"/>
                  </a:lnTo>
                  <a:lnTo>
                    <a:pt x="1273001" y="1376137"/>
                  </a:lnTo>
                  <a:lnTo>
                    <a:pt x="1309060" y="1351059"/>
                  </a:lnTo>
                  <a:lnTo>
                    <a:pt x="1342636" y="1323481"/>
                  </a:lnTo>
                  <a:lnTo>
                    <a:pt x="1373561" y="1293351"/>
                  </a:lnTo>
                  <a:lnTo>
                    <a:pt x="1401666" y="1260617"/>
                  </a:lnTo>
                  <a:lnTo>
                    <a:pt x="1426782" y="1225229"/>
                  </a:lnTo>
                  <a:lnTo>
                    <a:pt x="1433742" y="1213154"/>
                  </a:lnTo>
                  <a:lnTo>
                    <a:pt x="763498" y="1213154"/>
                  </a:lnTo>
                  <a:lnTo>
                    <a:pt x="701140" y="1207825"/>
                  </a:lnTo>
                  <a:lnTo>
                    <a:pt x="649148" y="1192902"/>
                  </a:lnTo>
                  <a:lnTo>
                    <a:pt x="606581" y="1169988"/>
                  </a:lnTo>
                  <a:lnTo>
                    <a:pt x="572496" y="1140681"/>
                  </a:lnTo>
                  <a:lnTo>
                    <a:pt x="545950" y="1106583"/>
                  </a:lnTo>
                  <a:lnTo>
                    <a:pt x="526002" y="1069293"/>
                  </a:lnTo>
                  <a:lnTo>
                    <a:pt x="511708" y="1030413"/>
                  </a:lnTo>
                  <a:lnTo>
                    <a:pt x="502126" y="991542"/>
                  </a:lnTo>
                  <a:lnTo>
                    <a:pt x="493330" y="920230"/>
                  </a:lnTo>
                  <a:lnTo>
                    <a:pt x="492074" y="868159"/>
                  </a:lnTo>
                  <a:lnTo>
                    <a:pt x="1510055" y="868159"/>
                  </a:lnTo>
                  <a:lnTo>
                    <a:pt x="1509516" y="796801"/>
                  </a:lnTo>
                  <a:lnTo>
                    <a:pt x="1507764" y="731196"/>
                  </a:lnTo>
                  <a:lnTo>
                    <a:pt x="1504697" y="672070"/>
                  </a:lnTo>
                  <a:lnTo>
                    <a:pt x="1500079" y="617510"/>
                  </a:lnTo>
                  <a:lnTo>
                    <a:pt x="1495316" y="579704"/>
                  </a:lnTo>
                  <a:lnTo>
                    <a:pt x="497763" y="579704"/>
                  </a:lnTo>
                  <a:lnTo>
                    <a:pt x="500069" y="554915"/>
                  </a:lnTo>
                  <a:lnTo>
                    <a:pt x="511975" y="485679"/>
                  </a:lnTo>
                  <a:lnTo>
                    <a:pt x="523951" y="445916"/>
                  </a:lnTo>
                  <a:lnTo>
                    <a:pt x="541527" y="405845"/>
                  </a:lnTo>
                  <a:lnTo>
                    <a:pt x="565892" y="367809"/>
                  </a:lnTo>
                  <a:lnTo>
                    <a:pt x="598232" y="334148"/>
                  </a:lnTo>
                  <a:lnTo>
                    <a:pt x="639736" y="307206"/>
                  </a:lnTo>
                  <a:lnTo>
                    <a:pt x="691592" y="289323"/>
                  </a:lnTo>
                  <a:lnTo>
                    <a:pt x="754989" y="282841"/>
                  </a:lnTo>
                  <a:lnTo>
                    <a:pt x="1386240" y="282841"/>
                  </a:lnTo>
                  <a:lnTo>
                    <a:pt x="1371020" y="260068"/>
                  </a:lnTo>
                  <a:lnTo>
                    <a:pt x="1346757" y="228435"/>
                  </a:lnTo>
                  <a:lnTo>
                    <a:pt x="1320065" y="198215"/>
                  </a:lnTo>
                  <a:lnTo>
                    <a:pt x="1290792" y="169557"/>
                  </a:lnTo>
                  <a:lnTo>
                    <a:pt x="1258786" y="142610"/>
                  </a:lnTo>
                  <a:lnTo>
                    <a:pt x="1223895" y="117523"/>
                  </a:lnTo>
                  <a:lnTo>
                    <a:pt x="1185967" y="94445"/>
                  </a:lnTo>
                  <a:lnTo>
                    <a:pt x="1144851" y="73525"/>
                  </a:lnTo>
                  <a:lnTo>
                    <a:pt x="1100394" y="54911"/>
                  </a:lnTo>
                  <a:lnTo>
                    <a:pt x="1052444" y="38753"/>
                  </a:lnTo>
                  <a:lnTo>
                    <a:pt x="1000850" y="25198"/>
                  </a:lnTo>
                  <a:lnTo>
                    <a:pt x="945460" y="14397"/>
                  </a:lnTo>
                  <a:lnTo>
                    <a:pt x="886120" y="6498"/>
                  </a:lnTo>
                  <a:lnTo>
                    <a:pt x="822681" y="1649"/>
                  </a:lnTo>
                  <a:lnTo>
                    <a:pt x="754989" y="0"/>
                  </a:lnTo>
                  <a:close/>
                </a:path>
                <a:path extrusionOk="0" h="1501775" w="1510665">
                  <a:moveTo>
                    <a:pt x="1501647" y="1006678"/>
                  </a:moveTo>
                  <a:lnTo>
                    <a:pt x="1006589" y="1006678"/>
                  </a:lnTo>
                  <a:lnTo>
                    <a:pt x="997911" y="1053723"/>
                  </a:lnTo>
                  <a:lnTo>
                    <a:pt x="982559" y="1095031"/>
                  </a:lnTo>
                  <a:lnTo>
                    <a:pt x="960770" y="1130436"/>
                  </a:lnTo>
                  <a:lnTo>
                    <a:pt x="932778" y="1159775"/>
                  </a:lnTo>
                  <a:lnTo>
                    <a:pt x="898819" y="1182881"/>
                  </a:lnTo>
                  <a:lnTo>
                    <a:pt x="859129" y="1199589"/>
                  </a:lnTo>
                  <a:lnTo>
                    <a:pt x="813944" y="1209736"/>
                  </a:lnTo>
                  <a:lnTo>
                    <a:pt x="763498" y="1213154"/>
                  </a:lnTo>
                  <a:lnTo>
                    <a:pt x="1433742" y="1213154"/>
                  </a:lnTo>
                  <a:lnTo>
                    <a:pt x="1448742" y="1187135"/>
                  </a:lnTo>
                  <a:lnTo>
                    <a:pt x="1467376" y="1146284"/>
                  </a:lnTo>
                  <a:lnTo>
                    <a:pt x="1482518" y="1102625"/>
                  </a:lnTo>
                  <a:lnTo>
                    <a:pt x="1493998" y="1056107"/>
                  </a:lnTo>
                  <a:lnTo>
                    <a:pt x="1501647" y="1006678"/>
                  </a:lnTo>
                  <a:close/>
                </a:path>
                <a:path extrusionOk="0" h="1501775" w="1510665">
                  <a:moveTo>
                    <a:pt x="1386240" y="282841"/>
                  </a:moveTo>
                  <a:lnTo>
                    <a:pt x="754989" y="282841"/>
                  </a:lnTo>
                  <a:lnTo>
                    <a:pt x="818307" y="288939"/>
                  </a:lnTo>
                  <a:lnTo>
                    <a:pt x="869955" y="305841"/>
                  </a:lnTo>
                  <a:lnTo>
                    <a:pt x="911154" y="331462"/>
                  </a:lnTo>
                  <a:lnTo>
                    <a:pt x="943124" y="363716"/>
                  </a:lnTo>
                  <a:lnTo>
                    <a:pt x="967085" y="400516"/>
                  </a:lnTo>
                  <a:lnTo>
                    <a:pt x="984259" y="439777"/>
                  </a:lnTo>
                  <a:lnTo>
                    <a:pt x="995866" y="479412"/>
                  </a:lnTo>
                  <a:lnTo>
                    <a:pt x="1003125" y="517336"/>
                  </a:lnTo>
                  <a:lnTo>
                    <a:pt x="1009484" y="579704"/>
                  </a:lnTo>
                  <a:lnTo>
                    <a:pt x="1495316" y="579704"/>
                  </a:lnTo>
                  <a:lnTo>
                    <a:pt x="1485575" y="521025"/>
                  </a:lnTo>
                  <a:lnTo>
                    <a:pt x="1475350" y="477913"/>
                  </a:lnTo>
                  <a:lnTo>
                    <a:pt x="1462919" y="437428"/>
                  </a:lnTo>
                  <a:lnTo>
                    <a:pt x="1448111" y="398976"/>
                  </a:lnTo>
                  <a:lnTo>
                    <a:pt x="1430756" y="361962"/>
                  </a:lnTo>
                  <a:lnTo>
                    <a:pt x="1412868" y="326981"/>
                  </a:lnTo>
                  <a:lnTo>
                    <a:pt x="1393007" y="292967"/>
                  </a:lnTo>
                  <a:lnTo>
                    <a:pt x="1386240" y="282841"/>
                  </a:lnTo>
                  <a:close/>
                </a:path>
              </a:pathLst>
            </a:custGeom>
            <a:solidFill>
              <a:schemeClr val="lt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62" name="Google Shape;562;p31"/>
            <p:cNvSpPr/>
            <p:nvPr/>
          </p:nvSpPr>
          <p:spPr>
            <a:xfrm>
              <a:off x="15425933" y="8511292"/>
              <a:ext cx="176844" cy="175508"/>
            </a:xfrm>
            <a:custGeom>
              <a:rect b="b" l="l" r="r" t="t"/>
              <a:pathLst>
                <a:path extrusionOk="0" h="1501775" w="1513204">
                  <a:moveTo>
                    <a:pt x="791743" y="0"/>
                  </a:moveTo>
                  <a:lnTo>
                    <a:pt x="747482" y="788"/>
                  </a:lnTo>
                  <a:lnTo>
                    <a:pt x="703385" y="3192"/>
                  </a:lnTo>
                  <a:lnTo>
                    <a:pt x="659573" y="7265"/>
                  </a:lnTo>
                  <a:lnTo>
                    <a:pt x="616161" y="13062"/>
                  </a:lnTo>
                  <a:lnTo>
                    <a:pt x="573270" y="20640"/>
                  </a:lnTo>
                  <a:lnTo>
                    <a:pt x="531015" y="30053"/>
                  </a:lnTo>
                  <a:lnTo>
                    <a:pt x="489516" y="41356"/>
                  </a:lnTo>
                  <a:lnTo>
                    <a:pt x="448891" y="54604"/>
                  </a:lnTo>
                  <a:lnTo>
                    <a:pt x="409257" y="69853"/>
                  </a:lnTo>
                  <a:lnTo>
                    <a:pt x="370734" y="87157"/>
                  </a:lnTo>
                  <a:lnTo>
                    <a:pt x="333437" y="106573"/>
                  </a:lnTo>
                  <a:lnTo>
                    <a:pt x="297487" y="128154"/>
                  </a:lnTo>
                  <a:lnTo>
                    <a:pt x="263000" y="151956"/>
                  </a:lnTo>
                  <a:lnTo>
                    <a:pt x="230096" y="178035"/>
                  </a:lnTo>
                  <a:lnTo>
                    <a:pt x="198891" y="206445"/>
                  </a:lnTo>
                  <a:lnTo>
                    <a:pt x="169504" y="237241"/>
                  </a:lnTo>
                  <a:lnTo>
                    <a:pt x="142054" y="270479"/>
                  </a:lnTo>
                  <a:lnTo>
                    <a:pt x="116657" y="306214"/>
                  </a:lnTo>
                  <a:lnTo>
                    <a:pt x="93433" y="344501"/>
                  </a:lnTo>
                  <a:lnTo>
                    <a:pt x="72498" y="385396"/>
                  </a:lnTo>
                  <a:lnTo>
                    <a:pt x="53972" y="428952"/>
                  </a:lnTo>
                  <a:lnTo>
                    <a:pt x="37972" y="475226"/>
                  </a:lnTo>
                  <a:lnTo>
                    <a:pt x="24617" y="524272"/>
                  </a:lnTo>
                  <a:lnTo>
                    <a:pt x="14024" y="576146"/>
                  </a:lnTo>
                  <a:lnTo>
                    <a:pt x="6311" y="630904"/>
                  </a:lnTo>
                  <a:lnTo>
                    <a:pt x="1597" y="688599"/>
                  </a:lnTo>
                  <a:lnTo>
                    <a:pt x="0" y="749287"/>
                  </a:lnTo>
                  <a:lnTo>
                    <a:pt x="1407" y="805034"/>
                  </a:lnTo>
                  <a:lnTo>
                    <a:pt x="5581" y="858558"/>
                  </a:lnTo>
                  <a:lnTo>
                    <a:pt x="12449" y="909868"/>
                  </a:lnTo>
                  <a:lnTo>
                    <a:pt x="21939" y="958973"/>
                  </a:lnTo>
                  <a:lnTo>
                    <a:pt x="33979" y="1005883"/>
                  </a:lnTo>
                  <a:lnTo>
                    <a:pt x="48496" y="1050607"/>
                  </a:lnTo>
                  <a:lnTo>
                    <a:pt x="65417" y="1093155"/>
                  </a:lnTo>
                  <a:lnTo>
                    <a:pt x="84671" y="1133536"/>
                  </a:lnTo>
                  <a:lnTo>
                    <a:pt x="106186" y="1171759"/>
                  </a:lnTo>
                  <a:lnTo>
                    <a:pt x="129888" y="1207834"/>
                  </a:lnTo>
                  <a:lnTo>
                    <a:pt x="155705" y="1241770"/>
                  </a:lnTo>
                  <a:lnTo>
                    <a:pt x="183565" y="1273576"/>
                  </a:lnTo>
                  <a:lnTo>
                    <a:pt x="213396" y="1303262"/>
                  </a:lnTo>
                  <a:lnTo>
                    <a:pt x="245126" y="1330838"/>
                  </a:lnTo>
                  <a:lnTo>
                    <a:pt x="278681" y="1356312"/>
                  </a:lnTo>
                  <a:lnTo>
                    <a:pt x="313990" y="1379695"/>
                  </a:lnTo>
                  <a:lnTo>
                    <a:pt x="350980" y="1400994"/>
                  </a:lnTo>
                  <a:lnTo>
                    <a:pt x="389579" y="1420221"/>
                  </a:lnTo>
                  <a:lnTo>
                    <a:pt x="429715" y="1437384"/>
                  </a:lnTo>
                  <a:lnTo>
                    <a:pt x="471314" y="1452493"/>
                  </a:lnTo>
                  <a:lnTo>
                    <a:pt x="514306" y="1465557"/>
                  </a:lnTo>
                  <a:lnTo>
                    <a:pt x="558617" y="1476585"/>
                  </a:lnTo>
                  <a:lnTo>
                    <a:pt x="604175" y="1485587"/>
                  </a:lnTo>
                  <a:lnTo>
                    <a:pt x="650908" y="1492572"/>
                  </a:lnTo>
                  <a:lnTo>
                    <a:pt x="698744" y="1497550"/>
                  </a:lnTo>
                  <a:lnTo>
                    <a:pt x="747609" y="1500529"/>
                  </a:lnTo>
                  <a:lnTo>
                    <a:pt x="797432" y="1501521"/>
                  </a:lnTo>
                  <a:lnTo>
                    <a:pt x="852665" y="1500229"/>
                  </a:lnTo>
                  <a:lnTo>
                    <a:pt x="906222" y="1496387"/>
                  </a:lnTo>
                  <a:lnTo>
                    <a:pt x="958027" y="1490045"/>
                  </a:lnTo>
                  <a:lnTo>
                    <a:pt x="1008008" y="1481250"/>
                  </a:lnTo>
                  <a:lnTo>
                    <a:pt x="1056091" y="1470051"/>
                  </a:lnTo>
                  <a:lnTo>
                    <a:pt x="1102202" y="1456499"/>
                  </a:lnTo>
                  <a:lnTo>
                    <a:pt x="1146266" y="1440641"/>
                  </a:lnTo>
                  <a:lnTo>
                    <a:pt x="1188211" y="1422526"/>
                  </a:lnTo>
                  <a:lnTo>
                    <a:pt x="1227961" y="1402204"/>
                  </a:lnTo>
                  <a:lnTo>
                    <a:pt x="1265445" y="1379724"/>
                  </a:lnTo>
                  <a:lnTo>
                    <a:pt x="1300586" y="1355135"/>
                  </a:lnTo>
                  <a:lnTo>
                    <a:pt x="1333313" y="1328484"/>
                  </a:lnTo>
                  <a:lnTo>
                    <a:pt x="1363550" y="1299823"/>
                  </a:lnTo>
                  <a:lnTo>
                    <a:pt x="1391225" y="1269199"/>
                  </a:lnTo>
                  <a:lnTo>
                    <a:pt x="1416262" y="1236661"/>
                  </a:lnTo>
                  <a:lnTo>
                    <a:pt x="1438589" y="1202258"/>
                  </a:lnTo>
                  <a:lnTo>
                    <a:pt x="1458131" y="1166040"/>
                  </a:lnTo>
                  <a:lnTo>
                    <a:pt x="1474815" y="1128055"/>
                  </a:lnTo>
                  <a:lnTo>
                    <a:pt x="1488566" y="1088353"/>
                  </a:lnTo>
                  <a:lnTo>
                    <a:pt x="1499312" y="1046982"/>
                  </a:lnTo>
                  <a:lnTo>
                    <a:pt x="1506977" y="1003991"/>
                  </a:lnTo>
                  <a:lnTo>
                    <a:pt x="1511489" y="959429"/>
                  </a:lnTo>
                  <a:lnTo>
                    <a:pt x="1512773" y="913345"/>
                  </a:lnTo>
                  <a:lnTo>
                    <a:pt x="975525" y="913345"/>
                  </a:lnTo>
                  <a:lnTo>
                    <a:pt x="974889" y="951528"/>
                  </a:lnTo>
                  <a:lnTo>
                    <a:pt x="972112" y="993069"/>
                  </a:lnTo>
                  <a:lnTo>
                    <a:pt x="965890" y="1035871"/>
                  </a:lnTo>
                  <a:lnTo>
                    <a:pt x="954921" y="1077838"/>
                  </a:lnTo>
                  <a:lnTo>
                    <a:pt x="937899" y="1116875"/>
                  </a:lnTo>
                  <a:lnTo>
                    <a:pt x="913522" y="1150886"/>
                  </a:lnTo>
                  <a:lnTo>
                    <a:pt x="880486" y="1177775"/>
                  </a:lnTo>
                  <a:lnTo>
                    <a:pt x="837487" y="1195445"/>
                  </a:lnTo>
                  <a:lnTo>
                    <a:pt x="783221" y="1201801"/>
                  </a:lnTo>
                  <a:lnTo>
                    <a:pt x="750703" y="1199917"/>
                  </a:lnTo>
                  <a:lnTo>
                    <a:pt x="690522" y="1182787"/>
                  </a:lnTo>
                  <a:lnTo>
                    <a:pt x="638455" y="1143265"/>
                  </a:lnTo>
                  <a:lnTo>
                    <a:pt x="596471" y="1075856"/>
                  </a:lnTo>
                  <a:lnTo>
                    <a:pt x="579876" y="1029978"/>
                  </a:lnTo>
                  <a:lnTo>
                    <a:pt x="566541" y="975069"/>
                  </a:lnTo>
                  <a:lnTo>
                    <a:pt x="556710" y="910441"/>
                  </a:lnTo>
                  <a:lnTo>
                    <a:pt x="550632" y="835410"/>
                  </a:lnTo>
                  <a:lnTo>
                    <a:pt x="548551" y="749287"/>
                  </a:lnTo>
                  <a:lnTo>
                    <a:pt x="549402" y="692832"/>
                  </a:lnTo>
                  <a:lnTo>
                    <a:pt x="552146" y="638587"/>
                  </a:lnTo>
                  <a:lnTo>
                    <a:pt x="557069" y="586953"/>
                  </a:lnTo>
                  <a:lnTo>
                    <a:pt x="564455" y="538331"/>
                  </a:lnTo>
                  <a:lnTo>
                    <a:pt x="574592" y="493123"/>
                  </a:lnTo>
                  <a:lnTo>
                    <a:pt x="587763" y="451730"/>
                  </a:lnTo>
                  <a:lnTo>
                    <a:pt x="604254" y="414554"/>
                  </a:lnTo>
                  <a:lnTo>
                    <a:pt x="624352" y="381996"/>
                  </a:lnTo>
                  <a:lnTo>
                    <a:pt x="676507" y="332340"/>
                  </a:lnTo>
                  <a:lnTo>
                    <a:pt x="746513" y="305973"/>
                  </a:lnTo>
                  <a:lnTo>
                    <a:pt x="788923" y="302526"/>
                  </a:lnTo>
                  <a:lnTo>
                    <a:pt x="836865" y="307527"/>
                  </a:lnTo>
                  <a:lnTo>
                    <a:pt x="877013" y="321842"/>
                  </a:lnTo>
                  <a:lnTo>
                    <a:pt x="909799" y="344444"/>
                  </a:lnTo>
                  <a:lnTo>
                    <a:pt x="935655" y="374302"/>
                  </a:lnTo>
                  <a:lnTo>
                    <a:pt x="955013" y="410388"/>
                  </a:lnTo>
                  <a:lnTo>
                    <a:pt x="968305" y="451672"/>
                  </a:lnTo>
                  <a:lnTo>
                    <a:pt x="975963" y="497125"/>
                  </a:lnTo>
                  <a:lnTo>
                    <a:pt x="978420" y="545719"/>
                  </a:lnTo>
                  <a:lnTo>
                    <a:pt x="1504264" y="545719"/>
                  </a:lnTo>
                  <a:lnTo>
                    <a:pt x="1497364" y="475948"/>
                  </a:lnTo>
                  <a:lnTo>
                    <a:pt x="1490057" y="435713"/>
                  </a:lnTo>
                  <a:lnTo>
                    <a:pt x="1478540" y="392661"/>
                  </a:lnTo>
                  <a:lnTo>
                    <a:pt x="1461587" y="347356"/>
                  </a:lnTo>
                  <a:lnTo>
                    <a:pt x="1437970" y="300359"/>
                  </a:lnTo>
                  <a:lnTo>
                    <a:pt x="1406461" y="252234"/>
                  </a:lnTo>
                  <a:lnTo>
                    <a:pt x="1365834" y="203542"/>
                  </a:lnTo>
                  <a:lnTo>
                    <a:pt x="1326409" y="165088"/>
                  </a:lnTo>
                  <a:lnTo>
                    <a:pt x="1284214" y="131709"/>
                  </a:lnTo>
                  <a:lnTo>
                    <a:pt x="1239789" y="103056"/>
                  </a:lnTo>
                  <a:lnTo>
                    <a:pt x="1193674" y="78781"/>
                  </a:lnTo>
                  <a:lnTo>
                    <a:pt x="1146410" y="58538"/>
                  </a:lnTo>
                  <a:lnTo>
                    <a:pt x="1098537" y="41979"/>
                  </a:lnTo>
                  <a:lnTo>
                    <a:pt x="1050594" y="28756"/>
                  </a:lnTo>
                  <a:lnTo>
                    <a:pt x="1003123" y="18520"/>
                  </a:lnTo>
                  <a:lnTo>
                    <a:pt x="956663" y="10926"/>
                  </a:lnTo>
                  <a:lnTo>
                    <a:pt x="911755" y="5624"/>
                  </a:lnTo>
                  <a:lnTo>
                    <a:pt x="868939" y="2268"/>
                  </a:lnTo>
                  <a:lnTo>
                    <a:pt x="828755" y="509"/>
                  </a:lnTo>
                  <a:lnTo>
                    <a:pt x="791743" y="0"/>
                  </a:lnTo>
                  <a:close/>
                </a:path>
              </a:pathLst>
            </a:custGeom>
            <a:solidFill>
              <a:schemeClr val="lt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63" name="Google Shape;563;p31"/>
            <p:cNvSpPr/>
            <p:nvPr/>
          </p:nvSpPr>
          <p:spPr>
            <a:xfrm>
              <a:off x="15618966" y="8448213"/>
              <a:ext cx="177512" cy="238587"/>
            </a:xfrm>
            <a:custGeom>
              <a:rect b="b" l="l" r="r" t="t"/>
              <a:pathLst>
                <a:path extrusionOk="0" h="2041525" w="1518919">
                  <a:moveTo>
                    <a:pt x="537070" y="0"/>
                  </a:moveTo>
                  <a:lnTo>
                    <a:pt x="0" y="0"/>
                  </a:lnTo>
                  <a:lnTo>
                    <a:pt x="0" y="2041525"/>
                  </a:lnTo>
                  <a:lnTo>
                    <a:pt x="531545" y="2041525"/>
                  </a:lnTo>
                  <a:lnTo>
                    <a:pt x="531658" y="1331811"/>
                  </a:lnTo>
                  <a:lnTo>
                    <a:pt x="532449" y="1270577"/>
                  </a:lnTo>
                  <a:lnTo>
                    <a:pt x="534596" y="1215862"/>
                  </a:lnTo>
                  <a:lnTo>
                    <a:pt x="538776" y="1167524"/>
                  </a:lnTo>
                  <a:lnTo>
                    <a:pt x="545668" y="1125423"/>
                  </a:lnTo>
                  <a:lnTo>
                    <a:pt x="566503" y="1061420"/>
                  </a:lnTo>
                  <a:lnTo>
                    <a:pt x="586159" y="1023732"/>
                  </a:lnTo>
                  <a:lnTo>
                    <a:pt x="614417" y="987530"/>
                  </a:lnTo>
                  <a:lnTo>
                    <a:pt x="653109" y="956772"/>
                  </a:lnTo>
                  <a:lnTo>
                    <a:pt x="704068" y="935415"/>
                  </a:lnTo>
                  <a:lnTo>
                    <a:pt x="769124" y="927417"/>
                  </a:lnTo>
                  <a:lnTo>
                    <a:pt x="823946" y="932909"/>
                  </a:lnTo>
                  <a:lnTo>
                    <a:pt x="868830" y="948347"/>
                  </a:lnTo>
                  <a:lnTo>
                    <a:pt x="904771" y="972176"/>
                  </a:lnTo>
                  <a:lnTo>
                    <a:pt x="932761" y="1002840"/>
                  </a:lnTo>
                  <a:lnTo>
                    <a:pt x="953796" y="1038782"/>
                  </a:lnTo>
                  <a:lnTo>
                    <a:pt x="968868" y="1078447"/>
                  </a:lnTo>
                  <a:lnTo>
                    <a:pt x="978971" y="1120278"/>
                  </a:lnTo>
                  <a:lnTo>
                    <a:pt x="985099" y="1162720"/>
                  </a:lnTo>
                  <a:lnTo>
                    <a:pt x="988246" y="1204218"/>
                  </a:lnTo>
                  <a:lnTo>
                    <a:pt x="989405" y="1243214"/>
                  </a:lnTo>
                  <a:lnTo>
                    <a:pt x="989571" y="1278153"/>
                  </a:lnTo>
                  <a:lnTo>
                    <a:pt x="989571" y="2041525"/>
                  </a:lnTo>
                  <a:lnTo>
                    <a:pt x="1518475" y="2041525"/>
                  </a:lnTo>
                  <a:lnTo>
                    <a:pt x="1518369" y="1162974"/>
                  </a:lnTo>
                  <a:lnTo>
                    <a:pt x="1517625" y="1112078"/>
                  </a:lnTo>
                  <a:lnTo>
                    <a:pt x="1515606" y="1063157"/>
                  </a:lnTo>
                  <a:lnTo>
                    <a:pt x="1511675" y="1016148"/>
                  </a:lnTo>
                  <a:lnTo>
                    <a:pt x="1505194" y="970985"/>
                  </a:lnTo>
                  <a:lnTo>
                    <a:pt x="1495526" y="927606"/>
                  </a:lnTo>
                  <a:lnTo>
                    <a:pt x="1482032" y="885945"/>
                  </a:lnTo>
                  <a:lnTo>
                    <a:pt x="1464077" y="845938"/>
                  </a:lnTo>
                  <a:lnTo>
                    <a:pt x="1441021" y="807522"/>
                  </a:lnTo>
                  <a:lnTo>
                    <a:pt x="1412228" y="770631"/>
                  </a:lnTo>
                  <a:lnTo>
                    <a:pt x="1377061" y="735203"/>
                  </a:lnTo>
                  <a:lnTo>
                    <a:pt x="1337502" y="701957"/>
                  </a:lnTo>
                  <a:lnTo>
                    <a:pt x="1296297" y="673671"/>
                  </a:lnTo>
                  <a:lnTo>
                    <a:pt x="1253677" y="650064"/>
                  </a:lnTo>
                  <a:lnTo>
                    <a:pt x="1209872" y="630857"/>
                  </a:lnTo>
                  <a:lnTo>
                    <a:pt x="1165113" y="615769"/>
                  </a:lnTo>
                  <a:lnTo>
                    <a:pt x="1119631" y="604521"/>
                  </a:lnTo>
                  <a:lnTo>
                    <a:pt x="1073656" y="596834"/>
                  </a:lnTo>
                  <a:lnTo>
                    <a:pt x="1027419" y="592426"/>
                  </a:lnTo>
                  <a:lnTo>
                    <a:pt x="981151" y="591019"/>
                  </a:lnTo>
                  <a:lnTo>
                    <a:pt x="907719" y="594718"/>
                  </a:lnTo>
                  <a:lnTo>
                    <a:pt x="841598" y="604999"/>
                  </a:lnTo>
                  <a:lnTo>
                    <a:pt x="782464" y="620640"/>
                  </a:lnTo>
                  <a:lnTo>
                    <a:pt x="729994" y="640421"/>
                  </a:lnTo>
                  <a:lnTo>
                    <a:pt x="683868" y="663117"/>
                  </a:lnTo>
                  <a:lnTo>
                    <a:pt x="643760" y="687509"/>
                  </a:lnTo>
                  <a:lnTo>
                    <a:pt x="609349" y="712373"/>
                  </a:lnTo>
                  <a:lnTo>
                    <a:pt x="556327" y="758632"/>
                  </a:lnTo>
                  <a:lnTo>
                    <a:pt x="537070" y="777582"/>
                  </a:lnTo>
                  <a:lnTo>
                    <a:pt x="537070" y="0"/>
                  </a:lnTo>
                  <a:close/>
                </a:path>
              </a:pathLst>
            </a:custGeom>
            <a:solidFill>
              <a:schemeClr val="lt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pter">
  <p:cSld name="Chapter">
    <p:bg>
      <p:bgPr>
        <a:solidFill>
          <a:schemeClr val="dk2"/>
        </a:solidFill>
      </p:bgPr>
    </p:bg>
    <p:spTree>
      <p:nvGrpSpPr>
        <p:cNvPr id="38" name="Shape 38"/>
        <p:cNvGrpSpPr/>
        <p:nvPr/>
      </p:nvGrpSpPr>
      <p:grpSpPr>
        <a:xfrm>
          <a:off x="0" y="0"/>
          <a:ext cx="0" cy="0"/>
          <a:chOff x="0" y="0"/>
          <a:chExt cx="0" cy="0"/>
        </a:xfrm>
      </p:grpSpPr>
      <p:sp>
        <p:nvSpPr>
          <p:cNvPr id="39" name="Google Shape;39;p4"/>
          <p:cNvSpPr txBox="1"/>
          <p:nvPr>
            <p:ph type="title"/>
          </p:nvPr>
        </p:nvSpPr>
        <p:spPr>
          <a:xfrm>
            <a:off x="8280400" y="313466"/>
            <a:ext cx="7467600" cy="1286734"/>
          </a:xfrm>
          <a:prstGeom prst="rect">
            <a:avLst/>
          </a:prstGeom>
          <a:noFill/>
          <a:ln>
            <a:noFill/>
          </a:ln>
        </p:spPr>
        <p:txBody>
          <a:bodyPr anchorCtr="0" anchor="t" bIns="45700" lIns="91425" spcFirstLastPara="1" rIns="91425" wrap="square" tIns="45700">
            <a:noAutofit/>
          </a:bodyPr>
          <a:lstStyle>
            <a:lvl1pPr lvl="0" marR="0" algn="l">
              <a:lnSpc>
                <a:spcPct val="100000"/>
              </a:lnSpc>
              <a:spcBef>
                <a:spcPts val="0"/>
              </a:spcBef>
              <a:spcAft>
                <a:spcPts val="0"/>
              </a:spcAft>
              <a:buClr>
                <a:schemeClr val="lt1"/>
              </a:buClr>
              <a:buSzPts val="6600"/>
              <a:buFont typeface="Arial"/>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0" name="Google Shape;40;p4"/>
          <p:cNvSpPr txBox="1"/>
          <p:nvPr>
            <p:ph idx="1" type="body"/>
          </p:nvPr>
        </p:nvSpPr>
        <p:spPr>
          <a:xfrm>
            <a:off x="507999" y="304801"/>
            <a:ext cx="2286001" cy="1295399"/>
          </a:xfrm>
          <a:prstGeom prst="rect">
            <a:avLst/>
          </a:prstGeom>
          <a:noFill/>
          <a:ln>
            <a:noFill/>
          </a:ln>
        </p:spPr>
        <p:txBody>
          <a:bodyPr anchorCtr="0" anchor="t" bIns="0" lIns="0" spcFirstLastPara="1" rIns="0" wrap="square" tIns="0">
            <a:noAutofit/>
          </a:bodyPr>
          <a:lstStyle>
            <a:lvl1pPr indent="-228600" lvl="0" marL="457200" marR="0" rtl="0" algn="l">
              <a:lnSpc>
                <a:spcPct val="90000"/>
              </a:lnSpc>
              <a:spcBef>
                <a:spcPts val="0"/>
              </a:spcBef>
              <a:spcAft>
                <a:spcPts val="0"/>
              </a:spcAft>
              <a:buClr>
                <a:schemeClr val="lt1"/>
              </a:buClr>
              <a:buSzPts val="6600"/>
              <a:buFont typeface="Arial"/>
              <a:buNone/>
              <a:defRPr b="1" i="0" sz="6600" u="none" cap="none" strike="noStrike">
                <a:solidFill>
                  <a:schemeClr val="lt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1" name="Google Shape;41;p4"/>
          <p:cNvSpPr/>
          <p:nvPr/>
        </p:nvSpPr>
        <p:spPr>
          <a:xfrm>
            <a:off x="508000" y="10744"/>
            <a:ext cx="7772400" cy="8752255"/>
          </a:xfrm>
          <a:custGeom>
            <a:rect b="b" l="l" r="r" t="t"/>
            <a:pathLst>
              <a:path extrusionOk="0" h="11308015" w="10199350">
                <a:moveTo>
                  <a:pt x="3017532" y="8290495"/>
                </a:moveTo>
                <a:lnTo>
                  <a:pt x="12" y="8290495"/>
                </a:lnTo>
                <a:lnTo>
                  <a:pt x="0" y="11308015"/>
                </a:lnTo>
                <a:lnTo>
                  <a:pt x="3017532" y="11308015"/>
                </a:lnTo>
                <a:lnTo>
                  <a:pt x="3017532" y="8290495"/>
                </a:lnTo>
                <a:close/>
              </a:path>
              <a:path extrusionOk="0" h="11308015" w="10199350">
                <a:moveTo>
                  <a:pt x="10199350" y="24613"/>
                </a:moveTo>
                <a:lnTo>
                  <a:pt x="3159758" y="0"/>
                </a:lnTo>
                <a:lnTo>
                  <a:pt x="12" y="8290495"/>
                </a:lnTo>
                <a:lnTo>
                  <a:pt x="10199350" y="24613"/>
                </a:lnTo>
                <a:close/>
              </a:path>
            </a:pathLst>
          </a:custGeom>
          <a:solidFill>
            <a:schemeClr val="lt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b="0" i="0" sz="1800">
              <a:solidFill>
                <a:schemeClr val="dk1"/>
              </a:solidFill>
              <a:latin typeface="Arial"/>
              <a:ea typeface="Arial"/>
              <a:cs typeface="Arial"/>
              <a:sym typeface="Aria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cess: ...5-9-end">
  <p:cSld name="Process: ...5-9-end">
    <p:spTree>
      <p:nvGrpSpPr>
        <p:cNvPr id="564" name="Shape 564"/>
        <p:cNvGrpSpPr/>
        <p:nvPr/>
      </p:nvGrpSpPr>
      <p:grpSpPr>
        <a:xfrm>
          <a:off x="0" y="0"/>
          <a:ext cx="0" cy="0"/>
          <a:chOff x="0" y="0"/>
          <a:chExt cx="0" cy="0"/>
        </a:xfrm>
      </p:grpSpPr>
      <p:sp>
        <p:nvSpPr>
          <p:cNvPr id="565" name="Google Shape;565;p32"/>
          <p:cNvSpPr/>
          <p:nvPr/>
        </p:nvSpPr>
        <p:spPr>
          <a:xfrm>
            <a:off x="11847656" y="0"/>
            <a:ext cx="4408344" cy="9144000"/>
          </a:xfrm>
          <a:custGeom>
            <a:rect b="b" l="l" r="r" t="t"/>
            <a:pathLst>
              <a:path extrusionOk="0" h="9144000" w="4406900">
                <a:moveTo>
                  <a:pt x="4406887" y="0"/>
                </a:moveTo>
                <a:lnTo>
                  <a:pt x="0" y="0"/>
                </a:lnTo>
                <a:lnTo>
                  <a:pt x="0" y="9144000"/>
                </a:lnTo>
                <a:lnTo>
                  <a:pt x="4406887" y="9144000"/>
                </a:lnTo>
                <a:lnTo>
                  <a:pt x="4406887" y="0"/>
                </a:lnTo>
                <a:close/>
              </a:path>
            </a:pathLst>
          </a:custGeom>
          <a:solidFill>
            <a:schemeClr val="dk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b="0" i="0" sz="1800">
              <a:solidFill>
                <a:schemeClr val="dk1"/>
              </a:solidFill>
              <a:latin typeface="Arial"/>
              <a:ea typeface="Arial"/>
              <a:cs typeface="Arial"/>
              <a:sym typeface="Arial"/>
            </a:endParaRPr>
          </a:p>
        </p:txBody>
      </p:sp>
      <p:sp>
        <p:nvSpPr>
          <p:cNvPr id="566" name="Google Shape;566;p32"/>
          <p:cNvSpPr txBox="1"/>
          <p:nvPr>
            <p:ph idx="1" type="body"/>
          </p:nvPr>
        </p:nvSpPr>
        <p:spPr>
          <a:xfrm>
            <a:off x="12166601" y="2209800"/>
            <a:ext cx="3581400" cy="5943600"/>
          </a:xfrm>
          <a:prstGeom prst="rect">
            <a:avLst/>
          </a:prstGeom>
          <a:noFill/>
          <a:ln>
            <a:noFill/>
          </a:ln>
        </p:spPr>
        <p:txBody>
          <a:bodyPr anchorCtr="0" anchor="ctr" bIns="0" lIns="0" spcFirstLastPara="1" rIns="0" wrap="square" tIns="0">
            <a:noAutofit/>
          </a:bodyPr>
          <a:lstStyle>
            <a:lvl1pPr indent="-228600" lvl="0" marL="457200" marR="5080" rtl="0" algn="l">
              <a:lnSpc>
                <a:spcPct val="100000"/>
              </a:lnSpc>
              <a:spcBef>
                <a:spcPts val="100"/>
              </a:spcBef>
              <a:spcAft>
                <a:spcPts val="0"/>
              </a:spcAft>
              <a:buClr>
                <a:schemeClr val="lt1"/>
              </a:buClr>
              <a:buSzPts val="3200"/>
              <a:buFont typeface="Arial"/>
              <a:buNone/>
              <a:defRPr b="1" i="0" sz="3200" u="none" cap="none" strike="noStrike">
                <a:solidFill>
                  <a:schemeClr val="lt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67" name="Google Shape;567;p32"/>
          <p:cNvSpPr txBox="1"/>
          <p:nvPr>
            <p:ph type="title"/>
          </p:nvPr>
        </p:nvSpPr>
        <p:spPr>
          <a:xfrm>
            <a:off x="508000" y="313466"/>
            <a:ext cx="15240000" cy="1286734"/>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dk1"/>
              </a:buClr>
              <a:buSzPts val="44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8" name="Google Shape;568;p32"/>
          <p:cNvSpPr txBox="1"/>
          <p:nvPr>
            <p:ph idx="11" type="ftr"/>
          </p:nvPr>
        </p:nvSpPr>
        <p:spPr>
          <a:xfrm>
            <a:off x="3098800" y="8458200"/>
            <a:ext cx="8763000" cy="3048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 name="Google Shape;569;p32"/>
          <p:cNvSpPr txBox="1"/>
          <p:nvPr>
            <p:ph idx="12" type="sldNum"/>
          </p:nvPr>
        </p:nvSpPr>
        <p:spPr>
          <a:xfrm>
            <a:off x="508000" y="8475422"/>
            <a:ext cx="990600" cy="287578"/>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
        <p:nvSpPr>
          <p:cNvPr id="570" name="Google Shape;570;p32"/>
          <p:cNvSpPr txBox="1"/>
          <p:nvPr>
            <p:ph idx="2" type="body"/>
          </p:nvPr>
        </p:nvSpPr>
        <p:spPr>
          <a:xfrm>
            <a:off x="4394200" y="7601349"/>
            <a:ext cx="3581400" cy="360114"/>
          </a:xfrm>
          <a:prstGeom prst="rect">
            <a:avLst/>
          </a:prstGeom>
          <a:noFill/>
          <a:ln>
            <a:noFill/>
          </a:ln>
        </p:spPr>
        <p:txBody>
          <a:bodyPr anchorCtr="0" anchor="t" bIns="0" lIns="0" spcFirstLastPara="1" rIns="0" wrap="square" tIns="0">
            <a:noAutofit/>
          </a:bodyPr>
          <a:lstStyle>
            <a:lvl1pPr indent="-228600" lvl="0" marL="457200" marR="0" rtl="0" algn="l">
              <a:lnSpc>
                <a:spcPct val="90000"/>
              </a:lnSpc>
              <a:spcBef>
                <a:spcPts val="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71" name="Google Shape;571;p32"/>
          <p:cNvSpPr txBox="1"/>
          <p:nvPr>
            <p:ph idx="3" type="body"/>
          </p:nvPr>
        </p:nvSpPr>
        <p:spPr>
          <a:xfrm>
            <a:off x="6439806" y="2482625"/>
            <a:ext cx="3364594" cy="360114"/>
          </a:xfrm>
          <a:prstGeom prst="rect">
            <a:avLst/>
          </a:prstGeom>
          <a:noFill/>
          <a:ln>
            <a:noFill/>
          </a:ln>
        </p:spPr>
        <p:txBody>
          <a:bodyPr anchorCtr="0" anchor="t" bIns="0" lIns="0" spcFirstLastPara="1" rIns="0" wrap="square" tIns="0">
            <a:noAutofit/>
          </a:bodyPr>
          <a:lstStyle>
            <a:lvl1pPr indent="-228600" lvl="0" marL="457200" marR="0" rtl="0" algn="l">
              <a:lnSpc>
                <a:spcPct val="90000"/>
              </a:lnSpc>
              <a:spcBef>
                <a:spcPts val="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72" name="Google Shape;572;p32"/>
          <p:cNvSpPr txBox="1"/>
          <p:nvPr>
            <p:ph idx="4" type="body"/>
          </p:nvPr>
        </p:nvSpPr>
        <p:spPr>
          <a:xfrm>
            <a:off x="6439806" y="3219225"/>
            <a:ext cx="3364594" cy="1366113"/>
          </a:xfrm>
          <a:prstGeom prst="rect">
            <a:avLst/>
          </a:prstGeom>
          <a:noFill/>
          <a:ln>
            <a:noFill/>
          </a:ln>
        </p:spPr>
        <p:txBody>
          <a:bodyPr anchorCtr="0" anchor="b" bIns="0" lIns="0" spcFirstLastPara="1" rIns="0" wrap="square" tIns="0">
            <a:noAutofit/>
          </a:bodyPr>
          <a:lstStyle>
            <a:lvl1pPr indent="-228600" lvl="0" marL="457200" marR="0" rtl="0" algn="l">
              <a:lnSpc>
                <a:spcPct val="90000"/>
              </a:lnSpc>
              <a:spcBef>
                <a:spcPts val="0"/>
              </a:spcBef>
              <a:spcAft>
                <a:spcPts val="0"/>
              </a:spcAft>
              <a:buClr>
                <a:schemeClr val="dk1"/>
              </a:buClr>
              <a:buSzPts val="2200"/>
              <a:buFont typeface="Arial"/>
              <a:buNone/>
              <a:defRPr b="0" i="0" sz="22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73" name="Google Shape;573;p32"/>
          <p:cNvSpPr txBox="1"/>
          <p:nvPr>
            <p:ph idx="5" type="body"/>
          </p:nvPr>
        </p:nvSpPr>
        <p:spPr>
          <a:xfrm>
            <a:off x="4394200" y="5858750"/>
            <a:ext cx="3581400" cy="1366113"/>
          </a:xfrm>
          <a:prstGeom prst="rect">
            <a:avLst/>
          </a:prstGeom>
          <a:noFill/>
          <a:ln>
            <a:noFill/>
          </a:ln>
        </p:spPr>
        <p:txBody>
          <a:bodyPr anchorCtr="0" anchor="t" bIns="0" lIns="0" spcFirstLastPara="1" rIns="0" wrap="square" tIns="0">
            <a:noAutofit/>
          </a:bodyPr>
          <a:lstStyle>
            <a:lvl1pPr indent="-228600" lvl="0" marL="457200" marR="0" rtl="0" algn="l">
              <a:lnSpc>
                <a:spcPct val="90000"/>
              </a:lnSpc>
              <a:spcBef>
                <a:spcPts val="0"/>
              </a:spcBef>
              <a:spcAft>
                <a:spcPts val="0"/>
              </a:spcAft>
              <a:buClr>
                <a:schemeClr val="dk1"/>
              </a:buClr>
              <a:buSzPts val="2200"/>
              <a:buFont typeface="Arial"/>
              <a:buNone/>
              <a:defRPr b="0" i="0" sz="22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74" name="Google Shape;574;p32"/>
          <p:cNvSpPr txBox="1"/>
          <p:nvPr>
            <p:ph idx="6" type="body"/>
          </p:nvPr>
        </p:nvSpPr>
        <p:spPr>
          <a:xfrm>
            <a:off x="2477406" y="2482625"/>
            <a:ext cx="3440794" cy="360114"/>
          </a:xfrm>
          <a:prstGeom prst="rect">
            <a:avLst/>
          </a:prstGeom>
          <a:noFill/>
          <a:ln>
            <a:noFill/>
          </a:ln>
        </p:spPr>
        <p:txBody>
          <a:bodyPr anchorCtr="0" anchor="t" bIns="0" lIns="0" spcFirstLastPara="1" rIns="0" wrap="square" tIns="0">
            <a:noAutofit/>
          </a:bodyPr>
          <a:lstStyle>
            <a:lvl1pPr indent="-228600" lvl="0" marL="457200" marR="0" rtl="0" algn="l">
              <a:lnSpc>
                <a:spcPct val="90000"/>
              </a:lnSpc>
              <a:spcBef>
                <a:spcPts val="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75" name="Google Shape;575;p32"/>
          <p:cNvSpPr txBox="1"/>
          <p:nvPr>
            <p:ph idx="7" type="body"/>
          </p:nvPr>
        </p:nvSpPr>
        <p:spPr>
          <a:xfrm>
            <a:off x="2477406" y="3219225"/>
            <a:ext cx="3440794" cy="1366113"/>
          </a:xfrm>
          <a:prstGeom prst="rect">
            <a:avLst/>
          </a:prstGeom>
          <a:noFill/>
          <a:ln>
            <a:noFill/>
          </a:ln>
        </p:spPr>
        <p:txBody>
          <a:bodyPr anchorCtr="0" anchor="b" bIns="0" lIns="0" spcFirstLastPara="1" rIns="0" wrap="square" tIns="0">
            <a:noAutofit/>
          </a:bodyPr>
          <a:lstStyle>
            <a:lvl1pPr indent="-228600" lvl="0" marL="457200" marR="0" rtl="0" algn="l">
              <a:lnSpc>
                <a:spcPct val="90000"/>
              </a:lnSpc>
              <a:spcBef>
                <a:spcPts val="0"/>
              </a:spcBef>
              <a:spcAft>
                <a:spcPts val="0"/>
              </a:spcAft>
              <a:buClr>
                <a:schemeClr val="dk1"/>
              </a:buClr>
              <a:buSzPts val="2200"/>
              <a:buFont typeface="Arial"/>
              <a:buNone/>
              <a:defRPr b="0" i="0" sz="22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cxnSp>
        <p:nvCxnSpPr>
          <p:cNvPr id="576" name="Google Shape;576;p32"/>
          <p:cNvCxnSpPr/>
          <p:nvPr/>
        </p:nvCxnSpPr>
        <p:spPr>
          <a:xfrm>
            <a:off x="724806" y="5212079"/>
            <a:ext cx="10936252" cy="0"/>
          </a:xfrm>
          <a:prstGeom prst="straightConnector1">
            <a:avLst/>
          </a:prstGeom>
          <a:noFill/>
          <a:ln cap="flat" cmpd="sng" w="38100">
            <a:solidFill>
              <a:schemeClr val="dk1"/>
            </a:solidFill>
            <a:prstDash val="solid"/>
            <a:miter lim="800000"/>
            <a:headEnd len="sm" w="sm" type="none"/>
            <a:tailEnd len="sm" w="sm" type="none"/>
          </a:ln>
        </p:spPr>
      </p:cxnSp>
      <p:sp>
        <p:nvSpPr>
          <p:cNvPr id="577" name="Google Shape;577;p32"/>
          <p:cNvSpPr txBox="1"/>
          <p:nvPr>
            <p:ph idx="8" type="body"/>
          </p:nvPr>
        </p:nvSpPr>
        <p:spPr>
          <a:xfrm>
            <a:off x="523928" y="7601349"/>
            <a:ext cx="3565471" cy="360114"/>
          </a:xfrm>
          <a:prstGeom prst="rect">
            <a:avLst/>
          </a:prstGeom>
          <a:noFill/>
          <a:ln>
            <a:noFill/>
          </a:ln>
        </p:spPr>
        <p:txBody>
          <a:bodyPr anchorCtr="0" anchor="t" bIns="0" lIns="0" spcFirstLastPara="1" rIns="0" wrap="square" tIns="0">
            <a:noAutofit/>
          </a:bodyPr>
          <a:lstStyle>
            <a:lvl1pPr indent="-228600" lvl="0" marL="457200" marR="0" rtl="0" algn="l">
              <a:lnSpc>
                <a:spcPct val="90000"/>
              </a:lnSpc>
              <a:spcBef>
                <a:spcPts val="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78" name="Google Shape;578;p32"/>
          <p:cNvSpPr txBox="1"/>
          <p:nvPr>
            <p:ph idx="9" type="body"/>
          </p:nvPr>
        </p:nvSpPr>
        <p:spPr>
          <a:xfrm>
            <a:off x="523928" y="5858750"/>
            <a:ext cx="3565471" cy="1366113"/>
          </a:xfrm>
          <a:prstGeom prst="rect">
            <a:avLst/>
          </a:prstGeom>
          <a:noFill/>
          <a:ln>
            <a:noFill/>
          </a:ln>
        </p:spPr>
        <p:txBody>
          <a:bodyPr anchorCtr="0" anchor="t" bIns="0" lIns="0" spcFirstLastPara="1" rIns="0" wrap="square" tIns="0">
            <a:noAutofit/>
          </a:bodyPr>
          <a:lstStyle>
            <a:lvl1pPr indent="-228600" lvl="0" marL="457200" marR="0" rtl="0" algn="l">
              <a:lnSpc>
                <a:spcPct val="90000"/>
              </a:lnSpc>
              <a:spcBef>
                <a:spcPts val="0"/>
              </a:spcBef>
              <a:spcAft>
                <a:spcPts val="0"/>
              </a:spcAft>
              <a:buClr>
                <a:schemeClr val="dk1"/>
              </a:buClr>
              <a:buSzPts val="2200"/>
              <a:buFont typeface="Arial"/>
              <a:buNone/>
              <a:defRPr b="0" i="0" sz="22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cxnSp>
        <p:nvCxnSpPr>
          <p:cNvPr id="579" name="Google Shape;579;p32"/>
          <p:cNvCxnSpPr/>
          <p:nvPr/>
        </p:nvCxnSpPr>
        <p:spPr>
          <a:xfrm>
            <a:off x="0" y="5212079"/>
            <a:ext cx="11847656" cy="0"/>
          </a:xfrm>
          <a:prstGeom prst="straightConnector1">
            <a:avLst/>
          </a:prstGeom>
          <a:noFill/>
          <a:ln cap="flat" cmpd="sng" w="38100">
            <a:solidFill>
              <a:schemeClr val="dk1"/>
            </a:solidFill>
            <a:prstDash val="solid"/>
            <a:miter lim="800000"/>
            <a:headEnd len="sm" w="sm" type="none"/>
            <a:tailEnd len="med" w="med" type="triangle"/>
          </a:ln>
        </p:spPr>
      </p:cxnSp>
      <p:cxnSp>
        <p:nvCxnSpPr>
          <p:cNvPr id="580" name="Google Shape;580;p32"/>
          <p:cNvCxnSpPr/>
          <p:nvPr/>
        </p:nvCxnSpPr>
        <p:spPr>
          <a:xfrm>
            <a:off x="2505907" y="4788000"/>
            <a:ext cx="2323" cy="432000"/>
          </a:xfrm>
          <a:prstGeom prst="straightConnector1">
            <a:avLst/>
          </a:prstGeom>
          <a:noFill/>
          <a:ln cap="flat" cmpd="sng" w="38100">
            <a:solidFill>
              <a:schemeClr val="dk1"/>
            </a:solidFill>
            <a:prstDash val="solid"/>
            <a:miter lim="800000"/>
            <a:headEnd len="sm" w="sm" type="none"/>
            <a:tailEnd len="sm" w="sm" type="none"/>
          </a:ln>
        </p:spPr>
      </p:cxnSp>
      <p:cxnSp>
        <p:nvCxnSpPr>
          <p:cNvPr id="581" name="Google Shape;581;p32"/>
          <p:cNvCxnSpPr/>
          <p:nvPr/>
        </p:nvCxnSpPr>
        <p:spPr>
          <a:xfrm>
            <a:off x="4422675" y="5206800"/>
            <a:ext cx="0" cy="432000"/>
          </a:xfrm>
          <a:prstGeom prst="straightConnector1">
            <a:avLst/>
          </a:prstGeom>
          <a:noFill/>
          <a:ln cap="flat" cmpd="sng" w="38100">
            <a:solidFill>
              <a:schemeClr val="dk1"/>
            </a:solidFill>
            <a:prstDash val="solid"/>
            <a:miter lim="800000"/>
            <a:headEnd len="sm" w="sm" type="none"/>
            <a:tailEnd len="sm" w="sm" type="none"/>
          </a:ln>
        </p:spPr>
      </p:cxnSp>
      <p:cxnSp>
        <p:nvCxnSpPr>
          <p:cNvPr id="582" name="Google Shape;582;p32"/>
          <p:cNvCxnSpPr/>
          <p:nvPr/>
        </p:nvCxnSpPr>
        <p:spPr>
          <a:xfrm>
            <a:off x="6465932" y="4788000"/>
            <a:ext cx="0" cy="432000"/>
          </a:xfrm>
          <a:prstGeom prst="straightConnector1">
            <a:avLst/>
          </a:prstGeom>
          <a:noFill/>
          <a:ln cap="flat" cmpd="sng" w="38100">
            <a:solidFill>
              <a:schemeClr val="dk1"/>
            </a:solidFill>
            <a:prstDash val="solid"/>
            <a:miter lim="800000"/>
            <a:headEnd len="sm" w="sm" type="none"/>
            <a:tailEnd len="sm" w="sm" type="none"/>
          </a:ln>
        </p:spPr>
      </p:cxnSp>
      <p:cxnSp>
        <p:nvCxnSpPr>
          <p:cNvPr id="583" name="Google Shape;583;p32"/>
          <p:cNvCxnSpPr/>
          <p:nvPr/>
        </p:nvCxnSpPr>
        <p:spPr>
          <a:xfrm>
            <a:off x="525206" y="5220000"/>
            <a:ext cx="1850" cy="432000"/>
          </a:xfrm>
          <a:prstGeom prst="straightConnector1">
            <a:avLst/>
          </a:prstGeom>
          <a:noFill/>
          <a:ln cap="flat" cmpd="sng" w="38100">
            <a:solidFill>
              <a:schemeClr val="dk1"/>
            </a:solidFill>
            <a:prstDash val="solid"/>
            <a:miter lim="800000"/>
            <a:headEnd len="sm" w="sm" type="none"/>
            <a:tailEnd len="sm" w="sm" type="none"/>
          </a:ln>
        </p:spPr>
      </p:cxnSp>
      <p:sp>
        <p:nvSpPr>
          <p:cNvPr id="584" name="Google Shape;584;p32"/>
          <p:cNvSpPr txBox="1"/>
          <p:nvPr>
            <p:ph idx="13" type="body"/>
          </p:nvPr>
        </p:nvSpPr>
        <p:spPr>
          <a:xfrm>
            <a:off x="8280400" y="7598144"/>
            <a:ext cx="3581400" cy="360114"/>
          </a:xfrm>
          <a:prstGeom prst="rect">
            <a:avLst/>
          </a:prstGeom>
          <a:noFill/>
          <a:ln>
            <a:noFill/>
          </a:ln>
        </p:spPr>
        <p:txBody>
          <a:bodyPr anchorCtr="0" anchor="t" bIns="0" lIns="0" spcFirstLastPara="1" rIns="0" wrap="square" tIns="0">
            <a:noAutofit/>
          </a:bodyPr>
          <a:lstStyle>
            <a:lvl1pPr indent="-228600" lvl="0" marL="457200" marR="0" rtl="0" algn="l">
              <a:lnSpc>
                <a:spcPct val="90000"/>
              </a:lnSpc>
              <a:spcBef>
                <a:spcPts val="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85" name="Google Shape;585;p32"/>
          <p:cNvSpPr txBox="1"/>
          <p:nvPr>
            <p:ph idx="14" type="body"/>
          </p:nvPr>
        </p:nvSpPr>
        <p:spPr>
          <a:xfrm>
            <a:off x="8280400" y="5855545"/>
            <a:ext cx="3581400" cy="1366113"/>
          </a:xfrm>
          <a:prstGeom prst="rect">
            <a:avLst/>
          </a:prstGeom>
          <a:noFill/>
          <a:ln>
            <a:noFill/>
          </a:ln>
        </p:spPr>
        <p:txBody>
          <a:bodyPr anchorCtr="0" anchor="t" bIns="0" lIns="0" spcFirstLastPara="1" rIns="0" wrap="square" tIns="0">
            <a:noAutofit/>
          </a:bodyPr>
          <a:lstStyle>
            <a:lvl1pPr indent="-228600" lvl="0" marL="457200" marR="0" rtl="0" algn="l">
              <a:lnSpc>
                <a:spcPct val="90000"/>
              </a:lnSpc>
              <a:spcBef>
                <a:spcPts val="0"/>
              </a:spcBef>
              <a:spcAft>
                <a:spcPts val="0"/>
              </a:spcAft>
              <a:buClr>
                <a:schemeClr val="dk1"/>
              </a:buClr>
              <a:buSzPts val="2200"/>
              <a:buFont typeface="Arial"/>
              <a:buNone/>
              <a:defRPr b="0" i="0" sz="22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cxnSp>
        <p:nvCxnSpPr>
          <p:cNvPr id="586" name="Google Shape;586;p32"/>
          <p:cNvCxnSpPr/>
          <p:nvPr/>
        </p:nvCxnSpPr>
        <p:spPr>
          <a:xfrm>
            <a:off x="8286178" y="5206800"/>
            <a:ext cx="0" cy="432000"/>
          </a:xfrm>
          <a:prstGeom prst="straightConnector1">
            <a:avLst/>
          </a:prstGeom>
          <a:noFill/>
          <a:ln cap="flat" cmpd="sng" w="38100">
            <a:solidFill>
              <a:schemeClr val="dk1"/>
            </a:solidFill>
            <a:prstDash val="solid"/>
            <a:miter lim="800000"/>
            <a:headEnd len="sm" w="sm" type="none"/>
            <a:tailEnd len="sm" w="sm" type="none"/>
          </a:ln>
        </p:spPr>
      </p:cxnSp>
      <p:grpSp>
        <p:nvGrpSpPr>
          <p:cNvPr id="587" name="Google Shape;587;p32"/>
          <p:cNvGrpSpPr/>
          <p:nvPr/>
        </p:nvGrpSpPr>
        <p:grpSpPr>
          <a:xfrm>
            <a:off x="14452600" y="8547494"/>
            <a:ext cx="1295400" cy="215506"/>
            <a:chOff x="14294536" y="8436933"/>
            <a:chExt cx="1501942" cy="249867"/>
          </a:xfrm>
        </p:grpSpPr>
        <p:sp>
          <p:nvSpPr>
            <p:cNvPr id="588" name="Google Shape;588;p32"/>
            <p:cNvSpPr/>
            <p:nvPr/>
          </p:nvSpPr>
          <p:spPr>
            <a:xfrm>
              <a:off x="14294536" y="8436933"/>
              <a:ext cx="210239" cy="249867"/>
            </a:xfrm>
            <a:custGeom>
              <a:rect b="b" l="l" r="r" t="t"/>
              <a:pathLst>
                <a:path extrusionOk="0" h="2138045" w="1798954">
                  <a:moveTo>
                    <a:pt x="893597" y="0"/>
                  </a:moveTo>
                  <a:lnTo>
                    <a:pt x="824723" y="1351"/>
                  </a:lnTo>
                  <a:lnTo>
                    <a:pt x="759023" y="5341"/>
                  </a:lnTo>
                  <a:lnTo>
                    <a:pt x="696458" y="11872"/>
                  </a:lnTo>
                  <a:lnTo>
                    <a:pt x="636988" y="20846"/>
                  </a:lnTo>
                  <a:lnTo>
                    <a:pt x="580577" y="32166"/>
                  </a:lnTo>
                  <a:lnTo>
                    <a:pt x="527185" y="45734"/>
                  </a:lnTo>
                  <a:lnTo>
                    <a:pt x="476773" y="61452"/>
                  </a:lnTo>
                  <a:lnTo>
                    <a:pt x="429303" y="79224"/>
                  </a:lnTo>
                  <a:lnTo>
                    <a:pt x="384737" y="98951"/>
                  </a:lnTo>
                  <a:lnTo>
                    <a:pt x="343035" y="120537"/>
                  </a:lnTo>
                  <a:lnTo>
                    <a:pt x="304160" y="143882"/>
                  </a:lnTo>
                  <a:lnTo>
                    <a:pt x="268072" y="168891"/>
                  </a:lnTo>
                  <a:lnTo>
                    <a:pt x="234734" y="195465"/>
                  </a:lnTo>
                  <a:lnTo>
                    <a:pt x="204106" y="223507"/>
                  </a:lnTo>
                  <a:lnTo>
                    <a:pt x="176149" y="252919"/>
                  </a:lnTo>
                  <a:lnTo>
                    <a:pt x="150827" y="283605"/>
                  </a:lnTo>
                  <a:lnTo>
                    <a:pt x="128099" y="315465"/>
                  </a:lnTo>
                  <a:lnTo>
                    <a:pt x="107927" y="348403"/>
                  </a:lnTo>
                  <a:lnTo>
                    <a:pt x="90273" y="382321"/>
                  </a:lnTo>
                  <a:lnTo>
                    <a:pt x="62363" y="452708"/>
                  </a:lnTo>
                  <a:lnTo>
                    <a:pt x="44061" y="525845"/>
                  </a:lnTo>
                  <a:lnTo>
                    <a:pt x="35058" y="600952"/>
                  </a:lnTo>
                  <a:lnTo>
                    <a:pt x="33947" y="639000"/>
                  </a:lnTo>
                  <a:lnTo>
                    <a:pt x="36891" y="703709"/>
                  </a:lnTo>
                  <a:lnTo>
                    <a:pt x="45383" y="763158"/>
                  </a:lnTo>
                  <a:lnTo>
                    <a:pt x="58908" y="817583"/>
                  </a:lnTo>
                  <a:lnTo>
                    <a:pt x="76950" y="867222"/>
                  </a:lnTo>
                  <a:lnTo>
                    <a:pt x="98997" y="912313"/>
                  </a:lnTo>
                  <a:lnTo>
                    <a:pt x="124533" y="953093"/>
                  </a:lnTo>
                  <a:lnTo>
                    <a:pt x="153045" y="989798"/>
                  </a:lnTo>
                  <a:lnTo>
                    <a:pt x="184018" y="1022668"/>
                  </a:lnTo>
                  <a:lnTo>
                    <a:pt x="216938" y="1051938"/>
                  </a:lnTo>
                  <a:lnTo>
                    <a:pt x="251290" y="1077847"/>
                  </a:lnTo>
                  <a:lnTo>
                    <a:pt x="286560" y="1100632"/>
                  </a:lnTo>
                  <a:lnTo>
                    <a:pt x="322235" y="1120530"/>
                  </a:lnTo>
                  <a:lnTo>
                    <a:pt x="357799" y="1137778"/>
                  </a:lnTo>
                  <a:lnTo>
                    <a:pt x="426539" y="1165278"/>
                  </a:lnTo>
                  <a:lnTo>
                    <a:pt x="488667" y="1185028"/>
                  </a:lnTo>
                  <a:lnTo>
                    <a:pt x="1040638" y="1329004"/>
                  </a:lnTo>
                  <a:lnTo>
                    <a:pt x="1100708" y="1349747"/>
                  </a:lnTo>
                  <a:lnTo>
                    <a:pt x="1146350" y="1375286"/>
                  </a:lnTo>
                  <a:lnTo>
                    <a:pt x="1179128" y="1405696"/>
                  </a:lnTo>
                  <a:lnTo>
                    <a:pt x="1200605" y="1441053"/>
                  </a:lnTo>
                  <a:lnTo>
                    <a:pt x="1212344" y="1481431"/>
                  </a:lnTo>
                  <a:lnTo>
                    <a:pt x="1215910" y="1526908"/>
                  </a:lnTo>
                  <a:lnTo>
                    <a:pt x="1209946" y="1584569"/>
                  </a:lnTo>
                  <a:lnTo>
                    <a:pt x="1193440" y="1631778"/>
                  </a:lnTo>
                  <a:lnTo>
                    <a:pt x="1168470" y="1669580"/>
                  </a:lnTo>
                  <a:lnTo>
                    <a:pt x="1137113" y="1699020"/>
                  </a:lnTo>
                  <a:lnTo>
                    <a:pt x="1101447" y="1721144"/>
                  </a:lnTo>
                  <a:lnTo>
                    <a:pt x="1063550" y="1736996"/>
                  </a:lnTo>
                  <a:lnTo>
                    <a:pt x="1025501" y="1747623"/>
                  </a:lnTo>
                  <a:lnTo>
                    <a:pt x="957255" y="1757378"/>
                  </a:lnTo>
                  <a:lnTo>
                    <a:pt x="913333" y="1758772"/>
                  </a:lnTo>
                  <a:lnTo>
                    <a:pt x="841399" y="1754783"/>
                  </a:lnTo>
                  <a:lnTo>
                    <a:pt x="780321" y="1743521"/>
                  </a:lnTo>
                  <a:lnTo>
                    <a:pt x="729200" y="1726045"/>
                  </a:lnTo>
                  <a:lnTo>
                    <a:pt x="687140" y="1703411"/>
                  </a:lnTo>
                  <a:lnTo>
                    <a:pt x="653245" y="1676677"/>
                  </a:lnTo>
                  <a:lnTo>
                    <a:pt x="626617" y="1646900"/>
                  </a:lnTo>
                  <a:lnTo>
                    <a:pt x="591576" y="1582450"/>
                  </a:lnTo>
                  <a:lnTo>
                    <a:pt x="574842" y="1518521"/>
                  </a:lnTo>
                  <a:lnTo>
                    <a:pt x="569242" y="1463572"/>
                  </a:lnTo>
                  <a:lnTo>
                    <a:pt x="568375" y="1442110"/>
                  </a:lnTo>
                  <a:lnTo>
                    <a:pt x="0" y="1442110"/>
                  </a:lnTo>
                  <a:lnTo>
                    <a:pt x="2894" y="1507095"/>
                  </a:lnTo>
                  <a:lnTo>
                    <a:pt x="6534" y="1547515"/>
                  </a:lnTo>
                  <a:lnTo>
                    <a:pt x="12816" y="1592021"/>
                  </a:lnTo>
                  <a:lnTo>
                    <a:pt x="22621" y="1639714"/>
                  </a:lnTo>
                  <a:lnTo>
                    <a:pt x="36835" y="1689694"/>
                  </a:lnTo>
                  <a:lnTo>
                    <a:pt x="56341" y="1741061"/>
                  </a:lnTo>
                  <a:lnTo>
                    <a:pt x="82022" y="1792917"/>
                  </a:lnTo>
                  <a:lnTo>
                    <a:pt x="114763" y="1844362"/>
                  </a:lnTo>
                  <a:lnTo>
                    <a:pt x="155447" y="1894497"/>
                  </a:lnTo>
                  <a:lnTo>
                    <a:pt x="192206" y="1931723"/>
                  </a:lnTo>
                  <a:lnTo>
                    <a:pt x="232189" y="1965043"/>
                  </a:lnTo>
                  <a:lnTo>
                    <a:pt x="274978" y="1994666"/>
                  </a:lnTo>
                  <a:lnTo>
                    <a:pt x="320156" y="2020799"/>
                  </a:lnTo>
                  <a:lnTo>
                    <a:pt x="367305" y="2043649"/>
                  </a:lnTo>
                  <a:lnTo>
                    <a:pt x="416005" y="2063423"/>
                  </a:lnTo>
                  <a:lnTo>
                    <a:pt x="465839" y="2080330"/>
                  </a:lnTo>
                  <a:lnTo>
                    <a:pt x="516389" y="2094576"/>
                  </a:lnTo>
                  <a:lnTo>
                    <a:pt x="567237" y="2106369"/>
                  </a:lnTo>
                  <a:lnTo>
                    <a:pt x="617965" y="2115916"/>
                  </a:lnTo>
                  <a:lnTo>
                    <a:pt x="668155" y="2123426"/>
                  </a:lnTo>
                  <a:lnTo>
                    <a:pt x="717387" y="2129104"/>
                  </a:lnTo>
                  <a:lnTo>
                    <a:pt x="765246" y="2133160"/>
                  </a:lnTo>
                  <a:lnTo>
                    <a:pt x="811311" y="2135800"/>
                  </a:lnTo>
                  <a:lnTo>
                    <a:pt x="855165" y="2137232"/>
                  </a:lnTo>
                  <a:lnTo>
                    <a:pt x="896391" y="2137664"/>
                  </a:lnTo>
                  <a:lnTo>
                    <a:pt x="950751" y="2136883"/>
                  </a:lnTo>
                  <a:lnTo>
                    <a:pt x="1004108" y="2134531"/>
                  </a:lnTo>
                  <a:lnTo>
                    <a:pt x="1056387" y="2130595"/>
                  </a:lnTo>
                  <a:lnTo>
                    <a:pt x="1107515" y="2125063"/>
                  </a:lnTo>
                  <a:lnTo>
                    <a:pt x="1157418" y="2117920"/>
                  </a:lnTo>
                  <a:lnTo>
                    <a:pt x="1206024" y="2109153"/>
                  </a:lnTo>
                  <a:lnTo>
                    <a:pt x="1253258" y="2098750"/>
                  </a:lnTo>
                  <a:lnTo>
                    <a:pt x="1299048" y="2086697"/>
                  </a:lnTo>
                  <a:lnTo>
                    <a:pt x="1343320" y="2072982"/>
                  </a:lnTo>
                  <a:lnTo>
                    <a:pt x="1386000" y="2057590"/>
                  </a:lnTo>
                  <a:lnTo>
                    <a:pt x="1427016" y="2040508"/>
                  </a:lnTo>
                  <a:lnTo>
                    <a:pt x="1466293" y="2021724"/>
                  </a:lnTo>
                  <a:lnTo>
                    <a:pt x="1503759" y="2001225"/>
                  </a:lnTo>
                  <a:lnTo>
                    <a:pt x="1539340" y="1978996"/>
                  </a:lnTo>
                  <a:lnTo>
                    <a:pt x="1572962" y="1955025"/>
                  </a:lnTo>
                  <a:lnTo>
                    <a:pt x="1604552" y="1929299"/>
                  </a:lnTo>
                  <a:lnTo>
                    <a:pt x="1634036" y="1901805"/>
                  </a:lnTo>
                  <a:lnTo>
                    <a:pt x="1661342" y="1872529"/>
                  </a:lnTo>
                  <a:lnTo>
                    <a:pt x="1686396" y="1841458"/>
                  </a:lnTo>
                  <a:lnTo>
                    <a:pt x="1709125" y="1808579"/>
                  </a:lnTo>
                  <a:lnTo>
                    <a:pt x="1729454" y="1773879"/>
                  </a:lnTo>
                  <a:lnTo>
                    <a:pt x="1747311" y="1737344"/>
                  </a:lnTo>
                  <a:lnTo>
                    <a:pt x="1762622" y="1698962"/>
                  </a:lnTo>
                  <a:lnTo>
                    <a:pt x="1775314" y="1658719"/>
                  </a:lnTo>
                  <a:lnTo>
                    <a:pt x="1785313" y="1616602"/>
                  </a:lnTo>
                  <a:lnTo>
                    <a:pt x="1792546" y="1572598"/>
                  </a:lnTo>
                  <a:lnTo>
                    <a:pt x="1796940" y="1526694"/>
                  </a:lnTo>
                  <a:lnTo>
                    <a:pt x="1798421" y="1478876"/>
                  </a:lnTo>
                  <a:lnTo>
                    <a:pt x="1796269" y="1419396"/>
                  </a:lnTo>
                  <a:lnTo>
                    <a:pt x="1789973" y="1364433"/>
                  </a:lnTo>
                  <a:lnTo>
                    <a:pt x="1779776" y="1313770"/>
                  </a:lnTo>
                  <a:lnTo>
                    <a:pt x="1765919" y="1267192"/>
                  </a:lnTo>
                  <a:lnTo>
                    <a:pt x="1748644" y="1224481"/>
                  </a:lnTo>
                  <a:lnTo>
                    <a:pt x="1728192" y="1185423"/>
                  </a:lnTo>
                  <a:lnTo>
                    <a:pt x="1704805" y="1149800"/>
                  </a:lnTo>
                  <a:lnTo>
                    <a:pt x="1678725" y="1117397"/>
                  </a:lnTo>
                  <a:lnTo>
                    <a:pt x="1650194" y="1087996"/>
                  </a:lnTo>
                  <a:lnTo>
                    <a:pt x="1619454" y="1061382"/>
                  </a:lnTo>
                  <a:lnTo>
                    <a:pt x="1586745" y="1037339"/>
                  </a:lnTo>
                  <a:lnTo>
                    <a:pt x="1552310" y="1015650"/>
                  </a:lnTo>
                  <a:lnTo>
                    <a:pt x="1516390" y="996099"/>
                  </a:lnTo>
                  <a:lnTo>
                    <a:pt x="1479228" y="978469"/>
                  </a:lnTo>
                  <a:lnTo>
                    <a:pt x="1441064" y="962545"/>
                  </a:lnTo>
                  <a:lnTo>
                    <a:pt x="1402141" y="948110"/>
                  </a:lnTo>
                  <a:lnTo>
                    <a:pt x="1362700" y="934948"/>
                  </a:lnTo>
                  <a:lnTo>
                    <a:pt x="1322984" y="922842"/>
                  </a:lnTo>
                  <a:lnTo>
                    <a:pt x="1283233" y="911576"/>
                  </a:lnTo>
                  <a:lnTo>
                    <a:pt x="1243689" y="900935"/>
                  </a:lnTo>
                  <a:lnTo>
                    <a:pt x="822883" y="791692"/>
                  </a:lnTo>
                  <a:lnTo>
                    <a:pt x="785624" y="780842"/>
                  </a:lnTo>
                  <a:lnTo>
                    <a:pt x="746092" y="766536"/>
                  </a:lnTo>
                  <a:lnTo>
                    <a:pt x="707204" y="747039"/>
                  </a:lnTo>
                  <a:lnTo>
                    <a:pt x="671879" y="720618"/>
                  </a:lnTo>
                  <a:lnTo>
                    <a:pt x="643035" y="685539"/>
                  </a:lnTo>
                  <a:lnTo>
                    <a:pt x="623588" y="640068"/>
                  </a:lnTo>
                  <a:lnTo>
                    <a:pt x="616457" y="582472"/>
                  </a:lnTo>
                  <a:lnTo>
                    <a:pt x="621275" y="538331"/>
                  </a:lnTo>
                  <a:lnTo>
                    <a:pt x="635372" y="497607"/>
                  </a:lnTo>
                  <a:lnTo>
                    <a:pt x="658216" y="461061"/>
                  </a:lnTo>
                  <a:lnTo>
                    <a:pt x="689275" y="429453"/>
                  </a:lnTo>
                  <a:lnTo>
                    <a:pt x="728016" y="403545"/>
                  </a:lnTo>
                  <a:lnTo>
                    <a:pt x="773908" y="384098"/>
                  </a:lnTo>
                  <a:lnTo>
                    <a:pt x="826417" y="371871"/>
                  </a:lnTo>
                  <a:lnTo>
                    <a:pt x="885012" y="367626"/>
                  </a:lnTo>
                  <a:lnTo>
                    <a:pt x="952469" y="372810"/>
                  </a:lnTo>
                  <a:lnTo>
                    <a:pt x="1007577" y="387221"/>
                  </a:lnTo>
                  <a:lnTo>
                    <a:pt x="1051583" y="409153"/>
                  </a:lnTo>
                  <a:lnTo>
                    <a:pt x="1085735" y="436895"/>
                  </a:lnTo>
                  <a:lnTo>
                    <a:pt x="1111283" y="468742"/>
                  </a:lnTo>
                  <a:lnTo>
                    <a:pt x="1129475" y="502983"/>
                  </a:lnTo>
                  <a:lnTo>
                    <a:pt x="1148785" y="571818"/>
                  </a:lnTo>
                  <a:lnTo>
                    <a:pt x="1153654" y="629735"/>
                  </a:lnTo>
                  <a:lnTo>
                    <a:pt x="1153795" y="650328"/>
                  </a:lnTo>
                  <a:lnTo>
                    <a:pt x="1727708" y="650328"/>
                  </a:lnTo>
                  <a:lnTo>
                    <a:pt x="1726442" y="602432"/>
                  </a:lnTo>
                  <a:lnTo>
                    <a:pt x="1722847" y="549677"/>
                  </a:lnTo>
                  <a:lnTo>
                    <a:pt x="1715481" y="493337"/>
                  </a:lnTo>
                  <a:lnTo>
                    <a:pt x="1702903" y="434687"/>
                  </a:lnTo>
                  <a:lnTo>
                    <a:pt x="1683671" y="375002"/>
                  </a:lnTo>
                  <a:lnTo>
                    <a:pt x="1656345" y="315556"/>
                  </a:lnTo>
                  <a:lnTo>
                    <a:pt x="1619483" y="257623"/>
                  </a:lnTo>
                  <a:lnTo>
                    <a:pt x="1571644" y="202477"/>
                  </a:lnTo>
                  <a:lnTo>
                    <a:pt x="1543158" y="176348"/>
                  </a:lnTo>
                  <a:lnTo>
                    <a:pt x="1511387" y="151394"/>
                  </a:lnTo>
                  <a:lnTo>
                    <a:pt x="1476151" y="127774"/>
                  </a:lnTo>
                  <a:lnTo>
                    <a:pt x="1437271" y="105648"/>
                  </a:lnTo>
                  <a:lnTo>
                    <a:pt x="1394565" y="85174"/>
                  </a:lnTo>
                  <a:lnTo>
                    <a:pt x="1347854" y="66512"/>
                  </a:lnTo>
                  <a:lnTo>
                    <a:pt x="1296957" y="49822"/>
                  </a:lnTo>
                  <a:lnTo>
                    <a:pt x="1241695" y="35262"/>
                  </a:lnTo>
                  <a:lnTo>
                    <a:pt x="1181888" y="22992"/>
                  </a:lnTo>
                  <a:lnTo>
                    <a:pt x="1117354" y="13172"/>
                  </a:lnTo>
                  <a:lnTo>
                    <a:pt x="1047915" y="5960"/>
                  </a:lnTo>
                  <a:lnTo>
                    <a:pt x="973389" y="1516"/>
                  </a:lnTo>
                  <a:lnTo>
                    <a:pt x="893597" y="0"/>
                  </a:lnTo>
                  <a:close/>
                </a:path>
              </a:pathLst>
            </a:custGeom>
            <a:solidFill>
              <a:schemeClr val="lt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9" name="Google Shape;589;p32"/>
            <p:cNvSpPr/>
            <p:nvPr/>
          </p:nvSpPr>
          <p:spPr>
            <a:xfrm>
              <a:off x="14543672" y="8448213"/>
              <a:ext cx="194655" cy="238587"/>
            </a:xfrm>
            <a:custGeom>
              <a:rect b="b" l="l" r="r" t="t"/>
              <a:pathLst>
                <a:path extrusionOk="0" h="2041525" w="1665604">
                  <a:moveTo>
                    <a:pt x="520319" y="0"/>
                  </a:moveTo>
                  <a:lnTo>
                    <a:pt x="0" y="0"/>
                  </a:lnTo>
                  <a:lnTo>
                    <a:pt x="0" y="2041525"/>
                  </a:lnTo>
                  <a:lnTo>
                    <a:pt x="520319" y="2041525"/>
                  </a:lnTo>
                  <a:lnTo>
                    <a:pt x="520319" y="1252639"/>
                  </a:lnTo>
                  <a:lnTo>
                    <a:pt x="1026413" y="2041525"/>
                  </a:lnTo>
                  <a:lnTo>
                    <a:pt x="1665516" y="2041525"/>
                  </a:lnTo>
                  <a:lnTo>
                    <a:pt x="1111250" y="1221574"/>
                  </a:lnTo>
                  <a:lnTo>
                    <a:pt x="1594802" y="622084"/>
                  </a:lnTo>
                  <a:lnTo>
                    <a:pt x="1006678" y="622084"/>
                  </a:lnTo>
                  <a:lnTo>
                    <a:pt x="520319" y="1249870"/>
                  </a:lnTo>
                  <a:lnTo>
                    <a:pt x="520319" y="0"/>
                  </a:lnTo>
                  <a:close/>
                </a:path>
              </a:pathLst>
            </a:custGeom>
            <a:solidFill>
              <a:schemeClr val="lt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90" name="Google Shape;590;p32"/>
            <p:cNvSpPr/>
            <p:nvPr/>
          </p:nvSpPr>
          <p:spPr>
            <a:xfrm>
              <a:off x="14745615" y="8511292"/>
              <a:ext cx="193022" cy="175508"/>
            </a:xfrm>
            <a:custGeom>
              <a:rect b="b" l="l" r="r" t="t"/>
              <a:pathLst>
                <a:path extrusionOk="0" h="1501775" w="1651634">
                  <a:moveTo>
                    <a:pt x="831316" y="0"/>
                  </a:moveTo>
                  <a:lnTo>
                    <a:pt x="772161" y="1202"/>
                  </a:lnTo>
                  <a:lnTo>
                    <a:pt x="715248" y="4774"/>
                  </a:lnTo>
                  <a:lnTo>
                    <a:pt x="660571" y="10662"/>
                  </a:lnTo>
                  <a:lnTo>
                    <a:pt x="608122" y="18811"/>
                  </a:lnTo>
                  <a:lnTo>
                    <a:pt x="557895" y="29167"/>
                  </a:lnTo>
                  <a:lnTo>
                    <a:pt x="509882" y="41676"/>
                  </a:lnTo>
                  <a:lnTo>
                    <a:pt x="464077" y="56285"/>
                  </a:lnTo>
                  <a:lnTo>
                    <a:pt x="420473" y="72938"/>
                  </a:lnTo>
                  <a:lnTo>
                    <a:pt x="379063" y="91583"/>
                  </a:lnTo>
                  <a:lnTo>
                    <a:pt x="339841" y="112164"/>
                  </a:lnTo>
                  <a:lnTo>
                    <a:pt x="302798" y="134628"/>
                  </a:lnTo>
                  <a:lnTo>
                    <a:pt x="267929" y="158921"/>
                  </a:lnTo>
                  <a:lnTo>
                    <a:pt x="235227" y="184989"/>
                  </a:lnTo>
                  <a:lnTo>
                    <a:pt x="204684" y="212777"/>
                  </a:lnTo>
                  <a:lnTo>
                    <a:pt x="176294" y="242232"/>
                  </a:lnTo>
                  <a:lnTo>
                    <a:pt x="150050" y="273299"/>
                  </a:lnTo>
                  <a:lnTo>
                    <a:pt x="125945" y="305924"/>
                  </a:lnTo>
                  <a:lnTo>
                    <a:pt x="103972" y="340054"/>
                  </a:lnTo>
                  <a:lnTo>
                    <a:pt x="84124" y="375634"/>
                  </a:lnTo>
                  <a:lnTo>
                    <a:pt x="66395" y="412611"/>
                  </a:lnTo>
                  <a:lnTo>
                    <a:pt x="50777" y="450929"/>
                  </a:lnTo>
                  <a:lnTo>
                    <a:pt x="37265" y="490536"/>
                  </a:lnTo>
                  <a:lnTo>
                    <a:pt x="25849" y="531376"/>
                  </a:lnTo>
                  <a:lnTo>
                    <a:pt x="16525" y="573396"/>
                  </a:lnTo>
                  <a:lnTo>
                    <a:pt x="9285" y="616542"/>
                  </a:lnTo>
                  <a:lnTo>
                    <a:pt x="4122" y="660760"/>
                  </a:lnTo>
                  <a:lnTo>
                    <a:pt x="1029" y="705996"/>
                  </a:lnTo>
                  <a:lnTo>
                    <a:pt x="0" y="752195"/>
                  </a:lnTo>
                  <a:lnTo>
                    <a:pt x="873" y="796084"/>
                  </a:lnTo>
                  <a:lnTo>
                    <a:pt x="3690" y="841289"/>
                  </a:lnTo>
                  <a:lnTo>
                    <a:pt x="8746" y="887475"/>
                  </a:lnTo>
                  <a:lnTo>
                    <a:pt x="16335" y="934309"/>
                  </a:lnTo>
                  <a:lnTo>
                    <a:pt x="26753" y="981457"/>
                  </a:lnTo>
                  <a:lnTo>
                    <a:pt x="40293" y="1028584"/>
                  </a:lnTo>
                  <a:lnTo>
                    <a:pt x="57252" y="1075356"/>
                  </a:lnTo>
                  <a:lnTo>
                    <a:pt x="77923" y="1121439"/>
                  </a:lnTo>
                  <a:lnTo>
                    <a:pt x="102602" y="1166499"/>
                  </a:lnTo>
                  <a:lnTo>
                    <a:pt x="131583" y="1210201"/>
                  </a:lnTo>
                  <a:lnTo>
                    <a:pt x="165161" y="1252213"/>
                  </a:lnTo>
                  <a:lnTo>
                    <a:pt x="203631" y="1292199"/>
                  </a:lnTo>
                  <a:lnTo>
                    <a:pt x="234343" y="1319807"/>
                  </a:lnTo>
                  <a:lnTo>
                    <a:pt x="267141" y="1345642"/>
                  </a:lnTo>
                  <a:lnTo>
                    <a:pt x="302125" y="1369661"/>
                  </a:lnTo>
                  <a:lnTo>
                    <a:pt x="339395" y="1391819"/>
                  </a:lnTo>
                  <a:lnTo>
                    <a:pt x="379049" y="1412074"/>
                  </a:lnTo>
                  <a:lnTo>
                    <a:pt x="421187" y="1430382"/>
                  </a:lnTo>
                  <a:lnTo>
                    <a:pt x="465909" y="1446699"/>
                  </a:lnTo>
                  <a:lnTo>
                    <a:pt x="513313" y="1460982"/>
                  </a:lnTo>
                  <a:lnTo>
                    <a:pt x="563500" y="1473187"/>
                  </a:lnTo>
                  <a:lnTo>
                    <a:pt x="616569" y="1483271"/>
                  </a:lnTo>
                  <a:lnTo>
                    <a:pt x="672619" y="1491190"/>
                  </a:lnTo>
                  <a:lnTo>
                    <a:pt x="731749" y="1496900"/>
                  </a:lnTo>
                  <a:lnTo>
                    <a:pt x="794060" y="1500358"/>
                  </a:lnTo>
                  <a:lnTo>
                    <a:pt x="859650" y="1501521"/>
                  </a:lnTo>
                  <a:lnTo>
                    <a:pt x="924832" y="1499990"/>
                  </a:lnTo>
                  <a:lnTo>
                    <a:pt x="986060" y="1495508"/>
                  </a:lnTo>
                  <a:lnTo>
                    <a:pt x="1043495" y="1488236"/>
                  </a:lnTo>
                  <a:lnTo>
                    <a:pt x="1097300" y="1478338"/>
                  </a:lnTo>
                  <a:lnTo>
                    <a:pt x="1147637" y="1465976"/>
                  </a:lnTo>
                  <a:lnTo>
                    <a:pt x="1194669" y="1451313"/>
                  </a:lnTo>
                  <a:lnTo>
                    <a:pt x="1238558" y="1434511"/>
                  </a:lnTo>
                  <a:lnTo>
                    <a:pt x="1279467" y="1415733"/>
                  </a:lnTo>
                  <a:lnTo>
                    <a:pt x="1317558" y="1395142"/>
                  </a:lnTo>
                  <a:lnTo>
                    <a:pt x="1352994" y="1372901"/>
                  </a:lnTo>
                  <a:lnTo>
                    <a:pt x="1385936" y="1349172"/>
                  </a:lnTo>
                  <a:lnTo>
                    <a:pt x="1416549" y="1324118"/>
                  </a:lnTo>
                  <a:lnTo>
                    <a:pt x="1444993" y="1297901"/>
                  </a:lnTo>
                  <a:lnTo>
                    <a:pt x="1479937" y="1259886"/>
                  </a:lnTo>
                  <a:lnTo>
                    <a:pt x="1511329" y="1219505"/>
                  </a:lnTo>
                  <a:lnTo>
                    <a:pt x="1521124" y="1204595"/>
                  </a:lnTo>
                  <a:lnTo>
                    <a:pt x="825792" y="1204595"/>
                  </a:lnTo>
                  <a:lnTo>
                    <a:pt x="791826" y="1203143"/>
                  </a:lnTo>
                  <a:lnTo>
                    <a:pt x="750244" y="1195717"/>
                  </a:lnTo>
                  <a:lnTo>
                    <a:pt x="704996" y="1177706"/>
                  </a:lnTo>
                  <a:lnTo>
                    <a:pt x="660028" y="1144499"/>
                  </a:lnTo>
                  <a:lnTo>
                    <a:pt x="619290" y="1091488"/>
                  </a:lnTo>
                  <a:lnTo>
                    <a:pt x="596863" y="1044787"/>
                  </a:lnTo>
                  <a:lnTo>
                    <a:pt x="579923" y="995323"/>
                  </a:lnTo>
                  <a:lnTo>
                    <a:pt x="567728" y="944480"/>
                  </a:lnTo>
                  <a:lnTo>
                    <a:pt x="559535" y="893640"/>
                  </a:lnTo>
                  <a:lnTo>
                    <a:pt x="554603" y="844186"/>
                  </a:lnTo>
                  <a:lnTo>
                    <a:pt x="552188" y="797499"/>
                  </a:lnTo>
                  <a:lnTo>
                    <a:pt x="551548" y="754964"/>
                  </a:lnTo>
                  <a:lnTo>
                    <a:pt x="552291" y="709182"/>
                  </a:lnTo>
                  <a:lnTo>
                    <a:pt x="554730" y="663124"/>
                  </a:lnTo>
                  <a:lnTo>
                    <a:pt x="559182" y="617376"/>
                  </a:lnTo>
                  <a:lnTo>
                    <a:pt x="565962" y="572527"/>
                  </a:lnTo>
                  <a:lnTo>
                    <a:pt x="575386" y="529162"/>
                  </a:lnTo>
                  <a:lnTo>
                    <a:pt x="587770" y="487870"/>
                  </a:lnTo>
                  <a:lnTo>
                    <a:pt x="603430" y="449237"/>
                  </a:lnTo>
                  <a:lnTo>
                    <a:pt x="622683" y="413850"/>
                  </a:lnTo>
                  <a:lnTo>
                    <a:pt x="645843" y="382296"/>
                  </a:lnTo>
                  <a:lnTo>
                    <a:pt x="673226" y="355163"/>
                  </a:lnTo>
                  <a:lnTo>
                    <a:pt x="705149" y="333037"/>
                  </a:lnTo>
                  <a:lnTo>
                    <a:pt x="741928" y="316506"/>
                  </a:lnTo>
                  <a:lnTo>
                    <a:pt x="783879" y="306157"/>
                  </a:lnTo>
                  <a:lnTo>
                    <a:pt x="831316" y="302577"/>
                  </a:lnTo>
                  <a:lnTo>
                    <a:pt x="1528453" y="302577"/>
                  </a:lnTo>
                  <a:lnTo>
                    <a:pt x="1516669" y="285651"/>
                  </a:lnTo>
                  <a:lnTo>
                    <a:pt x="1489959" y="252519"/>
                  </a:lnTo>
                  <a:lnTo>
                    <a:pt x="1461157" y="221488"/>
                  </a:lnTo>
                  <a:lnTo>
                    <a:pt x="1430340" y="192546"/>
                  </a:lnTo>
                  <a:lnTo>
                    <a:pt x="1397586" y="165682"/>
                  </a:lnTo>
                  <a:lnTo>
                    <a:pt x="1362976" y="140883"/>
                  </a:lnTo>
                  <a:lnTo>
                    <a:pt x="1326586" y="118138"/>
                  </a:lnTo>
                  <a:lnTo>
                    <a:pt x="1288495" y="97433"/>
                  </a:lnTo>
                  <a:lnTo>
                    <a:pt x="1248783" y="78758"/>
                  </a:lnTo>
                  <a:lnTo>
                    <a:pt x="1207526" y="62100"/>
                  </a:lnTo>
                  <a:lnTo>
                    <a:pt x="1164804" y="47446"/>
                  </a:lnTo>
                  <a:lnTo>
                    <a:pt x="1120696" y="34786"/>
                  </a:lnTo>
                  <a:lnTo>
                    <a:pt x="1075279" y="24107"/>
                  </a:lnTo>
                  <a:lnTo>
                    <a:pt x="1028632" y="15396"/>
                  </a:lnTo>
                  <a:lnTo>
                    <a:pt x="980834" y="8642"/>
                  </a:lnTo>
                  <a:lnTo>
                    <a:pt x="931963" y="3832"/>
                  </a:lnTo>
                  <a:lnTo>
                    <a:pt x="882098" y="956"/>
                  </a:lnTo>
                  <a:lnTo>
                    <a:pt x="831316" y="0"/>
                  </a:lnTo>
                  <a:close/>
                </a:path>
                <a:path extrusionOk="0" h="1501775" w="1651634">
                  <a:moveTo>
                    <a:pt x="1528453" y="302577"/>
                  </a:moveTo>
                  <a:lnTo>
                    <a:pt x="831316" y="302577"/>
                  </a:lnTo>
                  <a:lnTo>
                    <a:pt x="877597" y="306166"/>
                  </a:lnTo>
                  <a:lnTo>
                    <a:pt x="918711" y="316628"/>
                  </a:lnTo>
                  <a:lnTo>
                    <a:pt x="954913" y="333507"/>
                  </a:lnTo>
                  <a:lnTo>
                    <a:pt x="986458" y="356348"/>
                  </a:lnTo>
                  <a:lnTo>
                    <a:pt x="1013600" y="384694"/>
                  </a:lnTo>
                  <a:lnTo>
                    <a:pt x="1036595" y="418090"/>
                  </a:lnTo>
                  <a:lnTo>
                    <a:pt x="1055696" y="456081"/>
                  </a:lnTo>
                  <a:lnTo>
                    <a:pt x="1071160" y="498209"/>
                  </a:lnTo>
                  <a:lnTo>
                    <a:pt x="1083241" y="544019"/>
                  </a:lnTo>
                  <a:lnTo>
                    <a:pt x="1092193" y="593056"/>
                  </a:lnTo>
                  <a:lnTo>
                    <a:pt x="1098272" y="644862"/>
                  </a:lnTo>
                  <a:lnTo>
                    <a:pt x="1101733" y="698984"/>
                  </a:lnTo>
                  <a:lnTo>
                    <a:pt x="1102829" y="754964"/>
                  </a:lnTo>
                  <a:lnTo>
                    <a:pt x="1101962" y="801468"/>
                  </a:lnTo>
                  <a:lnTo>
                    <a:pt x="1099102" y="849043"/>
                  </a:lnTo>
                  <a:lnTo>
                    <a:pt x="1093864" y="896854"/>
                  </a:lnTo>
                  <a:lnTo>
                    <a:pt x="1085862" y="944070"/>
                  </a:lnTo>
                  <a:lnTo>
                    <a:pt x="1074709" y="989855"/>
                  </a:lnTo>
                  <a:lnTo>
                    <a:pt x="1060021" y="1033376"/>
                  </a:lnTo>
                  <a:lnTo>
                    <a:pt x="1041412" y="1073799"/>
                  </a:lnTo>
                  <a:lnTo>
                    <a:pt x="1018495" y="1110290"/>
                  </a:lnTo>
                  <a:lnTo>
                    <a:pt x="990884" y="1142016"/>
                  </a:lnTo>
                  <a:lnTo>
                    <a:pt x="958194" y="1168144"/>
                  </a:lnTo>
                  <a:lnTo>
                    <a:pt x="920040" y="1187838"/>
                  </a:lnTo>
                  <a:lnTo>
                    <a:pt x="876034" y="1200267"/>
                  </a:lnTo>
                  <a:lnTo>
                    <a:pt x="825792" y="1204595"/>
                  </a:lnTo>
                  <a:lnTo>
                    <a:pt x="1521124" y="1204595"/>
                  </a:lnTo>
                  <a:lnTo>
                    <a:pt x="1563844" y="1132546"/>
                  </a:lnTo>
                  <a:lnTo>
                    <a:pt x="1585164" y="1086421"/>
                  </a:lnTo>
                  <a:lnTo>
                    <a:pt x="1603324" y="1038833"/>
                  </a:lnTo>
                  <a:lnTo>
                    <a:pt x="1618457" y="989855"/>
                  </a:lnTo>
                  <a:lnTo>
                    <a:pt x="1630552" y="940169"/>
                  </a:lnTo>
                  <a:lnTo>
                    <a:pt x="1639817" y="889545"/>
                  </a:lnTo>
                  <a:lnTo>
                    <a:pt x="1646314" y="838361"/>
                  </a:lnTo>
                  <a:lnTo>
                    <a:pt x="1650140" y="786843"/>
                  </a:lnTo>
                  <a:lnTo>
                    <a:pt x="1651393" y="735215"/>
                  </a:lnTo>
                  <a:lnTo>
                    <a:pt x="1649928" y="680404"/>
                  </a:lnTo>
                  <a:lnTo>
                    <a:pt x="1645586" y="627814"/>
                  </a:lnTo>
                  <a:lnTo>
                    <a:pt x="1638444" y="577435"/>
                  </a:lnTo>
                  <a:lnTo>
                    <a:pt x="1628557" y="529162"/>
                  </a:lnTo>
                  <a:lnTo>
                    <a:pt x="1616078" y="483259"/>
                  </a:lnTo>
                  <a:lnTo>
                    <a:pt x="1601009" y="439438"/>
                  </a:lnTo>
                  <a:lnTo>
                    <a:pt x="1583456" y="397779"/>
                  </a:lnTo>
                  <a:lnTo>
                    <a:pt x="1563496" y="358269"/>
                  </a:lnTo>
                  <a:lnTo>
                    <a:pt x="1541208" y="320897"/>
                  </a:lnTo>
                  <a:lnTo>
                    <a:pt x="1528453" y="302577"/>
                  </a:lnTo>
                  <a:close/>
                </a:path>
              </a:pathLst>
            </a:custGeom>
            <a:solidFill>
              <a:schemeClr val="lt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91" name="Google Shape;591;p32"/>
            <p:cNvSpPr/>
            <p:nvPr/>
          </p:nvSpPr>
          <p:spPr>
            <a:xfrm>
              <a:off x="14976246" y="8448139"/>
              <a:ext cx="62189" cy="238661"/>
            </a:xfrm>
            <a:custGeom>
              <a:rect b="b" l="l" r="r" t="t"/>
              <a:pathLst>
                <a:path extrusionOk="0" h="2042160" w="532129">
                  <a:moveTo>
                    <a:pt x="531622" y="0"/>
                  </a:moveTo>
                  <a:lnTo>
                    <a:pt x="0" y="0"/>
                  </a:lnTo>
                  <a:lnTo>
                    <a:pt x="0" y="2041613"/>
                  </a:lnTo>
                  <a:lnTo>
                    <a:pt x="531622" y="2041613"/>
                  </a:lnTo>
                  <a:lnTo>
                    <a:pt x="531622" y="0"/>
                  </a:lnTo>
                  <a:close/>
                </a:path>
              </a:pathLst>
            </a:custGeom>
            <a:solidFill>
              <a:schemeClr val="lt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92" name="Google Shape;592;p32"/>
            <p:cNvSpPr/>
            <p:nvPr/>
          </p:nvSpPr>
          <p:spPr>
            <a:xfrm>
              <a:off x="15067761" y="8469289"/>
              <a:ext cx="131576" cy="217511"/>
            </a:xfrm>
            <a:custGeom>
              <a:rect b="b" l="l" r="r" t="t"/>
              <a:pathLst>
                <a:path extrusionOk="0" h="1861185" w="1125854">
                  <a:moveTo>
                    <a:pt x="789025" y="0"/>
                  </a:moveTo>
                  <a:lnTo>
                    <a:pt x="277126" y="203530"/>
                  </a:lnTo>
                  <a:lnTo>
                    <a:pt x="277126" y="424078"/>
                  </a:lnTo>
                  <a:lnTo>
                    <a:pt x="0" y="424078"/>
                  </a:lnTo>
                  <a:lnTo>
                    <a:pt x="0" y="763447"/>
                  </a:lnTo>
                  <a:lnTo>
                    <a:pt x="268706" y="763447"/>
                  </a:lnTo>
                  <a:lnTo>
                    <a:pt x="268706" y="1444879"/>
                  </a:lnTo>
                  <a:lnTo>
                    <a:pt x="269639" y="1491885"/>
                  </a:lnTo>
                  <a:lnTo>
                    <a:pt x="272643" y="1536128"/>
                  </a:lnTo>
                  <a:lnTo>
                    <a:pt x="278031" y="1577597"/>
                  </a:lnTo>
                  <a:lnTo>
                    <a:pt x="286112" y="1616280"/>
                  </a:lnTo>
                  <a:lnTo>
                    <a:pt x="311598" y="1685246"/>
                  </a:lnTo>
                  <a:lnTo>
                    <a:pt x="351590" y="1742938"/>
                  </a:lnTo>
                  <a:lnTo>
                    <a:pt x="408572" y="1789267"/>
                  </a:lnTo>
                  <a:lnTo>
                    <a:pt x="444211" y="1808143"/>
                  </a:lnTo>
                  <a:lnTo>
                    <a:pt x="485031" y="1824145"/>
                  </a:lnTo>
                  <a:lnTo>
                    <a:pt x="531341" y="1837262"/>
                  </a:lnTo>
                  <a:lnTo>
                    <a:pt x="583454" y="1847484"/>
                  </a:lnTo>
                  <a:lnTo>
                    <a:pt x="641679" y="1854799"/>
                  </a:lnTo>
                  <a:lnTo>
                    <a:pt x="706327" y="1859196"/>
                  </a:lnTo>
                  <a:lnTo>
                    <a:pt x="777709" y="1860664"/>
                  </a:lnTo>
                  <a:lnTo>
                    <a:pt x="850061" y="1859843"/>
                  </a:lnTo>
                  <a:lnTo>
                    <a:pt x="912828" y="1857580"/>
                  </a:lnTo>
                  <a:lnTo>
                    <a:pt x="967143" y="1854173"/>
                  </a:lnTo>
                  <a:lnTo>
                    <a:pt x="1014140" y="1849918"/>
                  </a:lnTo>
                  <a:lnTo>
                    <a:pt x="1054954" y="1845114"/>
                  </a:lnTo>
                  <a:lnTo>
                    <a:pt x="1122565" y="1835048"/>
                  </a:lnTo>
                  <a:lnTo>
                    <a:pt x="1122565" y="1501470"/>
                  </a:lnTo>
                  <a:lnTo>
                    <a:pt x="1080377" y="1506330"/>
                  </a:lnTo>
                  <a:lnTo>
                    <a:pt x="1047702" y="1508826"/>
                  </a:lnTo>
                  <a:lnTo>
                    <a:pt x="1019270" y="1509746"/>
                  </a:lnTo>
                  <a:lnTo>
                    <a:pt x="989812" y="1509877"/>
                  </a:lnTo>
                  <a:lnTo>
                    <a:pt x="929175" y="1506923"/>
                  </a:lnTo>
                  <a:lnTo>
                    <a:pt x="881927" y="1497967"/>
                  </a:lnTo>
                  <a:lnTo>
                    <a:pt x="846370" y="1482869"/>
                  </a:lnTo>
                  <a:lnTo>
                    <a:pt x="803533" y="1433679"/>
                  </a:lnTo>
                  <a:lnTo>
                    <a:pt x="787073" y="1358226"/>
                  </a:lnTo>
                  <a:lnTo>
                    <a:pt x="784487" y="1310298"/>
                  </a:lnTo>
                  <a:lnTo>
                    <a:pt x="783399" y="1255382"/>
                  </a:lnTo>
                  <a:lnTo>
                    <a:pt x="783399" y="763447"/>
                  </a:lnTo>
                  <a:lnTo>
                    <a:pt x="1125448" y="763447"/>
                  </a:lnTo>
                  <a:lnTo>
                    <a:pt x="1125448" y="424078"/>
                  </a:lnTo>
                  <a:lnTo>
                    <a:pt x="789025" y="424078"/>
                  </a:lnTo>
                  <a:lnTo>
                    <a:pt x="789025" y="0"/>
                  </a:lnTo>
                  <a:close/>
                </a:path>
              </a:pathLst>
            </a:custGeom>
            <a:solidFill>
              <a:schemeClr val="lt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93" name="Google Shape;593;p32"/>
            <p:cNvSpPr/>
            <p:nvPr/>
          </p:nvSpPr>
          <p:spPr>
            <a:xfrm>
              <a:off x="15222399" y="8511292"/>
              <a:ext cx="176547" cy="175508"/>
            </a:xfrm>
            <a:custGeom>
              <a:rect b="b" l="l" r="r" t="t"/>
              <a:pathLst>
                <a:path extrusionOk="0" h="1501775" w="1510665">
                  <a:moveTo>
                    <a:pt x="754989" y="0"/>
                  </a:moveTo>
                  <a:lnTo>
                    <a:pt x="698067" y="1261"/>
                  </a:lnTo>
                  <a:lnTo>
                    <a:pt x="643524" y="5016"/>
                  </a:lnTo>
                  <a:lnTo>
                    <a:pt x="591340" y="11222"/>
                  </a:lnTo>
                  <a:lnTo>
                    <a:pt x="541498" y="19835"/>
                  </a:lnTo>
                  <a:lnTo>
                    <a:pt x="493980" y="30813"/>
                  </a:lnTo>
                  <a:lnTo>
                    <a:pt x="448767" y="44113"/>
                  </a:lnTo>
                  <a:lnTo>
                    <a:pt x="405843" y="59690"/>
                  </a:lnTo>
                  <a:lnTo>
                    <a:pt x="365188" y="77503"/>
                  </a:lnTo>
                  <a:lnTo>
                    <a:pt x="326785" y="97508"/>
                  </a:lnTo>
                  <a:lnTo>
                    <a:pt x="290615" y="119662"/>
                  </a:lnTo>
                  <a:lnTo>
                    <a:pt x="256661" y="143922"/>
                  </a:lnTo>
                  <a:lnTo>
                    <a:pt x="224904" y="170244"/>
                  </a:lnTo>
                  <a:lnTo>
                    <a:pt x="195328" y="198586"/>
                  </a:lnTo>
                  <a:lnTo>
                    <a:pt x="167912" y="228904"/>
                  </a:lnTo>
                  <a:lnTo>
                    <a:pt x="142640" y="261156"/>
                  </a:lnTo>
                  <a:lnTo>
                    <a:pt x="119493" y="295298"/>
                  </a:lnTo>
                  <a:lnTo>
                    <a:pt x="98366" y="331462"/>
                  </a:lnTo>
                  <a:lnTo>
                    <a:pt x="79504" y="369080"/>
                  </a:lnTo>
                  <a:lnTo>
                    <a:pt x="62626" y="408634"/>
                  </a:lnTo>
                  <a:lnTo>
                    <a:pt x="47800" y="449906"/>
                  </a:lnTo>
                  <a:lnTo>
                    <a:pt x="35010" y="492853"/>
                  </a:lnTo>
                  <a:lnTo>
                    <a:pt x="24237" y="537431"/>
                  </a:lnTo>
                  <a:lnTo>
                    <a:pt x="15464" y="583597"/>
                  </a:lnTo>
                  <a:lnTo>
                    <a:pt x="8671" y="631309"/>
                  </a:lnTo>
                  <a:lnTo>
                    <a:pt x="3841" y="680523"/>
                  </a:lnTo>
                  <a:lnTo>
                    <a:pt x="957" y="731196"/>
                  </a:lnTo>
                  <a:lnTo>
                    <a:pt x="0" y="783285"/>
                  </a:lnTo>
                  <a:lnTo>
                    <a:pt x="1177" y="836479"/>
                  </a:lnTo>
                  <a:lnTo>
                    <a:pt x="4703" y="887704"/>
                  </a:lnTo>
                  <a:lnTo>
                    <a:pt x="10563" y="936951"/>
                  </a:lnTo>
                  <a:lnTo>
                    <a:pt x="18745" y="984211"/>
                  </a:lnTo>
                  <a:lnTo>
                    <a:pt x="29236" y="1029473"/>
                  </a:lnTo>
                  <a:lnTo>
                    <a:pt x="42025" y="1072727"/>
                  </a:lnTo>
                  <a:lnTo>
                    <a:pt x="57097" y="1113966"/>
                  </a:lnTo>
                  <a:lnTo>
                    <a:pt x="74441" y="1153178"/>
                  </a:lnTo>
                  <a:lnTo>
                    <a:pt x="94043" y="1190354"/>
                  </a:lnTo>
                  <a:lnTo>
                    <a:pt x="115892" y="1225485"/>
                  </a:lnTo>
                  <a:lnTo>
                    <a:pt x="139974" y="1258561"/>
                  </a:lnTo>
                  <a:lnTo>
                    <a:pt x="166277" y="1289573"/>
                  </a:lnTo>
                  <a:lnTo>
                    <a:pt x="194787" y="1318510"/>
                  </a:lnTo>
                  <a:lnTo>
                    <a:pt x="225494" y="1345364"/>
                  </a:lnTo>
                  <a:lnTo>
                    <a:pt x="258383" y="1370125"/>
                  </a:lnTo>
                  <a:lnTo>
                    <a:pt x="293442" y="1392782"/>
                  </a:lnTo>
                  <a:lnTo>
                    <a:pt x="330658" y="1413328"/>
                  </a:lnTo>
                  <a:lnTo>
                    <a:pt x="370020" y="1431751"/>
                  </a:lnTo>
                  <a:lnTo>
                    <a:pt x="411513" y="1448043"/>
                  </a:lnTo>
                  <a:lnTo>
                    <a:pt x="455126" y="1462194"/>
                  </a:lnTo>
                  <a:lnTo>
                    <a:pt x="500846" y="1474194"/>
                  </a:lnTo>
                  <a:lnTo>
                    <a:pt x="548659" y="1484033"/>
                  </a:lnTo>
                  <a:lnTo>
                    <a:pt x="598555" y="1491703"/>
                  </a:lnTo>
                  <a:lnTo>
                    <a:pt x="650519" y="1497193"/>
                  </a:lnTo>
                  <a:lnTo>
                    <a:pt x="704539" y="1500494"/>
                  </a:lnTo>
                  <a:lnTo>
                    <a:pt x="760602" y="1501597"/>
                  </a:lnTo>
                  <a:lnTo>
                    <a:pt x="812866" y="1500645"/>
                  </a:lnTo>
                  <a:lnTo>
                    <a:pt x="864499" y="1497757"/>
                  </a:lnTo>
                  <a:lnTo>
                    <a:pt x="915332" y="1492880"/>
                  </a:lnTo>
                  <a:lnTo>
                    <a:pt x="965196" y="1485964"/>
                  </a:lnTo>
                  <a:lnTo>
                    <a:pt x="1013925" y="1476956"/>
                  </a:lnTo>
                  <a:lnTo>
                    <a:pt x="1061348" y="1465807"/>
                  </a:lnTo>
                  <a:lnTo>
                    <a:pt x="1107298" y="1452465"/>
                  </a:lnTo>
                  <a:lnTo>
                    <a:pt x="1151607" y="1436878"/>
                  </a:lnTo>
                  <a:lnTo>
                    <a:pt x="1194106" y="1418995"/>
                  </a:lnTo>
                  <a:lnTo>
                    <a:pt x="1234627" y="1398765"/>
                  </a:lnTo>
                  <a:lnTo>
                    <a:pt x="1273001" y="1376137"/>
                  </a:lnTo>
                  <a:lnTo>
                    <a:pt x="1309060" y="1351059"/>
                  </a:lnTo>
                  <a:lnTo>
                    <a:pt x="1342636" y="1323481"/>
                  </a:lnTo>
                  <a:lnTo>
                    <a:pt x="1373561" y="1293351"/>
                  </a:lnTo>
                  <a:lnTo>
                    <a:pt x="1401666" y="1260617"/>
                  </a:lnTo>
                  <a:lnTo>
                    <a:pt x="1426782" y="1225229"/>
                  </a:lnTo>
                  <a:lnTo>
                    <a:pt x="1433742" y="1213154"/>
                  </a:lnTo>
                  <a:lnTo>
                    <a:pt x="763498" y="1213154"/>
                  </a:lnTo>
                  <a:lnTo>
                    <a:pt x="701140" y="1207825"/>
                  </a:lnTo>
                  <a:lnTo>
                    <a:pt x="649148" y="1192902"/>
                  </a:lnTo>
                  <a:lnTo>
                    <a:pt x="606581" y="1169988"/>
                  </a:lnTo>
                  <a:lnTo>
                    <a:pt x="572496" y="1140681"/>
                  </a:lnTo>
                  <a:lnTo>
                    <a:pt x="545950" y="1106583"/>
                  </a:lnTo>
                  <a:lnTo>
                    <a:pt x="526002" y="1069293"/>
                  </a:lnTo>
                  <a:lnTo>
                    <a:pt x="511708" y="1030413"/>
                  </a:lnTo>
                  <a:lnTo>
                    <a:pt x="502126" y="991542"/>
                  </a:lnTo>
                  <a:lnTo>
                    <a:pt x="493330" y="920230"/>
                  </a:lnTo>
                  <a:lnTo>
                    <a:pt x="492074" y="868159"/>
                  </a:lnTo>
                  <a:lnTo>
                    <a:pt x="1510055" y="868159"/>
                  </a:lnTo>
                  <a:lnTo>
                    <a:pt x="1509516" y="796801"/>
                  </a:lnTo>
                  <a:lnTo>
                    <a:pt x="1507764" y="731196"/>
                  </a:lnTo>
                  <a:lnTo>
                    <a:pt x="1504697" y="672070"/>
                  </a:lnTo>
                  <a:lnTo>
                    <a:pt x="1500079" y="617510"/>
                  </a:lnTo>
                  <a:lnTo>
                    <a:pt x="1495316" y="579704"/>
                  </a:lnTo>
                  <a:lnTo>
                    <a:pt x="497763" y="579704"/>
                  </a:lnTo>
                  <a:lnTo>
                    <a:pt x="500069" y="554915"/>
                  </a:lnTo>
                  <a:lnTo>
                    <a:pt x="511975" y="485679"/>
                  </a:lnTo>
                  <a:lnTo>
                    <a:pt x="523951" y="445916"/>
                  </a:lnTo>
                  <a:lnTo>
                    <a:pt x="541527" y="405845"/>
                  </a:lnTo>
                  <a:lnTo>
                    <a:pt x="565892" y="367809"/>
                  </a:lnTo>
                  <a:lnTo>
                    <a:pt x="598232" y="334148"/>
                  </a:lnTo>
                  <a:lnTo>
                    <a:pt x="639736" y="307206"/>
                  </a:lnTo>
                  <a:lnTo>
                    <a:pt x="691592" y="289323"/>
                  </a:lnTo>
                  <a:lnTo>
                    <a:pt x="754989" y="282841"/>
                  </a:lnTo>
                  <a:lnTo>
                    <a:pt x="1386240" y="282841"/>
                  </a:lnTo>
                  <a:lnTo>
                    <a:pt x="1371020" y="260068"/>
                  </a:lnTo>
                  <a:lnTo>
                    <a:pt x="1346757" y="228435"/>
                  </a:lnTo>
                  <a:lnTo>
                    <a:pt x="1320065" y="198215"/>
                  </a:lnTo>
                  <a:lnTo>
                    <a:pt x="1290792" y="169557"/>
                  </a:lnTo>
                  <a:lnTo>
                    <a:pt x="1258786" y="142610"/>
                  </a:lnTo>
                  <a:lnTo>
                    <a:pt x="1223895" y="117523"/>
                  </a:lnTo>
                  <a:lnTo>
                    <a:pt x="1185967" y="94445"/>
                  </a:lnTo>
                  <a:lnTo>
                    <a:pt x="1144851" y="73525"/>
                  </a:lnTo>
                  <a:lnTo>
                    <a:pt x="1100394" y="54911"/>
                  </a:lnTo>
                  <a:lnTo>
                    <a:pt x="1052444" y="38753"/>
                  </a:lnTo>
                  <a:lnTo>
                    <a:pt x="1000850" y="25198"/>
                  </a:lnTo>
                  <a:lnTo>
                    <a:pt x="945460" y="14397"/>
                  </a:lnTo>
                  <a:lnTo>
                    <a:pt x="886120" y="6498"/>
                  </a:lnTo>
                  <a:lnTo>
                    <a:pt x="822681" y="1649"/>
                  </a:lnTo>
                  <a:lnTo>
                    <a:pt x="754989" y="0"/>
                  </a:lnTo>
                  <a:close/>
                </a:path>
                <a:path extrusionOk="0" h="1501775" w="1510665">
                  <a:moveTo>
                    <a:pt x="1501647" y="1006678"/>
                  </a:moveTo>
                  <a:lnTo>
                    <a:pt x="1006589" y="1006678"/>
                  </a:lnTo>
                  <a:lnTo>
                    <a:pt x="997911" y="1053723"/>
                  </a:lnTo>
                  <a:lnTo>
                    <a:pt x="982559" y="1095031"/>
                  </a:lnTo>
                  <a:lnTo>
                    <a:pt x="960770" y="1130436"/>
                  </a:lnTo>
                  <a:lnTo>
                    <a:pt x="932778" y="1159775"/>
                  </a:lnTo>
                  <a:lnTo>
                    <a:pt x="898819" y="1182881"/>
                  </a:lnTo>
                  <a:lnTo>
                    <a:pt x="859129" y="1199589"/>
                  </a:lnTo>
                  <a:lnTo>
                    <a:pt x="813944" y="1209736"/>
                  </a:lnTo>
                  <a:lnTo>
                    <a:pt x="763498" y="1213154"/>
                  </a:lnTo>
                  <a:lnTo>
                    <a:pt x="1433742" y="1213154"/>
                  </a:lnTo>
                  <a:lnTo>
                    <a:pt x="1448742" y="1187135"/>
                  </a:lnTo>
                  <a:lnTo>
                    <a:pt x="1467376" y="1146284"/>
                  </a:lnTo>
                  <a:lnTo>
                    <a:pt x="1482518" y="1102625"/>
                  </a:lnTo>
                  <a:lnTo>
                    <a:pt x="1493998" y="1056107"/>
                  </a:lnTo>
                  <a:lnTo>
                    <a:pt x="1501647" y="1006678"/>
                  </a:lnTo>
                  <a:close/>
                </a:path>
                <a:path extrusionOk="0" h="1501775" w="1510665">
                  <a:moveTo>
                    <a:pt x="1386240" y="282841"/>
                  </a:moveTo>
                  <a:lnTo>
                    <a:pt x="754989" y="282841"/>
                  </a:lnTo>
                  <a:lnTo>
                    <a:pt x="818307" y="288939"/>
                  </a:lnTo>
                  <a:lnTo>
                    <a:pt x="869955" y="305841"/>
                  </a:lnTo>
                  <a:lnTo>
                    <a:pt x="911154" y="331462"/>
                  </a:lnTo>
                  <a:lnTo>
                    <a:pt x="943124" y="363716"/>
                  </a:lnTo>
                  <a:lnTo>
                    <a:pt x="967085" y="400516"/>
                  </a:lnTo>
                  <a:lnTo>
                    <a:pt x="984259" y="439777"/>
                  </a:lnTo>
                  <a:lnTo>
                    <a:pt x="995866" y="479412"/>
                  </a:lnTo>
                  <a:lnTo>
                    <a:pt x="1003125" y="517336"/>
                  </a:lnTo>
                  <a:lnTo>
                    <a:pt x="1009484" y="579704"/>
                  </a:lnTo>
                  <a:lnTo>
                    <a:pt x="1495316" y="579704"/>
                  </a:lnTo>
                  <a:lnTo>
                    <a:pt x="1485575" y="521025"/>
                  </a:lnTo>
                  <a:lnTo>
                    <a:pt x="1475350" y="477913"/>
                  </a:lnTo>
                  <a:lnTo>
                    <a:pt x="1462919" y="437428"/>
                  </a:lnTo>
                  <a:lnTo>
                    <a:pt x="1448111" y="398976"/>
                  </a:lnTo>
                  <a:lnTo>
                    <a:pt x="1430756" y="361962"/>
                  </a:lnTo>
                  <a:lnTo>
                    <a:pt x="1412868" y="326981"/>
                  </a:lnTo>
                  <a:lnTo>
                    <a:pt x="1393007" y="292967"/>
                  </a:lnTo>
                  <a:lnTo>
                    <a:pt x="1386240" y="282841"/>
                  </a:lnTo>
                  <a:close/>
                </a:path>
              </a:pathLst>
            </a:custGeom>
            <a:solidFill>
              <a:schemeClr val="lt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94" name="Google Shape;594;p32"/>
            <p:cNvSpPr/>
            <p:nvPr/>
          </p:nvSpPr>
          <p:spPr>
            <a:xfrm>
              <a:off x="15425933" y="8511292"/>
              <a:ext cx="176844" cy="175508"/>
            </a:xfrm>
            <a:custGeom>
              <a:rect b="b" l="l" r="r" t="t"/>
              <a:pathLst>
                <a:path extrusionOk="0" h="1501775" w="1513204">
                  <a:moveTo>
                    <a:pt x="791743" y="0"/>
                  </a:moveTo>
                  <a:lnTo>
                    <a:pt x="747482" y="788"/>
                  </a:lnTo>
                  <a:lnTo>
                    <a:pt x="703385" y="3192"/>
                  </a:lnTo>
                  <a:lnTo>
                    <a:pt x="659573" y="7265"/>
                  </a:lnTo>
                  <a:lnTo>
                    <a:pt x="616161" y="13062"/>
                  </a:lnTo>
                  <a:lnTo>
                    <a:pt x="573270" y="20640"/>
                  </a:lnTo>
                  <a:lnTo>
                    <a:pt x="531015" y="30053"/>
                  </a:lnTo>
                  <a:lnTo>
                    <a:pt x="489516" y="41356"/>
                  </a:lnTo>
                  <a:lnTo>
                    <a:pt x="448891" y="54604"/>
                  </a:lnTo>
                  <a:lnTo>
                    <a:pt x="409257" y="69853"/>
                  </a:lnTo>
                  <a:lnTo>
                    <a:pt x="370734" y="87157"/>
                  </a:lnTo>
                  <a:lnTo>
                    <a:pt x="333437" y="106573"/>
                  </a:lnTo>
                  <a:lnTo>
                    <a:pt x="297487" y="128154"/>
                  </a:lnTo>
                  <a:lnTo>
                    <a:pt x="263000" y="151956"/>
                  </a:lnTo>
                  <a:lnTo>
                    <a:pt x="230096" y="178035"/>
                  </a:lnTo>
                  <a:lnTo>
                    <a:pt x="198891" y="206445"/>
                  </a:lnTo>
                  <a:lnTo>
                    <a:pt x="169504" y="237241"/>
                  </a:lnTo>
                  <a:lnTo>
                    <a:pt x="142054" y="270479"/>
                  </a:lnTo>
                  <a:lnTo>
                    <a:pt x="116657" y="306214"/>
                  </a:lnTo>
                  <a:lnTo>
                    <a:pt x="93433" y="344501"/>
                  </a:lnTo>
                  <a:lnTo>
                    <a:pt x="72498" y="385396"/>
                  </a:lnTo>
                  <a:lnTo>
                    <a:pt x="53972" y="428952"/>
                  </a:lnTo>
                  <a:lnTo>
                    <a:pt x="37972" y="475226"/>
                  </a:lnTo>
                  <a:lnTo>
                    <a:pt x="24617" y="524272"/>
                  </a:lnTo>
                  <a:lnTo>
                    <a:pt x="14024" y="576146"/>
                  </a:lnTo>
                  <a:lnTo>
                    <a:pt x="6311" y="630904"/>
                  </a:lnTo>
                  <a:lnTo>
                    <a:pt x="1597" y="688599"/>
                  </a:lnTo>
                  <a:lnTo>
                    <a:pt x="0" y="749287"/>
                  </a:lnTo>
                  <a:lnTo>
                    <a:pt x="1407" y="805034"/>
                  </a:lnTo>
                  <a:lnTo>
                    <a:pt x="5581" y="858558"/>
                  </a:lnTo>
                  <a:lnTo>
                    <a:pt x="12449" y="909868"/>
                  </a:lnTo>
                  <a:lnTo>
                    <a:pt x="21939" y="958973"/>
                  </a:lnTo>
                  <a:lnTo>
                    <a:pt x="33979" y="1005883"/>
                  </a:lnTo>
                  <a:lnTo>
                    <a:pt x="48496" y="1050607"/>
                  </a:lnTo>
                  <a:lnTo>
                    <a:pt x="65417" y="1093155"/>
                  </a:lnTo>
                  <a:lnTo>
                    <a:pt x="84671" y="1133536"/>
                  </a:lnTo>
                  <a:lnTo>
                    <a:pt x="106186" y="1171759"/>
                  </a:lnTo>
                  <a:lnTo>
                    <a:pt x="129888" y="1207834"/>
                  </a:lnTo>
                  <a:lnTo>
                    <a:pt x="155705" y="1241770"/>
                  </a:lnTo>
                  <a:lnTo>
                    <a:pt x="183565" y="1273576"/>
                  </a:lnTo>
                  <a:lnTo>
                    <a:pt x="213396" y="1303262"/>
                  </a:lnTo>
                  <a:lnTo>
                    <a:pt x="245126" y="1330838"/>
                  </a:lnTo>
                  <a:lnTo>
                    <a:pt x="278681" y="1356312"/>
                  </a:lnTo>
                  <a:lnTo>
                    <a:pt x="313990" y="1379695"/>
                  </a:lnTo>
                  <a:lnTo>
                    <a:pt x="350980" y="1400994"/>
                  </a:lnTo>
                  <a:lnTo>
                    <a:pt x="389579" y="1420221"/>
                  </a:lnTo>
                  <a:lnTo>
                    <a:pt x="429715" y="1437384"/>
                  </a:lnTo>
                  <a:lnTo>
                    <a:pt x="471314" y="1452493"/>
                  </a:lnTo>
                  <a:lnTo>
                    <a:pt x="514306" y="1465557"/>
                  </a:lnTo>
                  <a:lnTo>
                    <a:pt x="558617" y="1476585"/>
                  </a:lnTo>
                  <a:lnTo>
                    <a:pt x="604175" y="1485587"/>
                  </a:lnTo>
                  <a:lnTo>
                    <a:pt x="650908" y="1492572"/>
                  </a:lnTo>
                  <a:lnTo>
                    <a:pt x="698744" y="1497550"/>
                  </a:lnTo>
                  <a:lnTo>
                    <a:pt x="747609" y="1500529"/>
                  </a:lnTo>
                  <a:lnTo>
                    <a:pt x="797432" y="1501521"/>
                  </a:lnTo>
                  <a:lnTo>
                    <a:pt x="852665" y="1500229"/>
                  </a:lnTo>
                  <a:lnTo>
                    <a:pt x="906222" y="1496387"/>
                  </a:lnTo>
                  <a:lnTo>
                    <a:pt x="958027" y="1490045"/>
                  </a:lnTo>
                  <a:lnTo>
                    <a:pt x="1008008" y="1481250"/>
                  </a:lnTo>
                  <a:lnTo>
                    <a:pt x="1056091" y="1470051"/>
                  </a:lnTo>
                  <a:lnTo>
                    <a:pt x="1102202" y="1456499"/>
                  </a:lnTo>
                  <a:lnTo>
                    <a:pt x="1146266" y="1440641"/>
                  </a:lnTo>
                  <a:lnTo>
                    <a:pt x="1188211" y="1422526"/>
                  </a:lnTo>
                  <a:lnTo>
                    <a:pt x="1227961" y="1402204"/>
                  </a:lnTo>
                  <a:lnTo>
                    <a:pt x="1265445" y="1379724"/>
                  </a:lnTo>
                  <a:lnTo>
                    <a:pt x="1300586" y="1355135"/>
                  </a:lnTo>
                  <a:lnTo>
                    <a:pt x="1333313" y="1328484"/>
                  </a:lnTo>
                  <a:lnTo>
                    <a:pt x="1363550" y="1299823"/>
                  </a:lnTo>
                  <a:lnTo>
                    <a:pt x="1391225" y="1269199"/>
                  </a:lnTo>
                  <a:lnTo>
                    <a:pt x="1416262" y="1236661"/>
                  </a:lnTo>
                  <a:lnTo>
                    <a:pt x="1438589" y="1202258"/>
                  </a:lnTo>
                  <a:lnTo>
                    <a:pt x="1458131" y="1166040"/>
                  </a:lnTo>
                  <a:lnTo>
                    <a:pt x="1474815" y="1128055"/>
                  </a:lnTo>
                  <a:lnTo>
                    <a:pt x="1488566" y="1088353"/>
                  </a:lnTo>
                  <a:lnTo>
                    <a:pt x="1499312" y="1046982"/>
                  </a:lnTo>
                  <a:lnTo>
                    <a:pt x="1506977" y="1003991"/>
                  </a:lnTo>
                  <a:lnTo>
                    <a:pt x="1511489" y="959429"/>
                  </a:lnTo>
                  <a:lnTo>
                    <a:pt x="1512773" y="913345"/>
                  </a:lnTo>
                  <a:lnTo>
                    <a:pt x="975525" y="913345"/>
                  </a:lnTo>
                  <a:lnTo>
                    <a:pt x="974889" y="951528"/>
                  </a:lnTo>
                  <a:lnTo>
                    <a:pt x="972112" y="993069"/>
                  </a:lnTo>
                  <a:lnTo>
                    <a:pt x="965890" y="1035871"/>
                  </a:lnTo>
                  <a:lnTo>
                    <a:pt x="954921" y="1077838"/>
                  </a:lnTo>
                  <a:lnTo>
                    <a:pt x="937899" y="1116875"/>
                  </a:lnTo>
                  <a:lnTo>
                    <a:pt x="913522" y="1150886"/>
                  </a:lnTo>
                  <a:lnTo>
                    <a:pt x="880486" y="1177775"/>
                  </a:lnTo>
                  <a:lnTo>
                    <a:pt x="837487" y="1195445"/>
                  </a:lnTo>
                  <a:lnTo>
                    <a:pt x="783221" y="1201801"/>
                  </a:lnTo>
                  <a:lnTo>
                    <a:pt x="750703" y="1199917"/>
                  </a:lnTo>
                  <a:lnTo>
                    <a:pt x="690522" y="1182787"/>
                  </a:lnTo>
                  <a:lnTo>
                    <a:pt x="638455" y="1143265"/>
                  </a:lnTo>
                  <a:lnTo>
                    <a:pt x="596471" y="1075856"/>
                  </a:lnTo>
                  <a:lnTo>
                    <a:pt x="579876" y="1029978"/>
                  </a:lnTo>
                  <a:lnTo>
                    <a:pt x="566541" y="975069"/>
                  </a:lnTo>
                  <a:lnTo>
                    <a:pt x="556710" y="910441"/>
                  </a:lnTo>
                  <a:lnTo>
                    <a:pt x="550632" y="835410"/>
                  </a:lnTo>
                  <a:lnTo>
                    <a:pt x="548551" y="749287"/>
                  </a:lnTo>
                  <a:lnTo>
                    <a:pt x="549402" y="692832"/>
                  </a:lnTo>
                  <a:lnTo>
                    <a:pt x="552146" y="638587"/>
                  </a:lnTo>
                  <a:lnTo>
                    <a:pt x="557069" y="586953"/>
                  </a:lnTo>
                  <a:lnTo>
                    <a:pt x="564455" y="538331"/>
                  </a:lnTo>
                  <a:lnTo>
                    <a:pt x="574592" y="493123"/>
                  </a:lnTo>
                  <a:lnTo>
                    <a:pt x="587763" y="451730"/>
                  </a:lnTo>
                  <a:lnTo>
                    <a:pt x="604254" y="414554"/>
                  </a:lnTo>
                  <a:lnTo>
                    <a:pt x="624352" y="381996"/>
                  </a:lnTo>
                  <a:lnTo>
                    <a:pt x="676507" y="332340"/>
                  </a:lnTo>
                  <a:lnTo>
                    <a:pt x="746513" y="305973"/>
                  </a:lnTo>
                  <a:lnTo>
                    <a:pt x="788923" y="302526"/>
                  </a:lnTo>
                  <a:lnTo>
                    <a:pt x="836865" y="307527"/>
                  </a:lnTo>
                  <a:lnTo>
                    <a:pt x="877013" y="321842"/>
                  </a:lnTo>
                  <a:lnTo>
                    <a:pt x="909799" y="344444"/>
                  </a:lnTo>
                  <a:lnTo>
                    <a:pt x="935655" y="374302"/>
                  </a:lnTo>
                  <a:lnTo>
                    <a:pt x="955013" y="410388"/>
                  </a:lnTo>
                  <a:lnTo>
                    <a:pt x="968305" y="451672"/>
                  </a:lnTo>
                  <a:lnTo>
                    <a:pt x="975963" y="497125"/>
                  </a:lnTo>
                  <a:lnTo>
                    <a:pt x="978420" y="545719"/>
                  </a:lnTo>
                  <a:lnTo>
                    <a:pt x="1504264" y="545719"/>
                  </a:lnTo>
                  <a:lnTo>
                    <a:pt x="1497364" y="475948"/>
                  </a:lnTo>
                  <a:lnTo>
                    <a:pt x="1490057" y="435713"/>
                  </a:lnTo>
                  <a:lnTo>
                    <a:pt x="1478540" y="392661"/>
                  </a:lnTo>
                  <a:lnTo>
                    <a:pt x="1461587" y="347356"/>
                  </a:lnTo>
                  <a:lnTo>
                    <a:pt x="1437970" y="300359"/>
                  </a:lnTo>
                  <a:lnTo>
                    <a:pt x="1406461" y="252234"/>
                  </a:lnTo>
                  <a:lnTo>
                    <a:pt x="1365834" y="203542"/>
                  </a:lnTo>
                  <a:lnTo>
                    <a:pt x="1326409" y="165088"/>
                  </a:lnTo>
                  <a:lnTo>
                    <a:pt x="1284214" y="131709"/>
                  </a:lnTo>
                  <a:lnTo>
                    <a:pt x="1239789" y="103056"/>
                  </a:lnTo>
                  <a:lnTo>
                    <a:pt x="1193674" y="78781"/>
                  </a:lnTo>
                  <a:lnTo>
                    <a:pt x="1146410" y="58538"/>
                  </a:lnTo>
                  <a:lnTo>
                    <a:pt x="1098537" y="41979"/>
                  </a:lnTo>
                  <a:lnTo>
                    <a:pt x="1050594" y="28756"/>
                  </a:lnTo>
                  <a:lnTo>
                    <a:pt x="1003123" y="18520"/>
                  </a:lnTo>
                  <a:lnTo>
                    <a:pt x="956663" y="10926"/>
                  </a:lnTo>
                  <a:lnTo>
                    <a:pt x="911755" y="5624"/>
                  </a:lnTo>
                  <a:lnTo>
                    <a:pt x="868939" y="2268"/>
                  </a:lnTo>
                  <a:lnTo>
                    <a:pt x="828755" y="509"/>
                  </a:lnTo>
                  <a:lnTo>
                    <a:pt x="791743" y="0"/>
                  </a:lnTo>
                  <a:close/>
                </a:path>
              </a:pathLst>
            </a:custGeom>
            <a:solidFill>
              <a:schemeClr val="lt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95" name="Google Shape;595;p32"/>
            <p:cNvSpPr/>
            <p:nvPr/>
          </p:nvSpPr>
          <p:spPr>
            <a:xfrm>
              <a:off x="15618966" y="8448213"/>
              <a:ext cx="177512" cy="238587"/>
            </a:xfrm>
            <a:custGeom>
              <a:rect b="b" l="l" r="r" t="t"/>
              <a:pathLst>
                <a:path extrusionOk="0" h="2041525" w="1518919">
                  <a:moveTo>
                    <a:pt x="537070" y="0"/>
                  </a:moveTo>
                  <a:lnTo>
                    <a:pt x="0" y="0"/>
                  </a:lnTo>
                  <a:lnTo>
                    <a:pt x="0" y="2041525"/>
                  </a:lnTo>
                  <a:lnTo>
                    <a:pt x="531545" y="2041525"/>
                  </a:lnTo>
                  <a:lnTo>
                    <a:pt x="531658" y="1331811"/>
                  </a:lnTo>
                  <a:lnTo>
                    <a:pt x="532449" y="1270577"/>
                  </a:lnTo>
                  <a:lnTo>
                    <a:pt x="534596" y="1215862"/>
                  </a:lnTo>
                  <a:lnTo>
                    <a:pt x="538776" y="1167524"/>
                  </a:lnTo>
                  <a:lnTo>
                    <a:pt x="545668" y="1125423"/>
                  </a:lnTo>
                  <a:lnTo>
                    <a:pt x="566503" y="1061420"/>
                  </a:lnTo>
                  <a:lnTo>
                    <a:pt x="586159" y="1023732"/>
                  </a:lnTo>
                  <a:lnTo>
                    <a:pt x="614417" y="987530"/>
                  </a:lnTo>
                  <a:lnTo>
                    <a:pt x="653109" y="956772"/>
                  </a:lnTo>
                  <a:lnTo>
                    <a:pt x="704068" y="935415"/>
                  </a:lnTo>
                  <a:lnTo>
                    <a:pt x="769124" y="927417"/>
                  </a:lnTo>
                  <a:lnTo>
                    <a:pt x="823946" y="932909"/>
                  </a:lnTo>
                  <a:lnTo>
                    <a:pt x="868830" y="948347"/>
                  </a:lnTo>
                  <a:lnTo>
                    <a:pt x="904771" y="972176"/>
                  </a:lnTo>
                  <a:lnTo>
                    <a:pt x="932761" y="1002840"/>
                  </a:lnTo>
                  <a:lnTo>
                    <a:pt x="953796" y="1038782"/>
                  </a:lnTo>
                  <a:lnTo>
                    <a:pt x="968868" y="1078447"/>
                  </a:lnTo>
                  <a:lnTo>
                    <a:pt x="978971" y="1120278"/>
                  </a:lnTo>
                  <a:lnTo>
                    <a:pt x="985099" y="1162720"/>
                  </a:lnTo>
                  <a:lnTo>
                    <a:pt x="988246" y="1204218"/>
                  </a:lnTo>
                  <a:lnTo>
                    <a:pt x="989405" y="1243214"/>
                  </a:lnTo>
                  <a:lnTo>
                    <a:pt x="989571" y="1278153"/>
                  </a:lnTo>
                  <a:lnTo>
                    <a:pt x="989571" y="2041525"/>
                  </a:lnTo>
                  <a:lnTo>
                    <a:pt x="1518475" y="2041525"/>
                  </a:lnTo>
                  <a:lnTo>
                    <a:pt x="1518369" y="1162974"/>
                  </a:lnTo>
                  <a:lnTo>
                    <a:pt x="1517625" y="1112078"/>
                  </a:lnTo>
                  <a:lnTo>
                    <a:pt x="1515606" y="1063157"/>
                  </a:lnTo>
                  <a:lnTo>
                    <a:pt x="1511675" y="1016148"/>
                  </a:lnTo>
                  <a:lnTo>
                    <a:pt x="1505194" y="970985"/>
                  </a:lnTo>
                  <a:lnTo>
                    <a:pt x="1495526" y="927606"/>
                  </a:lnTo>
                  <a:lnTo>
                    <a:pt x="1482032" y="885945"/>
                  </a:lnTo>
                  <a:lnTo>
                    <a:pt x="1464077" y="845938"/>
                  </a:lnTo>
                  <a:lnTo>
                    <a:pt x="1441021" y="807522"/>
                  </a:lnTo>
                  <a:lnTo>
                    <a:pt x="1412228" y="770631"/>
                  </a:lnTo>
                  <a:lnTo>
                    <a:pt x="1377061" y="735203"/>
                  </a:lnTo>
                  <a:lnTo>
                    <a:pt x="1337502" y="701957"/>
                  </a:lnTo>
                  <a:lnTo>
                    <a:pt x="1296297" y="673671"/>
                  </a:lnTo>
                  <a:lnTo>
                    <a:pt x="1253677" y="650064"/>
                  </a:lnTo>
                  <a:lnTo>
                    <a:pt x="1209872" y="630857"/>
                  </a:lnTo>
                  <a:lnTo>
                    <a:pt x="1165113" y="615769"/>
                  </a:lnTo>
                  <a:lnTo>
                    <a:pt x="1119631" y="604521"/>
                  </a:lnTo>
                  <a:lnTo>
                    <a:pt x="1073656" y="596834"/>
                  </a:lnTo>
                  <a:lnTo>
                    <a:pt x="1027419" y="592426"/>
                  </a:lnTo>
                  <a:lnTo>
                    <a:pt x="981151" y="591019"/>
                  </a:lnTo>
                  <a:lnTo>
                    <a:pt x="907719" y="594718"/>
                  </a:lnTo>
                  <a:lnTo>
                    <a:pt x="841598" y="604999"/>
                  </a:lnTo>
                  <a:lnTo>
                    <a:pt x="782464" y="620640"/>
                  </a:lnTo>
                  <a:lnTo>
                    <a:pt x="729994" y="640421"/>
                  </a:lnTo>
                  <a:lnTo>
                    <a:pt x="683868" y="663117"/>
                  </a:lnTo>
                  <a:lnTo>
                    <a:pt x="643760" y="687509"/>
                  </a:lnTo>
                  <a:lnTo>
                    <a:pt x="609349" y="712373"/>
                  </a:lnTo>
                  <a:lnTo>
                    <a:pt x="556327" y="758632"/>
                  </a:lnTo>
                  <a:lnTo>
                    <a:pt x="537070" y="777582"/>
                  </a:lnTo>
                  <a:lnTo>
                    <a:pt x="537070" y="0"/>
                  </a:lnTo>
                  <a:close/>
                </a:path>
              </a:pathLst>
            </a:custGeom>
            <a:solidFill>
              <a:schemeClr val="lt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s 3">
  <p:cSld name="Photos 3">
    <p:spTree>
      <p:nvGrpSpPr>
        <p:cNvPr id="596" name="Shape 596"/>
        <p:cNvGrpSpPr/>
        <p:nvPr/>
      </p:nvGrpSpPr>
      <p:grpSpPr>
        <a:xfrm>
          <a:off x="0" y="0"/>
          <a:ext cx="0" cy="0"/>
          <a:chOff x="0" y="0"/>
          <a:chExt cx="0" cy="0"/>
        </a:xfrm>
      </p:grpSpPr>
      <p:sp>
        <p:nvSpPr>
          <p:cNvPr id="597" name="Google Shape;597;p33"/>
          <p:cNvSpPr txBox="1"/>
          <p:nvPr>
            <p:ph type="title"/>
          </p:nvPr>
        </p:nvSpPr>
        <p:spPr>
          <a:xfrm>
            <a:off x="508000" y="313466"/>
            <a:ext cx="15240000" cy="1286734"/>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dk1"/>
              </a:buClr>
              <a:buSzPts val="44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98" name="Google Shape;598;p33"/>
          <p:cNvSpPr txBox="1"/>
          <p:nvPr>
            <p:ph idx="11" type="ftr"/>
          </p:nvPr>
        </p:nvSpPr>
        <p:spPr>
          <a:xfrm>
            <a:off x="3098800" y="8458200"/>
            <a:ext cx="8763000" cy="3048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 name="Google Shape;599;p33"/>
          <p:cNvSpPr txBox="1"/>
          <p:nvPr>
            <p:ph idx="12" type="sldNum"/>
          </p:nvPr>
        </p:nvSpPr>
        <p:spPr>
          <a:xfrm>
            <a:off x="508000" y="8475422"/>
            <a:ext cx="990600" cy="287578"/>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
        <p:nvSpPr>
          <p:cNvPr id="600" name="Google Shape;600;p33"/>
          <p:cNvSpPr txBox="1"/>
          <p:nvPr>
            <p:ph idx="1" type="body"/>
          </p:nvPr>
        </p:nvSpPr>
        <p:spPr>
          <a:xfrm>
            <a:off x="12174740" y="7612756"/>
            <a:ext cx="3582708" cy="540644"/>
          </a:xfrm>
          <a:prstGeom prst="rect">
            <a:avLst/>
          </a:prstGeom>
          <a:noFill/>
          <a:ln>
            <a:noFill/>
          </a:ln>
        </p:spPr>
        <p:txBody>
          <a:bodyPr anchorCtr="0" anchor="t" bIns="0" lIns="0" spcFirstLastPara="1" rIns="0" wrap="square" tIns="0">
            <a:noAutofit/>
          </a:bodyPr>
          <a:lstStyle>
            <a:lvl1pPr indent="-228600" lvl="0" marL="457200" marR="0" rtl="0" algn="l">
              <a:lnSpc>
                <a:spcPct val="9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01" name="Google Shape;601;p33"/>
          <p:cNvSpPr/>
          <p:nvPr>
            <p:ph idx="2" type="pic"/>
          </p:nvPr>
        </p:nvSpPr>
        <p:spPr>
          <a:xfrm>
            <a:off x="12174740" y="5486400"/>
            <a:ext cx="3582708" cy="1828800"/>
          </a:xfrm>
          <a:prstGeom prst="rect">
            <a:avLst/>
          </a:prstGeom>
          <a:noFill/>
          <a:ln>
            <a:noFill/>
          </a:ln>
        </p:spPr>
      </p:sp>
      <p:sp>
        <p:nvSpPr>
          <p:cNvPr id="602" name="Google Shape;602;p33"/>
          <p:cNvSpPr/>
          <p:nvPr>
            <p:ph idx="3" type="pic"/>
          </p:nvPr>
        </p:nvSpPr>
        <p:spPr>
          <a:xfrm>
            <a:off x="12166600" y="2209799"/>
            <a:ext cx="3581400" cy="2131513"/>
          </a:xfrm>
          <a:prstGeom prst="rect">
            <a:avLst/>
          </a:prstGeom>
          <a:noFill/>
          <a:ln>
            <a:noFill/>
          </a:ln>
        </p:spPr>
      </p:sp>
      <p:sp>
        <p:nvSpPr>
          <p:cNvPr id="603" name="Google Shape;603;p33"/>
          <p:cNvSpPr txBox="1"/>
          <p:nvPr>
            <p:ph idx="4" type="body"/>
          </p:nvPr>
        </p:nvSpPr>
        <p:spPr>
          <a:xfrm>
            <a:off x="507999" y="7612756"/>
            <a:ext cx="11353801" cy="540644"/>
          </a:xfrm>
          <a:prstGeom prst="rect">
            <a:avLst/>
          </a:prstGeom>
          <a:noFill/>
          <a:ln>
            <a:noFill/>
          </a:ln>
        </p:spPr>
        <p:txBody>
          <a:bodyPr anchorCtr="0" anchor="t" bIns="0" lIns="0" spcFirstLastPara="1" rIns="0" wrap="square" tIns="0">
            <a:noAutofit/>
          </a:bodyPr>
          <a:lstStyle>
            <a:lvl1pPr indent="-228600" lvl="0" marL="457200" marR="0" rtl="0" algn="l">
              <a:lnSpc>
                <a:spcPct val="9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04" name="Google Shape;604;p33"/>
          <p:cNvSpPr/>
          <p:nvPr>
            <p:ph idx="5" type="pic"/>
          </p:nvPr>
        </p:nvSpPr>
        <p:spPr>
          <a:xfrm>
            <a:off x="508000" y="2209800"/>
            <a:ext cx="11353800" cy="5105400"/>
          </a:xfrm>
          <a:prstGeom prst="rect">
            <a:avLst/>
          </a:prstGeom>
          <a:noFill/>
          <a:ln>
            <a:noFill/>
          </a:ln>
        </p:spPr>
      </p:sp>
      <p:sp>
        <p:nvSpPr>
          <p:cNvPr id="605" name="Google Shape;605;p33"/>
          <p:cNvSpPr txBox="1"/>
          <p:nvPr>
            <p:ph idx="6" type="body"/>
          </p:nvPr>
        </p:nvSpPr>
        <p:spPr>
          <a:xfrm>
            <a:off x="12166600" y="4638869"/>
            <a:ext cx="3581398" cy="540644"/>
          </a:xfrm>
          <a:prstGeom prst="rect">
            <a:avLst/>
          </a:prstGeom>
          <a:noFill/>
          <a:ln>
            <a:noFill/>
          </a:ln>
        </p:spPr>
        <p:txBody>
          <a:bodyPr anchorCtr="0" anchor="t" bIns="0" lIns="0" spcFirstLastPara="1" rIns="0" wrap="square" tIns="0">
            <a:noAutofit/>
          </a:bodyPr>
          <a:lstStyle>
            <a:lvl1pPr indent="-228600" lvl="0" marL="457200" marR="0" rtl="0" algn="l">
              <a:lnSpc>
                <a:spcPct val="9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s 5">
  <p:cSld name="Photos 5">
    <p:spTree>
      <p:nvGrpSpPr>
        <p:cNvPr id="606" name="Shape 606"/>
        <p:cNvGrpSpPr/>
        <p:nvPr/>
      </p:nvGrpSpPr>
      <p:grpSpPr>
        <a:xfrm>
          <a:off x="0" y="0"/>
          <a:ext cx="0" cy="0"/>
          <a:chOff x="0" y="0"/>
          <a:chExt cx="0" cy="0"/>
        </a:xfrm>
      </p:grpSpPr>
      <p:sp>
        <p:nvSpPr>
          <p:cNvPr id="607" name="Google Shape;607;p34"/>
          <p:cNvSpPr txBox="1"/>
          <p:nvPr>
            <p:ph type="title"/>
          </p:nvPr>
        </p:nvSpPr>
        <p:spPr>
          <a:xfrm>
            <a:off x="508000" y="313466"/>
            <a:ext cx="15240000" cy="1286734"/>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dk1"/>
              </a:buClr>
              <a:buSzPts val="44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8" name="Google Shape;608;p34"/>
          <p:cNvSpPr txBox="1"/>
          <p:nvPr>
            <p:ph idx="11" type="ftr"/>
          </p:nvPr>
        </p:nvSpPr>
        <p:spPr>
          <a:xfrm>
            <a:off x="3098800" y="8458200"/>
            <a:ext cx="8763000" cy="3048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 name="Google Shape;609;p34"/>
          <p:cNvSpPr txBox="1"/>
          <p:nvPr>
            <p:ph idx="12" type="sldNum"/>
          </p:nvPr>
        </p:nvSpPr>
        <p:spPr>
          <a:xfrm>
            <a:off x="508000" y="8475422"/>
            <a:ext cx="990600" cy="287578"/>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
        <p:nvSpPr>
          <p:cNvPr id="610" name="Google Shape;610;p34"/>
          <p:cNvSpPr txBox="1"/>
          <p:nvPr>
            <p:ph idx="1" type="body"/>
          </p:nvPr>
        </p:nvSpPr>
        <p:spPr>
          <a:xfrm>
            <a:off x="12174740" y="7612756"/>
            <a:ext cx="3582708" cy="540644"/>
          </a:xfrm>
          <a:prstGeom prst="rect">
            <a:avLst/>
          </a:prstGeom>
          <a:noFill/>
          <a:ln>
            <a:noFill/>
          </a:ln>
        </p:spPr>
        <p:txBody>
          <a:bodyPr anchorCtr="0" anchor="t" bIns="0" lIns="0" spcFirstLastPara="1" rIns="0" wrap="square" tIns="0">
            <a:noAutofit/>
          </a:bodyPr>
          <a:lstStyle>
            <a:lvl1pPr indent="-228600" lvl="0" marL="457200" marR="0" rtl="0" algn="l">
              <a:lnSpc>
                <a:spcPct val="9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11" name="Google Shape;611;p34"/>
          <p:cNvSpPr/>
          <p:nvPr>
            <p:ph idx="2" type="pic"/>
          </p:nvPr>
        </p:nvSpPr>
        <p:spPr>
          <a:xfrm>
            <a:off x="12174740" y="5486400"/>
            <a:ext cx="3582708" cy="1828800"/>
          </a:xfrm>
          <a:prstGeom prst="rect">
            <a:avLst/>
          </a:prstGeom>
          <a:noFill/>
          <a:ln>
            <a:noFill/>
          </a:ln>
        </p:spPr>
      </p:sp>
      <p:sp>
        <p:nvSpPr>
          <p:cNvPr id="612" name="Google Shape;612;p34"/>
          <p:cNvSpPr/>
          <p:nvPr>
            <p:ph idx="3" type="pic"/>
          </p:nvPr>
        </p:nvSpPr>
        <p:spPr>
          <a:xfrm>
            <a:off x="12166600" y="2209799"/>
            <a:ext cx="3581400" cy="2131513"/>
          </a:xfrm>
          <a:prstGeom prst="rect">
            <a:avLst/>
          </a:prstGeom>
          <a:noFill/>
          <a:ln>
            <a:noFill/>
          </a:ln>
        </p:spPr>
      </p:sp>
      <p:sp>
        <p:nvSpPr>
          <p:cNvPr id="613" name="Google Shape;613;p34"/>
          <p:cNvSpPr txBox="1"/>
          <p:nvPr>
            <p:ph idx="4" type="body"/>
          </p:nvPr>
        </p:nvSpPr>
        <p:spPr>
          <a:xfrm>
            <a:off x="507999" y="7612756"/>
            <a:ext cx="7467601" cy="540644"/>
          </a:xfrm>
          <a:prstGeom prst="rect">
            <a:avLst/>
          </a:prstGeom>
          <a:noFill/>
          <a:ln>
            <a:noFill/>
          </a:ln>
        </p:spPr>
        <p:txBody>
          <a:bodyPr anchorCtr="0" anchor="t" bIns="0" lIns="0" spcFirstLastPara="1" rIns="0" wrap="square" tIns="0">
            <a:noAutofit/>
          </a:bodyPr>
          <a:lstStyle>
            <a:lvl1pPr indent="-228600" lvl="0" marL="457200" marR="0" rtl="0" algn="l">
              <a:lnSpc>
                <a:spcPct val="9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14" name="Google Shape;614;p34"/>
          <p:cNvSpPr/>
          <p:nvPr>
            <p:ph idx="5" type="pic"/>
          </p:nvPr>
        </p:nvSpPr>
        <p:spPr>
          <a:xfrm>
            <a:off x="508000" y="2209800"/>
            <a:ext cx="7467600" cy="5105400"/>
          </a:xfrm>
          <a:prstGeom prst="rect">
            <a:avLst/>
          </a:prstGeom>
          <a:noFill/>
          <a:ln>
            <a:noFill/>
          </a:ln>
        </p:spPr>
      </p:sp>
      <p:sp>
        <p:nvSpPr>
          <p:cNvPr id="615" name="Google Shape;615;p34"/>
          <p:cNvSpPr txBox="1"/>
          <p:nvPr>
            <p:ph idx="6" type="body"/>
          </p:nvPr>
        </p:nvSpPr>
        <p:spPr>
          <a:xfrm>
            <a:off x="12166600" y="4638869"/>
            <a:ext cx="3581398" cy="540644"/>
          </a:xfrm>
          <a:prstGeom prst="rect">
            <a:avLst/>
          </a:prstGeom>
          <a:noFill/>
          <a:ln>
            <a:noFill/>
          </a:ln>
        </p:spPr>
        <p:txBody>
          <a:bodyPr anchorCtr="0" anchor="t" bIns="0" lIns="0" spcFirstLastPara="1" rIns="0" wrap="square" tIns="0">
            <a:noAutofit/>
          </a:bodyPr>
          <a:lstStyle>
            <a:lvl1pPr indent="-228600" lvl="0" marL="457200" marR="0" rtl="0" algn="l">
              <a:lnSpc>
                <a:spcPct val="9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16" name="Google Shape;616;p34"/>
          <p:cNvSpPr txBox="1"/>
          <p:nvPr>
            <p:ph idx="7" type="body"/>
          </p:nvPr>
        </p:nvSpPr>
        <p:spPr>
          <a:xfrm>
            <a:off x="8288540" y="7612756"/>
            <a:ext cx="3582708" cy="540644"/>
          </a:xfrm>
          <a:prstGeom prst="rect">
            <a:avLst/>
          </a:prstGeom>
          <a:noFill/>
          <a:ln>
            <a:noFill/>
          </a:ln>
        </p:spPr>
        <p:txBody>
          <a:bodyPr anchorCtr="0" anchor="t" bIns="0" lIns="0" spcFirstLastPara="1" rIns="0" wrap="square" tIns="0">
            <a:noAutofit/>
          </a:bodyPr>
          <a:lstStyle>
            <a:lvl1pPr indent="-228600" lvl="0" marL="457200" marR="0" rtl="0" algn="l">
              <a:lnSpc>
                <a:spcPct val="9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17" name="Google Shape;617;p34"/>
          <p:cNvSpPr/>
          <p:nvPr>
            <p:ph idx="8" type="pic"/>
          </p:nvPr>
        </p:nvSpPr>
        <p:spPr>
          <a:xfrm>
            <a:off x="8288540" y="5486400"/>
            <a:ext cx="3582708" cy="1828800"/>
          </a:xfrm>
          <a:prstGeom prst="rect">
            <a:avLst/>
          </a:prstGeom>
          <a:noFill/>
          <a:ln>
            <a:noFill/>
          </a:ln>
        </p:spPr>
      </p:sp>
      <p:sp>
        <p:nvSpPr>
          <p:cNvPr id="618" name="Google Shape;618;p34"/>
          <p:cNvSpPr/>
          <p:nvPr>
            <p:ph idx="9" type="pic"/>
          </p:nvPr>
        </p:nvSpPr>
        <p:spPr>
          <a:xfrm>
            <a:off x="8280400" y="2209799"/>
            <a:ext cx="3581400" cy="2131513"/>
          </a:xfrm>
          <a:prstGeom prst="rect">
            <a:avLst/>
          </a:prstGeom>
          <a:noFill/>
          <a:ln>
            <a:noFill/>
          </a:ln>
        </p:spPr>
      </p:sp>
      <p:sp>
        <p:nvSpPr>
          <p:cNvPr id="619" name="Google Shape;619;p34"/>
          <p:cNvSpPr txBox="1"/>
          <p:nvPr>
            <p:ph idx="13" type="body"/>
          </p:nvPr>
        </p:nvSpPr>
        <p:spPr>
          <a:xfrm>
            <a:off x="8280400" y="4638869"/>
            <a:ext cx="3581398" cy="540644"/>
          </a:xfrm>
          <a:prstGeom prst="rect">
            <a:avLst/>
          </a:prstGeom>
          <a:noFill/>
          <a:ln>
            <a:noFill/>
          </a:ln>
        </p:spPr>
        <p:txBody>
          <a:bodyPr anchorCtr="0" anchor="t" bIns="0" lIns="0" spcFirstLastPara="1" rIns="0" wrap="square" tIns="0">
            <a:noAutofit/>
          </a:bodyPr>
          <a:lstStyle>
            <a:lvl1pPr indent="-228600" lvl="0" marL="457200" marR="0" rtl="0" algn="l">
              <a:lnSpc>
                <a:spcPct val="9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o (Colored)">
  <p:cSld name="Bio (Colored)">
    <p:spTree>
      <p:nvGrpSpPr>
        <p:cNvPr id="620" name="Shape 620"/>
        <p:cNvGrpSpPr/>
        <p:nvPr/>
      </p:nvGrpSpPr>
      <p:grpSpPr>
        <a:xfrm>
          <a:off x="0" y="0"/>
          <a:ext cx="0" cy="0"/>
          <a:chOff x="0" y="0"/>
          <a:chExt cx="0" cy="0"/>
        </a:xfrm>
      </p:grpSpPr>
      <p:sp>
        <p:nvSpPr>
          <p:cNvPr id="621" name="Google Shape;621;p35"/>
          <p:cNvSpPr/>
          <p:nvPr/>
        </p:nvSpPr>
        <p:spPr>
          <a:xfrm>
            <a:off x="0" y="0"/>
            <a:ext cx="7975600" cy="91440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a:solidFill>
                <a:schemeClr val="lt1"/>
              </a:solidFill>
              <a:latin typeface="Arial"/>
              <a:ea typeface="Arial"/>
              <a:cs typeface="Arial"/>
              <a:sym typeface="Arial"/>
            </a:endParaRPr>
          </a:p>
        </p:txBody>
      </p:sp>
      <p:sp>
        <p:nvSpPr>
          <p:cNvPr id="622" name="Google Shape;622;p35"/>
          <p:cNvSpPr/>
          <p:nvPr/>
        </p:nvSpPr>
        <p:spPr>
          <a:xfrm>
            <a:off x="508000" y="-1"/>
            <a:ext cx="7467600" cy="6628183"/>
          </a:xfrm>
          <a:custGeom>
            <a:rect b="b" l="l" r="r" t="t"/>
            <a:pathLst>
              <a:path extrusionOk="0" h="5669292" w="7752588">
                <a:moveTo>
                  <a:pt x="7752588" y="11430"/>
                </a:moveTo>
                <a:lnTo>
                  <a:pt x="2706370" y="0"/>
                </a:lnTo>
                <a:lnTo>
                  <a:pt x="0" y="5669292"/>
                </a:lnTo>
                <a:lnTo>
                  <a:pt x="7752588" y="11430"/>
                </a:lnTo>
                <a:close/>
              </a:path>
            </a:pathLst>
          </a:custGeom>
          <a:solidFill>
            <a:schemeClr val="lt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b="0" i="0" sz="1800">
              <a:solidFill>
                <a:schemeClr val="dk1"/>
              </a:solidFill>
              <a:latin typeface="Arial"/>
              <a:ea typeface="Arial"/>
              <a:cs typeface="Arial"/>
              <a:sym typeface="Arial"/>
            </a:endParaRPr>
          </a:p>
        </p:txBody>
      </p:sp>
      <p:sp>
        <p:nvSpPr>
          <p:cNvPr id="623" name="Google Shape;623;p35"/>
          <p:cNvSpPr/>
          <p:nvPr>
            <p:ph idx="2" type="pic"/>
          </p:nvPr>
        </p:nvSpPr>
        <p:spPr>
          <a:xfrm>
            <a:off x="507999" y="6628183"/>
            <a:ext cx="2133601" cy="2134817"/>
          </a:xfrm>
          <a:prstGeom prst="rect">
            <a:avLst/>
          </a:prstGeom>
          <a:noFill/>
          <a:ln>
            <a:noFill/>
          </a:ln>
        </p:spPr>
      </p:sp>
      <p:sp>
        <p:nvSpPr>
          <p:cNvPr id="624" name="Google Shape;624;p35"/>
          <p:cNvSpPr txBox="1"/>
          <p:nvPr>
            <p:ph idx="1" type="body"/>
          </p:nvPr>
        </p:nvSpPr>
        <p:spPr>
          <a:xfrm>
            <a:off x="8280401" y="304800"/>
            <a:ext cx="7467600" cy="7848600"/>
          </a:xfrm>
          <a:prstGeom prst="rect">
            <a:avLst/>
          </a:prstGeom>
          <a:noFill/>
          <a:ln>
            <a:noFill/>
          </a:ln>
        </p:spPr>
        <p:txBody>
          <a:bodyPr anchorCtr="0" anchor="t" bIns="0" lIns="0" spcFirstLastPara="1" rIns="0" wrap="square" tIns="0">
            <a:noAutofit/>
          </a:bodyPr>
          <a:lstStyle>
            <a:lvl1pPr indent="-368300" lvl="0" marL="457200" marR="0" rtl="0" algn="l">
              <a:lnSpc>
                <a:spcPct val="90000"/>
              </a:lnSpc>
              <a:spcBef>
                <a:spcPts val="1000"/>
              </a:spcBef>
              <a:spcAft>
                <a:spcPts val="0"/>
              </a:spcAft>
              <a:buClr>
                <a:srgbClr val="000000"/>
              </a:buClr>
              <a:buSzPts val="2200"/>
              <a:buFont typeface="Noto Sans Symbols"/>
              <a:buChar char="▪"/>
              <a:defRPr b="0" i="0" sz="2200" u="none" cap="none" strike="noStrike">
                <a:solidFill>
                  <a:srgbClr val="000000"/>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25" name="Google Shape;625;p35"/>
          <p:cNvSpPr txBox="1"/>
          <p:nvPr>
            <p:ph type="title"/>
          </p:nvPr>
        </p:nvSpPr>
        <p:spPr>
          <a:xfrm>
            <a:off x="508000" y="313466"/>
            <a:ext cx="7467600" cy="5096734"/>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lt1"/>
              </a:buClr>
              <a:buSzPts val="4400"/>
              <a:buFont typeface="Arial"/>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o (Basic)">
  <p:cSld name="Bio (Basic)">
    <p:spTree>
      <p:nvGrpSpPr>
        <p:cNvPr id="626" name="Shape 626"/>
        <p:cNvGrpSpPr/>
        <p:nvPr/>
      </p:nvGrpSpPr>
      <p:grpSpPr>
        <a:xfrm>
          <a:off x="0" y="0"/>
          <a:ext cx="0" cy="0"/>
          <a:chOff x="0" y="0"/>
          <a:chExt cx="0" cy="0"/>
        </a:xfrm>
      </p:grpSpPr>
      <p:sp>
        <p:nvSpPr>
          <p:cNvPr id="627" name="Google Shape;627;p36"/>
          <p:cNvSpPr/>
          <p:nvPr/>
        </p:nvSpPr>
        <p:spPr>
          <a:xfrm>
            <a:off x="508000" y="-1"/>
            <a:ext cx="7467600" cy="6628183"/>
          </a:xfrm>
          <a:custGeom>
            <a:rect b="b" l="l" r="r" t="t"/>
            <a:pathLst>
              <a:path extrusionOk="0" h="5669292" w="7752588">
                <a:moveTo>
                  <a:pt x="7752588" y="11430"/>
                </a:moveTo>
                <a:lnTo>
                  <a:pt x="2706370" y="0"/>
                </a:lnTo>
                <a:lnTo>
                  <a:pt x="0" y="5669292"/>
                </a:lnTo>
                <a:lnTo>
                  <a:pt x="7752588" y="11430"/>
                </a:lnTo>
                <a:close/>
              </a:path>
            </a:pathLst>
          </a:custGeom>
          <a:solidFill>
            <a:schemeClr val="lt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b="0" i="0" sz="1800">
              <a:solidFill>
                <a:schemeClr val="dk1"/>
              </a:solidFill>
              <a:latin typeface="Arial"/>
              <a:ea typeface="Arial"/>
              <a:cs typeface="Arial"/>
              <a:sym typeface="Arial"/>
            </a:endParaRPr>
          </a:p>
        </p:txBody>
      </p:sp>
      <p:sp>
        <p:nvSpPr>
          <p:cNvPr id="628" name="Google Shape;628;p36"/>
          <p:cNvSpPr/>
          <p:nvPr>
            <p:ph idx="2" type="pic"/>
          </p:nvPr>
        </p:nvSpPr>
        <p:spPr>
          <a:xfrm>
            <a:off x="507999" y="6628183"/>
            <a:ext cx="2133601" cy="2134817"/>
          </a:xfrm>
          <a:prstGeom prst="rect">
            <a:avLst/>
          </a:prstGeom>
          <a:noFill/>
          <a:ln>
            <a:noFill/>
          </a:ln>
        </p:spPr>
      </p:sp>
      <p:sp>
        <p:nvSpPr>
          <p:cNvPr id="629" name="Google Shape;629;p36"/>
          <p:cNvSpPr txBox="1"/>
          <p:nvPr>
            <p:ph idx="1" type="body"/>
          </p:nvPr>
        </p:nvSpPr>
        <p:spPr>
          <a:xfrm>
            <a:off x="8280401" y="304800"/>
            <a:ext cx="7467600" cy="7848600"/>
          </a:xfrm>
          <a:prstGeom prst="rect">
            <a:avLst/>
          </a:prstGeom>
          <a:noFill/>
          <a:ln>
            <a:noFill/>
          </a:ln>
        </p:spPr>
        <p:txBody>
          <a:bodyPr anchorCtr="0" anchor="t" bIns="0" lIns="0" spcFirstLastPara="1" rIns="0" wrap="square" tIns="0">
            <a:noAutofit/>
          </a:bodyPr>
          <a:lstStyle>
            <a:lvl1pPr indent="-368300" lvl="0" marL="457200" marR="0" rtl="0" algn="l">
              <a:lnSpc>
                <a:spcPct val="90000"/>
              </a:lnSpc>
              <a:spcBef>
                <a:spcPts val="1000"/>
              </a:spcBef>
              <a:spcAft>
                <a:spcPts val="0"/>
              </a:spcAft>
              <a:buClr>
                <a:srgbClr val="000000"/>
              </a:buClr>
              <a:buSzPts val="2200"/>
              <a:buFont typeface="Noto Sans Symbols"/>
              <a:buChar char="▪"/>
              <a:defRPr b="0" i="0" sz="2200" u="none" cap="none" strike="noStrike">
                <a:solidFill>
                  <a:srgbClr val="000000"/>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30" name="Google Shape;630;p36"/>
          <p:cNvSpPr txBox="1"/>
          <p:nvPr>
            <p:ph type="title"/>
          </p:nvPr>
        </p:nvSpPr>
        <p:spPr>
          <a:xfrm>
            <a:off x="508000" y="313466"/>
            <a:ext cx="7467600" cy="5096734"/>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dk1"/>
              </a:buClr>
              <a:buSzPts val="44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1" name="Google Shape;631;p36"/>
          <p:cNvSpPr txBox="1"/>
          <p:nvPr>
            <p:ph idx="11" type="ftr"/>
          </p:nvPr>
        </p:nvSpPr>
        <p:spPr>
          <a:xfrm>
            <a:off x="3098800" y="8458200"/>
            <a:ext cx="8763000" cy="3048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am InIn (4)">
  <p:cSld name="Team InIn (4)">
    <p:spTree>
      <p:nvGrpSpPr>
        <p:cNvPr id="632" name="Shape 632"/>
        <p:cNvGrpSpPr/>
        <p:nvPr/>
      </p:nvGrpSpPr>
      <p:grpSpPr>
        <a:xfrm>
          <a:off x="0" y="0"/>
          <a:ext cx="0" cy="0"/>
          <a:chOff x="0" y="0"/>
          <a:chExt cx="0" cy="0"/>
        </a:xfrm>
      </p:grpSpPr>
      <p:sp>
        <p:nvSpPr>
          <p:cNvPr id="633" name="Google Shape;633;p37"/>
          <p:cNvSpPr/>
          <p:nvPr/>
        </p:nvSpPr>
        <p:spPr>
          <a:xfrm>
            <a:off x="0" y="0"/>
            <a:ext cx="16256000" cy="5669280"/>
          </a:xfrm>
          <a:custGeom>
            <a:rect b="b" l="l" r="r" t="t"/>
            <a:pathLst>
              <a:path extrusionOk="0" h="5669280" w="16256000">
                <a:moveTo>
                  <a:pt x="16256000" y="0"/>
                </a:moveTo>
                <a:lnTo>
                  <a:pt x="0" y="0"/>
                </a:lnTo>
                <a:lnTo>
                  <a:pt x="0" y="5669280"/>
                </a:lnTo>
                <a:lnTo>
                  <a:pt x="16256000" y="5669280"/>
                </a:lnTo>
                <a:lnTo>
                  <a:pt x="16256000" y="0"/>
                </a:lnTo>
                <a:close/>
              </a:path>
            </a:pathLst>
          </a:custGeom>
          <a:solidFill>
            <a:schemeClr val="dk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b="0" i="0" sz="1800">
              <a:solidFill>
                <a:schemeClr val="dk1"/>
              </a:solidFill>
              <a:latin typeface="Arial"/>
              <a:ea typeface="Arial"/>
              <a:cs typeface="Arial"/>
              <a:sym typeface="Arial"/>
            </a:endParaRPr>
          </a:p>
        </p:txBody>
      </p:sp>
      <p:sp>
        <p:nvSpPr>
          <p:cNvPr id="634" name="Google Shape;634;p37"/>
          <p:cNvSpPr/>
          <p:nvPr>
            <p:ph idx="2" type="pic"/>
          </p:nvPr>
        </p:nvSpPr>
        <p:spPr>
          <a:xfrm>
            <a:off x="508000" y="2209800"/>
            <a:ext cx="1548000" cy="1547162"/>
          </a:xfrm>
          <a:prstGeom prst="rect">
            <a:avLst/>
          </a:prstGeom>
          <a:noFill/>
          <a:ln>
            <a:noFill/>
          </a:ln>
        </p:spPr>
      </p:sp>
      <p:sp>
        <p:nvSpPr>
          <p:cNvPr id="635" name="Google Shape;635;p37"/>
          <p:cNvSpPr txBox="1"/>
          <p:nvPr>
            <p:ph idx="1" type="body"/>
          </p:nvPr>
        </p:nvSpPr>
        <p:spPr>
          <a:xfrm>
            <a:off x="532001" y="4195488"/>
            <a:ext cx="3557400" cy="1314074"/>
          </a:xfrm>
          <a:prstGeom prst="rect">
            <a:avLst/>
          </a:prstGeom>
          <a:noFill/>
          <a:ln>
            <a:noFill/>
          </a:ln>
        </p:spPr>
        <p:txBody>
          <a:bodyPr anchorCtr="0" anchor="t" bIns="0" lIns="0" spcFirstLastPara="1" rIns="0" wrap="square" tIns="0">
            <a:noAutofit/>
          </a:bodyPr>
          <a:lstStyle>
            <a:lvl1pPr indent="-228600" lvl="0" marL="457200" marR="0" rtl="0" algn="l">
              <a:lnSpc>
                <a:spcPct val="90000"/>
              </a:lnSpc>
              <a:spcBef>
                <a:spcPts val="0"/>
              </a:spcBef>
              <a:spcAft>
                <a:spcPts val="0"/>
              </a:spcAft>
              <a:buClr>
                <a:schemeClr val="lt1"/>
              </a:buClr>
              <a:buSzPts val="2200"/>
              <a:buFont typeface="Arial"/>
              <a:buNone/>
              <a:defRPr b="0" i="0" sz="2200" u="none" cap="none" strike="noStrike">
                <a:solidFill>
                  <a:schemeClr val="lt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36" name="Google Shape;636;p37"/>
          <p:cNvSpPr txBox="1"/>
          <p:nvPr>
            <p:ph idx="3" type="body"/>
          </p:nvPr>
        </p:nvSpPr>
        <p:spPr>
          <a:xfrm>
            <a:off x="4394200" y="4195488"/>
            <a:ext cx="3581400" cy="1314074"/>
          </a:xfrm>
          <a:prstGeom prst="rect">
            <a:avLst/>
          </a:prstGeom>
          <a:noFill/>
          <a:ln>
            <a:noFill/>
          </a:ln>
        </p:spPr>
        <p:txBody>
          <a:bodyPr anchorCtr="0" anchor="t" bIns="0" lIns="0" spcFirstLastPara="1" rIns="0" wrap="square" tIns="0">
            <a:noAutofit/>
          </a:bodyPr>
          <a:lstStyle>
            <a:lvl1pPr indent="-228600" lvl="0" marL="457200" marR="0" rtl="0" algn="l">
              <a:lnSpc>
                <a:spcPct val="90000"/>
              </a:lnSpc>
              <a:spcBef>
                <a:spcPts val="0"/>
              </a:spcBef>
              <a:spcAft>
                <a:spcPts val="0"/>
              </a:spcAft>
              <a:buClr>
                <a:schemeClr val="lt1"/>
              </a:buClr>
              <a:buSzPts val="2200"/>
              <a:buFont typeface="Arial"/>
              <a:buNone/>
              <a:defRPr b="0" i="0" sz="2200" u="none" cap="none" strike="noStrike">
                <a:solidFill>
                  <a:schemeClr val="lt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37" name="Google Shape;637;p37"/>
          <p:cNvSpPr txBox="1"/>
          <p:nvPr>
            <p:ph idx="4" type="body"/>
          </p:nvPr>
        </p:nvSpPr>
        <p:spPr>
          <a:xfrm>
            <a:off x="8280399" y="4200005"/>
            <a:ext cx="3581401" cy="1314074"/>
          </a:xfrm>
          <a:prstGeom prst="rect">
            <a:avLst/>
          </a:prstGeom>
          <a:noFill/>
          <a:ln>
            <a:noFill/>
          </a:ln>
        </p:spPr>
        <p:txBody>
          <a:bodyPr anchorCtr="0" anchor="t" bIns="0" lIns="0" spcFirstLastPara="1" rIns="0" wrap="square" tIns="0">
            <a:noAutofit/>
          </a:bodyPr>
          <a:lstStyle>
            <a:lvl1pPr indent="-228600" lvl="0" marL="457200" marR="0" rtl="0" algn="l">
              <a:lnSpc>
                <a:spcPct val="90000"/>
              </a:lnSpc>
              <a:spcBef>
                <a:spcPts val="0"/>
              </a:spcBef>
              <a:spcAft>
                <a:spcPts val="0"/>
              </a:spcAft>
              <a:buClr>
                <a:schemeClr val="lt1"/>
              </a:buClr>
              <a:buSzPts val="2200"/>
              <a:buFont typeface="Arial"/>
              <a:buNone/>
              <a:defRPr b="0" i="0" sz="2200" u="none" cap="none" strike="noStrike">
                <a:solidFill>
                  <a:schemeClr val="lt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38" name="Google Shape;638;p37"/>
          <p:cNvSpPr txBox="1"/>
          <p:nvPr>
            <p:ph idx="5" type="body"/>
          </p:nvPr>
        </p:nvSpPr>
        <p:spPr>
          <a:xfrm>
            <a:off x="12166598" y="4195488"/>
            <a:ext cx="3810002" cy="1314074"/>
          </a:xfrm>
          <a:prstGeom prst="rect">
            <a:avLst/>
          </a:prstGeom>
          <a:noFill/>
          <a:ln>
            <a:noFill/>
          </a:ln>
        </p:spPr>
        <p:txBody>
          <a:bodyPr anchorCtr="0" anchor="t" bIns="0" lIns="0" spcFirstLastPara="1" rIns="0" wrap="square" tIns="0">
            <a:noAutofit/>
          </a:bodyPr>
          <a:lstStyle>
            <a:lvl1pPr indent="-228600" lvl="0" marL="457200" marR="0" rtl="0" algn="l">
              <a:lnSpc>
                <a:spcPct val="90000"/>
              </a:lnSpc>
              <a:spcBef>
                <a:spcPts val="0"/>
              </a:spcBef>
              <a:spcAft>
                <a:spcPts val="0"/>
              </a:spcAft>
              <a:buClr>
                <a:schemeClr val="lt1"/>
              </a:buClr>
              <a:buSzPts val="2200"/>
              <a:buFont typeface="Arial"/>
              <a:buNone/>
              <a:defRPr b="0" i="0" sz="2200" u="none" cap="none" strike="noStrike">
                <a:solidFill>
                  <a:schemeClr val="lt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39" name="Google Shape;639;p37"/>
          <p:cNvSpPr/>
          <p:nvPr>
            <p:ph idx="6" type="pic"/>
          </p:nvPr>
        </p:nvSpPr>
        <p:spPr>
          <a:xfrm>
            <a:off x="4421636" y="2209800"/>
            <a:ext cx="1548000" cy="1547162"/>
          </a:xfrm>
          <a:prstGeom prst="rect">
            <a:avLst/>
          </a:prstGeom>
          <a:noFill/>
          <a:ln>
            <a:noFill/>
          </a:ln>
        </p:spPr>
      </p:sp>
      <p:sp>
        <p:nvSpPr>
          <p:cNvPr id="640" name="Google Shape;640;p37"/>
          <p:cNvSpPr/>
          <p:nvPr>
            <p:ph idx="7" type="pic"/>
          </p:nvPr>
        </p:nvSpPr>
        <p:spPr>
          <a:xfrm>
            <a:off x="8280400" y="2209800"/>
            <a:ext cx="1548000" cy="1547162"/>
          </a:xfrm>
          <a:prstGeom prst="rect">
            <a:avLst/>
          </a:prstGeom>
          <a:noFill/>
          <a:ln>
            <a:noFill/>
          </a:ln>
        </p:spPr>
      </p:sp>
      <p:sp>
        <p:nvSpPr>
          <p:cNvPr id="641" name="Google Shape;641;p37"/>
          <p:cNvSpPr/>
          <p:nvPr>
            <p:ph idx="8" type="pic"/>
          </p:nvPr>
        </p:nvSpPr>
        <p:spPr>
          <a:xfrm>
            <a:off x="12166600" y="2209800"/>
            <a:ext cx="1548000" cy="1547162"/>
          </a:xfrm>
          <a:prstGeom prst="rect">
            <a:avLst/>
          </a:prstGeom>
          <a:noFill/>
          <a:ln>
            <a:noFill/>
          </a:ln>
        </p:spPr>
      </p:sp>
      <p:sp>
        <p:nvSpPr>
          <p:cNvPr id="642" name="Google Shape;642;p37"/>
          <p:cNvSpPr/>
          <p:nvPr/>
        </p:nvSpPr>
        <p:spPr>
          <a:xfrm>
            <a:off x="508000" y="-13253"/>
            <a:ext cx="7658088" cy="2236303"/>
          </a:xfrm>
          <a:custGeom>
            <a:rect b="b" l="l" r="r" t="t"/>
            <a:pathLst>
              <a:path extrusionOk="0" h="2160104" w="7871791">
                <a:moveTo>
                  <a:pt x="0" y="2160104"/>
                </a:moveTo>
                <a:lnTo>
                  <a:pt x="2093843" y="0"/>
                </a:lnTo>
                <a:lnTo>
                  <a:pt x="7871791" y="0"/>
                </a:lnTo>
                <a:lnTo>
                  <a:pt x="0" y="2160104"/>
                </a:lnTo>
                <a:close/>
              </a:path>
            </a:pathLst>
          </a:cu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a:solidFill>
                <a:schemeClr val="lt1"/>
              </a:solidFill>
              <a:latin typeface="Arial"/>
              <a:ea typeface="Arial"/>
              <a:cs typeface="Arial"/>
              <a:sym typeface="Arial"/>
            </a:endParaRPr>
          </a:p>
        </p:txBody>
      </p:sp>
      <p:sp>
        <p:nvSpPr>
          <p:cNvPr id="643" name="Google Shape;643;p37"/>
          <p:cNvSpPr/>
          <p:nvPr/>
        </p:nvSpPr>
        <p:spPr>
          <a:xfrm>
            <a:off x="4394200" y="-13254"/>
            <a:ext cx="6434109" cy="2236304"/>
          </a:xfrm>
          <a:custGeom>
            <a:rect b="b" l="l" r="r" t="t"/>
            <a:pathLst>
              <a:path extrusionOk="0" h="2146852" w="13717001">
                <a:moveTo>
                  <a:pt x="0" y="2146852"/>
                </a:moveTo>
                <a:lnTo>
                  <a:pt x="2269604" y="0"/>
                </a:lnTo>
                <a:lnTo>
                  <a:pt x="13717001" y="1"/>
                </a:lnTo>
                <a:lnTo>
                  <a:pt x="0" y="2146852"/>
                </a:lnTo>
                <a:close/>
              </a:path>
            </a:pathLst>
          </a:cu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a:solidFill>
                <a:schemeClr val="lt1"/>
              </a:solidFill>
              <a:latin typeface="Arial"/>
              <a:ea typeface="Arial"/>
              <a:cs typeface="Arial"/>
              <a:sym typeface="Arial"/>
            </a:endParaRPr>
          </a:p>
        </p:txBody>
      </p:sp>
      <p:sp>
        <p:nvSpPr>
          <p:cNvPr id="644" name="Google Shape;644;p37"/>
          <p:cNvSpPr/>
          <p:nvPr/>
        </p:nvSpPr>
        <p:spPr>
          <a:xfrm>
            <a:off x="8280399" y="-13252"/>
            <a:ext cx="5711077" cy="2223051"/>
          </a:xfrm>
          <a:custGeom>
            <a:rect b="b" l="l" r="r" t="t"/>
            <a:pathLst>
              <a:path extrusionOk="0" h="2146852" w="12002781">
                <a:moveTo>
                  <a:pt x="0" y="2146852"/>
                </a:moveTo>
                <a:lnTo>
                  <a:pt x="2269604" y="0"/>
                </a:lnTo>
                <a:lnTo>
                  <a:pt x="12002781" y="0"/>
                </a:lnTo>
                <a:lnTo>
                  <a:pt x="0" y="2146852"/>
                </a:lnTo>
                <a:close/>
              </a:path>
            </a:pathLst>
          </a:cu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a:solidFill>
                <a:schemeClr val="lt1"/>
              </a:solidFill>
              <a:latin typeface="Arial"/>
              <a:ea typeface="Arial"/>
              <a:cs typeface="Arial"/>
              <a:sym typeface="Arial"/>
            </a:endParaRPr>
          </a:p>
        </p:txBody>
      </p:sp>
      <p:sp>
        <p:nvSpPr>
          <p:cNvPr id="645" name="Google Shape;645;p37"/>
          <p:cNvSpPr/>
          <p:nvPr/>
        </p:nvSpPr>
        <p:spPr>
          <a:xfrm>
            <a:off x="12166600" y="-13252"/>
            <a:ext cx="3658507" cy="2236302"/>
          </a:xfrm>
          <a:custGeom>
            <a:rect b="b" l="l" r="r" t="t"/>
            <a:pathLst>
              <a:path extrusionOk="0" h="2146852" w="9501706">
                <a:moveTo>
                  <a:pt x="0" y="2146852"/>
                </a:moveTo>
                <a:lnTo>
                  <a:pt x="2269604" y="0"/>
                </a:lnTo>
                <a:lnTo>
                  <a:pt x="9501706" y="0"/>
                </a:lnTo>
                <a:lnTo>
                  <a:pt x="0" y="2146852"/>
                </a:lnTo>
                <a:close/>
              </a:path>
            </a:pathLst>
          </a:cu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a:solidFill>
                <a:schemeClr val="lt1"/>
              </a:solidFill>
              <a:latin typeface="Arial"/>
              <a:ea typeface="Arial"/>
              <a:cs typeface="Arial"/>
              <a:sym typeface="Arial"/>
            </a:endParaRPr>
          </a:p>
        </p:txBody>
      </p:sp>
      <p:sp>
        <p:nvSpPr>
          <p:cNvPr id="646" name="Google Shape;646;p37"/>
          <p:cNvSpPr txBox="1"/>
          <p:nvPr>
            <p:ph idx="9" type="body"/>
          </p:nvPr>
        </p:nvSpPr>
        <p:spPr>
          <a:xfrm>
            <a:off x="8280401" y="6122729"/>
            <a:ext cx="6477000" cy="421863"/>
          </a:xfrm>
          <a:prstGeom prst="rect">
            <a:avLst/>
          </a:prstGeom>
          <a:noFill/>
          <a:ln>
            <a:noFill/>
          </a:ln>
        </p:spPr>
        <p:txBody>
          <a:bodyPr anchorCtr="0" anchor="t" bIns="0" lIns="0" spcFirstLastPara="1" rIns="0" wrap="square" tIns="0">
            <a:noAutofit/>
          </a:bodyPr>
          <a:lstStyle>
            <a:lvl1pPr indent="-368300" lvl="0" marL="457200" marR="0" rtl="0" algn="l">
              <a:lnSpc>
                <a:spcPct val="90000"/>
              </a:lnSpc>
              <a:spcBef>
                <a:spcPts val="1000"/>
              </a:spcBef>
              <a:spcAft>
                <a:spcPts val="0"/>
              </a:spcAft>
              <a:buClr>
                <a:schemeClr val="dk1"/>
              </a:buClr>
              <a:buSzPts val="2200"/>
              <a:buFont typeface="Arial"/>
              <a:buChar char="•"/>
              <a:defRPr b="1" i="0" sz="22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7" name="Google Shape;647;p37"/>
          <p:cNvSpPr txBox="1"/>
          <p:nvPr>
            <p:ph idx="13" type="body"/>
          </p:nvPr>
        </p:nvSpPr>
        <p:spPr>
          <a:xfrm>
            <a:off x="507999" y="6122729"/>
            <a:ext cx="6172201" cy="421863"/>
          </a:xfrm>
          <a:prstGeom prst="rect">
            <a:avLst/>
          </a:prstGeom>
          <a:noFill/>
          <a:ln>
            <a:noFill/>
          </a:ln>
        </p:spPr>
        <p:txBody>
          <a:bodyPr anchorCtr="0" anchor="t" bIns="0" lIns="0" spcFirstLastPara="1" rIns="0" wrap="square" tIns="0">
            <a:noAutofit/>
          </a:bodyPr>
          <a:lstStyle>
            <a:lvl1pPr indent="-228600" lvl="0" marL="457200" marR="0" rtl="0" algn="l">
              <a:lnSpc>
                <a:spcPct val="90000"/>
              </a:lnSpc>
              <a:spcBef>
                <a:spcPts val="0"/>
              </a:spcBef>
              <a:spcAft>
                <a:spcPts val="0"/>
              </a:spcAft>
              <a:buClr>
                <a:schemeClr val="dk1"/>
              </a:buClr>
              <a:buSzPts val="2200"/>
              <a:buFont typeface="Arial"/>
              <a:buNone/>
              <a:defRPr b="0" i="0" sz="22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 name="Google Shape;648;p37"/>
          <p:cNvSpPr txBox="1"/>
          <p:nvPr>
            <p:ph idx="14" type="body"/>
          </p:nvPr>
        </p:nvSpPr>
        <p:spPr>
          <a:xfrm>
            <a:off x="507999" y="6851599"/>
            <a:ext cx="6172201" cy="973153"/>
          </a:xfrm>
          <a:prstGeom prst="rect">
            <a:avLst/>
          </a:prstGeom>
          <a:noFill/>
          <a:ln>
            <a:noFill/>
          </a:ln>
        </p:spPr>
        <p:txBody>
          <a:bodyPr anchorCtr="0" anchor="t" bIns="0" lIns="0" spcFirstLastPara="1" rIns="0" wrap="square" tIns="0">
            <a:noAutofit/>
          </a:bodyPr>
          <a:lstStyle>
            <a:lvl1pPr indent="-228600" lvl="0" marL="457200" marR="0" rtl="0" algn="l">
              <a:lnSpc>
                <a:spcPct val="90000"/>
              </a:lnSpc>
              <a:spcBef>
                <a:spcPts val="0"/>
              </a:spcBef>
              <a:spcAft>
                <a:spcPts val="0"/>
              </a:spcAft>
              <a:buClr>
                <a:schemeClr val="dk1"/>
              </a:buClr>
              <a:buSzPts val="2200"/>
              <a:buFont typeface="Arial"/>
              <a:buNone/>
              <a:defRPr b="0" i="0" sz="22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9" name="Google Shape;649;p37"/>
          <p:cNvSpPr txBox="1"/>
          <p:nvPr>
            <p:ph idx="15" type="body"/>
          </p:nvPr>
        </p:nvSpPr>
        <p:spPr>
          <a:xfrm>
            <a:off x="8280401" y="6851599"/>
            <a:ext cx="6477000" cy="973153"/>
          </a:xfrm>
          <a:prstGeom prst="rect">
            <a:avLst/>
          </a:prstGeom>
          <a:noFill/>
          <a:ln>
            <a:noFill/>
          </a:ln>
        </p:spPr>
        <p:txBody>
          <a:bodyPr anchorCtr="0" anchor="t" bIns="0" lIns="0" spcFirstLastPara="1" rIns="0" wrap="square" tIns="0">
            <a:noAutofit/>
          </a:bodyPr>
          <a:lstStyle>
            <a:lvl1pPr indent="-228600" lvl="0" marL="457200" marR="0" rtl="0" algn="l">
              <a:lnSpc>
                <a:spcPct val="90000"/>
              </a:lnSpc>
              <a:spcBef>
                <a:spcPts val="0"/>
              </a:spcBef>
              <a:spcAft>
                <a:spcPts val="0"/>
              </a:spcAft>
              <a:buClr>
                <a:schemeClr val="dk1"/>
              </a:buClr>
              <a:buSzPts val="2200"/>
              <a:buFont typeface="Arial"/>
              <a:buNone/>
              <a:defRPr b="0" i="0" sz="22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50" name="Google Shape;650;p37"/>
          <p:cNvSpPr txBox="1"/>
          <p:nvPr>
            <p:ph type="title"/>
          </p:nvPr>
        </p:nvSpPr>
        <p:spPr>
          <a:xfrm>
            <a:off x="508000" y="313466"/>
            <a:ext cx="15240000" cy="1286734"/>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lt1"/>
              </a:buClr>
              <a:buSzPts val="4400"/>
              <a:buFont typeface="Arial"/>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51" name="Google Shape;651;p37"/>
          <p:cNvSpPr txBox="1"/>
          <p:nvPr>
            <p:ph idx="11" type="ftr"/>
          </p:nvPr>
        </p:nvSpPr>
        <p:spPr>
          <a:xfrm>
            <a:off x="3098800" y="8458200"/>
            <a:ext cx="8763000" cy="3048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 name="Google Shape;652;p37"/>
          <p:cNvSpPr txBox="1"/>
          <p:nvPr>
            <p:ph idx="12" type="sldNum"/>
          </p:nvPr>
        </p:nvSpPr>
        <p:spPr>
          <a:xfrm>
            <a:off x="508000" y="8475422"/>
            <a:ext cx="990600" cy="287578"/>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am: 3-4 people (alt)">
  <p:cSld name="Team: 3-4 people (alt)">
    <p:spTree>
      <p:nvGrpSpPr>
        <p:cNvPr id="653" name="Shape 653"/>
        <p:cNvGrpSpPr/>
        <p:nvPr/>
      </p:nvGrpSpPr>
      <p:grpSpPr>
        <a:xfrm>
          <a:off x="0" y="0"/>
          <a:ext cx="0" cy="0"/>
          <a:chOff x="0" y="0"/>
          <a:chExt cx="0" cy="0"/>
        </a:xfrm>
      </p:grpSpPr>
      <p:sp>
        <p:nvSpPr>
          <p:cNvPr id="654" name="Google Shape;654;p38"/>
          <p:cNvSpPr/>
          <p:nvPr>
            <p:ph idx="2" type="pic"/>
          </p:nvPr>
        </p:nvSpPr>
        <p:spPr>
          <a:xfrm>
            <a:off x="508000" y="2209800"/>
            <a:ext cx="3581400" cy="3579461"/>
          </a:xfrm>
          <a:prstGeom prst="rect">
            <a:avLst/>
          </a:prstGeom>
          <a:noFill/>
          <a:ln>
            <a:noFill/>
          </a:ln>
        </p:spPr>
      </p:sp>
      <p:sp>
        <p:nvSpPr>
          <p:cNvPr id="655" name="Google Shape;655;p38"/>
          <p:cNvSpPr txBox="1"/>
          <p:nvPr>
            <p:ph idx="1" type="body"/>
          </p:nvPr>
        </p:nvSpPr>
        <p:spPr>
          <a:xfrm>
            <a:off x="508000" y="6094062"/>
            <a:ext cx="3581400" cy="2059337"/>
          </a:xfrm>
          <a:prstGeom prst="rect">
            <a:avLst/>
          </a:prstGeom>
          <a:noFill/>
          <a:ln>
            <a:noFill/>
          </a:ln>
        </p:spPr>
        <p:txBody>
          <a:bodyPr anchorCtr="0" anchor="t" bIns="0" lIns="0" spcFirstLastPara="1" rIns="0" wrap="square" tIns="0">
            <a:noAutofit/>
          </a:bodyPr>
          <a:lstStyle>
            <a:lvl1pPr indent="-228600" lvl="0" marL="457200" marR="0" rtl="0" algn="l">
              <a:lnSpc>
                <a:spcPct val="90000"/>
              </a:lnSpc>
              <a:spcBef>
                <a:spcPts val="0"/>
              </a:spcBef>
              <a:spcAft>
                <a:spcPts val="0"/>
              </a:spcAft>
              <a:buClr>
                <a:schemeClr val="dk1"/>
              </a:buClr>
              <a:buSzPts val="2200"/>
              <a:buFont typeface="Arial"/>
              <a:buNone/>
              <a:defRPr b="0" i="0" sz="22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56" name="Google Shape;656;p38"/>
          <p:cNvSpPr txBox="1"/>
          <p:nvPr>
            <p:ph idx="3" type="body"/>
          </p:nvPr>
        </p:nvSpPr>
        <p:spPr>
          <a:xfrm>
            <a:off x="4404242" y="6094062"/>
            <a:ext cx="3571358" cy="2059337"/>
          </a:xfrm>
          <a:prstGeom prst="rect">
            <a:avLst/>
          </a:prstGeom>
          <a:noFill/>
          <a:ln>
            <a:noFill/>
          </a:ln>
        </p:spPr>
        <p:txBody>
          <a:bodyPr anchorCtr="0" anchor="t" bIns="0" lIns="0" spcFirstLastPara="1" rIns="0" wrap="square" tIns="0">
            <a:noAutofit/>
          </a:bodyPr>
          <a:lstStyle>
            <a:lvl1pPr indent="-228600" lvl="0" marL="457200" marR="0" rtl="0" algn="l">
              <a:lnSpc>
                <a:spcPct val="90000"/>
              </a:lnSpc>
              <a:spcBef>
                <a:spcPts val="0"/>
              </a:spcBef>
              <a:spcAft>
                <a:spcPts val="0"/>
              </a:spcAft>
              <a:buClr>
                <a:schemeClr val="dk1"/>
              </a:buClr>
              <a:buSzPts val="2200"/>
              <a:buFont typeface="Arial"/>
              <a:buNone/>
              <a:defRPr b="0" i="0" sz="22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57" name="Google Shape;657;p38"/>
          <p:cNvSpPr txBox="1"/>
          <p:nvPr>
            <p:ph idx="4" type="body"/>
          </p:nvPr>
        </p:nvSpPr>
        <p:spPr>
          <a:xfrm>
            <a:off x="8280400" y="6094062"/>
            <a:ext cx="3581400" cy="2059337"/>
          </a:xfrm>
          <a:prstGeom prst="rect">
            <a:avLst/>
          </a:prstGeom>
          <a:noFill/>
          <a:ln>
            <a:noFill/>
          </a:ln>
        </p:spPr>
        <p:txBody>
          <a:bodyPr anchorCtr="0" anchor="t" bIns="0" lIns="0" spcFirstLastPara="1" rIns="0" wrap="square" tIns="0">
            <a:noAutofit/>
          </a:bodyPr>
          <a:lstStyle>
            <a:lvl1pPr indent="-228600" lvl="0" marL="457200" marR="0" rtl="0" algn="l">
              <a:lnSpc>
                <a:spcPct val="90000"/>
              </a:lnSpc>
              <a:spcBef>
                <a:spcPts val="0"/>
              </a:spcBef>
              <a:spcAft>
                <a:spcPts val="0"/>
              </a:spcAft>
              <a:buClr>
                <a:schemeClr val="dk1"/>
              </a:buClr>
              <a:buSzPts val="2200"/>
              <a:buFont typeface="Arial"/>
              <a:buNone/>
              <a:defRPr b="0" i="0" sz="22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58" name="Google Shape;658;p38"/>
          <p:cNvSpPr txBox="1"/>
          <p:nvPr>
            <p:ph idx="5" type="body"/>
          </p:nvPr>
        </p:nvSpPr>
        <p:spPr>
          <a:xfrm>
            <a:off x="12166600" y="6094063"/>
            <a:ext cx="3581400" cy="2059338"/>
          </a:xfrm>
          <a:prstGeom prst="rect">
            <a:avLst/>
          </a:prstGeom>
          <a:noFill/>
          <a:ln>
            <a:noFill/>
          </a:ln>
        </p:spPr>
        <p:txBody>
          <a:bodyPr anchorCtr="0" anchor="t" bIns="0" lIns="0" spcFirstLastPara="1" rIns="0" wrap="square" tIns="0">
            <a:noAutofit/>
          </a:bodyPr>
          <a:lstStyle>
            <a:lvl1pPr indent="-228600" lvl="0" marL="457200" marR="0" rtl="0" algn="l">
              <a:lnSpc>
                <a:spcPct val="90000"/>
              </a:lnSpc>
              <a:spcBef>
                <a:spcPts val="0"/>
              </a:spcBef>
              <a:spcAft>
                <a:spcPts val="0"/>
              </a:spcAft>
              <a:buClr>
                <a:schemeClr val="dk1"/>
              </a:buClr>
              <a:buSzPts val="2200"/>
              <a:buFont typeface="Arial"/>
              <a:buNone/>
              <a:defRPr b="0" i="0" sz="22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59" name="Google Shape;659;p38"/>
          <p:cNvSpPr/>
          <p:nvPr>
            <p:ph idx="6" type="pic"/>
          </p:nvPr>
        </p:nvSpPr>
        <p:spPr>
          <a:xfrm>
            <a:off x="8275886" y="2191622"/>
            <a:ext cx="3585914" cy="3597639"/>
          </a:xfrm>
          <a:prstGeom prst="rect">
            <a:avLst/>
          </a:prstGeom>
          <a:noFill/>
          <a:ln>
            <a:noFill/>
          </a:ln>
        </p:spPr>
      </p:sp>
      <p:sp>
        <p:nvSpPr>
          <p:cNvPr id="660" name="Google Shape;660;p38"/>
          <p:cNvSpPr txBox="1"/>
          <p:nvPr>
            <p:ph type="title"/>
          </p:nvPr>
        </p:nvSpPr>
        <p:spPr>
          <a:xfrm>
            <a:off x="508000" y="313466"/>
            <a:ext cx="15240000" cy="1286734"/>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dk1"/>
              </a:buClr>
              <a:buSzPts val="44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61" name="Google Shape;661;p38"/>
          <p:cNvSpPr txBox="1"/>
          <p:nvPr>
            <p:ph idx="11" type="ftr"/>
          </p:nvPr>
        </p:nvSpPr>
        <p:spPr>
          <a:xfrm>
            <a:off x="3098800" y="8458200"/>
            <a:ext cx="8763000" cy="3048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 name="Google Shape;662;p38"/>
          <p:cNvSpPr txBox="1"/>
          <p:nvPr>
            <p:ph idx="12" type="sldNum"/>
          </p:nvPr>
        </p:nvSpPr>
        <p:spPr>
          <a:xfrm>
            <a:off x="508000" y="8475422"/>
            <a:ext cx="990600" cy="287578"/>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
        <p:nvSpPr>
          <p:cNvPr id="663" name="Google Shape;663;p38"/>
          <p:cNvSpPr/>
          <p:nvPr>
            <p:ph idx="7" type="pic"/>
          </p:nvPr>
        </p:nvSpPr>
        <p:spPr>
          <a:xfrm>
            <a:off x="4394200" y="2191622"/>
            <a:ext cx="3582679" cy="3597639"/>
          </a:xfrm>
          <a:prstGeom prst="rect">
            <a:avLst/>
          </a:prstGeom>
          <a:noFill/>
          <a:ln>
            <a:noFill/>
          </a:ln>
        </p:spPr>
      </p:sp>
      <p:sp>
        <p:nvSpPr>
          <p:cNvPr id="664" name="Google Shape;664;p38"/>
          <p:cNvSpPr/>
          <p:nvPr>
            <p:ph idx="8" type="pic"/>
          </p:nvPr>
        </p:nvSpPr>
        <p:spPr>
          <a:xfrm>
            <a:off x="12160807" y="2191622"/>
            <a:ext cx="3587193" cy="3597639"/>
          </a:xfrm>
          <a:prstGeom prst="rect">
            <a:avLst/>
          </a:prstGeom>
          <a:noFill/>
          <a:ln>
            <a:noFill/>
          </a:ln>
        </p:spPr>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am: 5-6 people (alt)">
  <p:cSld name="Team: 5-6 people (alt)">
    <p:spTree>
      <p:nvGrpSpPr>
        <p:cNvPr id="665" name="Shape 665"/>
        <p:cNvGrpSpPr/>
        <p:nvPr/>
      </p:nvGrpSpPr>
      <p:grpSpPr>
        <a:xfrm>
          <a:off x="0" y="0"/>
          <a:ext cx="0" cy="0"/>
          <a:chOff x="0" y="0"/>
          <a:chExt cx="0" cy="0"/>
        </a:xfrm>
      </p:grpSpPr>
      <p:sp>
        <p:nvSpPr>
          <p:cNvPr id="666" name="Google Shape;666;p39"/>
          <p:cNvSpPr/>
          <p:nvPr>
            <p:ph idx="2" type="pic"/>
          </p:nvPr>
        </p:nvSpPr>
        <p:spPr>
          <a:xfrm>
            <a:off x="508431" y="3141422"/>
            <a:ext cx="2292674" cy="2291433"/>
          </a:xfrm>
          <a:prstGeom prst="rect">
            <a:avLst/>
          </a:prstGeom>
          <a:noFill/>
          <a:ln>
            <a:noFill/>
          </a:ln>
        </p:spPr>
      </p:sp>
      <p:sp>
        <p:nvSpPr>
          <p:cNvPr id="667" name="Google Shape;667;p39"/>
          <p:cNvSpPr txBox="1"/>
          <p:nvPr>
            <p:ph idx="1" type="body"/>
          </p:nvPr>
        </p:nvSpPr>
        <p:spPr>
          <a:xfrm>
            <a:off x="508000" y="5772526"/>
            <a:ext cx="2286000" cy="2380874"/>
          </a:xfrm>
          <a:prstGeom prst="rect">
            <a:avLst/>
          </a:prstGeom>
          <a:noFill/>
          <a:ln>
            <a:noFill/>
          </a:ln>
        </p:spPr>
        <p:txBody>
          <a:bodyPr anchorCtr="0" anchor="t" bIns="0" lIns="0" spcFirstLastPara="1" rIns="0" wrap="square" tIns="0">
            <a:noAutofit/>
          </a:bodyPr>
          <a:lstStyle>
            <a:lvl1pPr indent="-228600" lvl="0" marL="457200" marR="0" rtl="0" algn="l">
              <a:lnSpc>
                <a:spcPct val="90000"/>
              </a:lnSpc>
              <a:spcBef>
                <a:spcPts val="0"/>
              </a:spcBef>
              <a:spcAft>
                <a:spcPts val="0"/>
              </a:spcAft>
              <a:buClr>
                <a:schemeClr val="dk1"/>
              </a:buClr>
              <a:buSzPts val="2200"/>
              <a:buFont typeface="Arial"/>
              <a:buNone/>
              <a:defRPr b="0" i="0" sz="22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68" name="Google Shape;668;p39"/>
          <p:cNvSpPr txBox="1"/>
          <p:nvPr>
            <p:ph idx="3" type="body"/>
          </p:nvPr>
        </p:nvSpPr>
        <p:spPr>
          <a:xfrm>
            <a:off x="3118482" y="5772526"/>
            <a:ext cx="2266319" cy="2380874"/>
          </a:xfrm>
          <a:prstGeom prst="rect">
            <a:avLst/>
          </a:prstGeom>
          <a:noFill/>
          <a:ln>
            <a:noFill/>
          </a:ln>
        </p:spPr>
        <p:txBody>
          <a:bodyPr anchorCtr="0" anchor="t" bIns="0" lIns="0" spcFirstLastPara="1" rIns="0" wrap="square" tIns="0">
            <a:noAutofit/>
          </a:bodyPr>
          <a:lstStyle>
            <a:lvl1pPr indent="-228600" lvl="0" marL="457200" marR="0" rtl="0" algn="l">
              <a:lnSpc>
                <a:spcPct val="90000"/>
              </a:lnSpc>
              <a:spcBef>
                <a:spcPts val="0"/>
              </a:spcBef>
              <a:spcAft>
                <a:spcPts val="0"/>
              </a:spcAft>
              <a:buClr>
                <a:schemeClr val="dk1"/>
              </a:buClr>
              <a:buSzPts val="2200"/>
              <a:buFont typeface="Arial"/>
              <a:buNone/>
              <a:defRPr b="0" i="0" sz="22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69" name="Google Shape;669;p39"/>
          <p:cNvSpPr txBox="1"/>
          <p:nvPr>
            <p:ph idx="4" type="body"/>
          </p:nvPr>
        </p:nvSpPr>
        <p:spPr>
          <a:xfrm>
            <a:off x="5689598" y="5772526"/>
            <a:ext cx="2286001" cy="2380874"/>
          </a:xfrm>
          <a:prstGeom prst="rect">
            <a:avLst/>
          </a:prstGeom>
          <a:noFill/>
          <a:ln>
            <a:noFill/>
          </a:ln>
        </p:spPr>
        <p:txBody>
          <a:bodyPr anchorCtr="0" anchor="t" bIns="0" lIns="0" spcFirstLastPara="1" rIns="0" wrap="square" tIns="0">
            <a:noAutofit/>
          </a:bodyPr>
          <a:lstStyle>
            <a:lvl1pPr indent="-228600" lvl="0" marL="457200" marR="0" rtl="0" algn="l">
              <a:lnSpc>
                <a:spcPct val="90000"/>
              </a:lnSpc>
              <a:spcBef>
                <a:spcPts val="0"/>
              </a:spcBef>
              <a:spcAft>
                <a:spcPts val="0"/>
              </a:spcAft>
              <a:buClr>
                <a:schemeClr val="dk1"/>
              </a:buClr>
              <a:buSzPts val="2200"/>
              <a:buFont typeface="Arial"/>
              <a:buNone/>
              <a:defRPr b="0" i="0" sz="22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70" name="Google Shape;670;p39"/>
          <p:cNvSpPr txBox="1"/>
          <p:nvPr>
            <p:ph idx="5" type="body"/>
          </p:nvPr>
        </p:nvSpPr>
        <p:spPr>
          <a:xfrm>
            <a:off x="8280400" y="5772526"/>
            <a:ext cx="2286001" cy="2380874"/>
          </a:xfrm>
          <a:prstGeom prst="rect">
            <a:avLst/>
          </a:prstGeom>
          <a:noFill/>
          <a:ln>
            <a:noFill/>
          </a:ln>
        </p:spPr>
        <p:txBody>
          <a:bodyPr anchorCtr="0" anchor="t" bIns="0" lIns="0" spcFirstLastPara="1" rIns="0" wrap="square" tIns="0">
            <a:noAutofit/>
          </a:bodyPr>
          <a:lstStyle>
            <a:lvl1pPr indent="-228600" lvl="0" marL="457200" marR="0" rtl="0" algn="l">
              <a:lnSpc>
                <a:spcPct val="90000"/>
              </a:lnSpc>
              <a:spcBef>
                <a:spcPts val="0"/>
              </a:spcBef>
              <a:spcAft>
                <a:spcPts val="0"/>
              </a:spcAft>
              <a:buClr>
                <a:schemeClr val="dk1"/>
              </a:buClr>
              <a:buSzPts val="2200"/>
              <a:buFont typeface="Arial"/>
              <a:buNone/>
              <a:defRPr b="0" i="0" sz="22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71" name="Google Shape;671;p39"/>
          <p:cNvSpPr/>
          <p:nvPr>
            <p:ph idx="6" type="pic"/>
          </p:nvPr>
        </p:nvSpPr>
        <p:spPr>
          <a:xfrm>
            <a:off x="3118483" y="3141422"/>
            <a:ext cx="2266318" cy="2343526"/>
          </a:xfrm>
          <a:prstGeom prst="rect">
            <a:avLst/>
          </a:prstGeom>
          <a:noFill/>
          <a:ln>
            <a:noFill/>
          </a:ln>
        </p:spPr>
      </p:sp>
      <p:sp>
        <p:nvSpPr>
          <p:cNvPr id="672" name="Google Shape;672;p39"/>
          <p:cNvSpPr/>
          <p:nvPr>
            <p:ph idx="7" type="pic"/>
          </p:nvPr>
        </p:nvSpPr>
        <p:spPr>
          <a:xfrm>
            <a:off x="8282709" y="3141422"/>
            <a:ext cx="2283692" cy="2344978"/>
          </a:xfrm>
          <a:prstGeom prst="rect">
            <a:avLst/>
          </a:prstGeom>
          <a:noFill/>
          <a:ln>
            <a:noFill/>
          </a:ln>
        </p:spPr>
      </p:sp>
      <p:sp>
        <p:nvSpPr>
          <p:cNvPr id="673" name="Google Shape;673;p39"/>
          <p:cNvSpPr/>
          <p:nvPr>
            <p:ph idx="8" type="pic"/>
          </p:nvPr>
        </p:nvSpPr>
        <p:spPr>
          <a:xfrm>
            <a:off x="10873508" y="3141422"/>
            <a:ext cx="2283692" cy="2344978"/>
          </a:xfrm>
          <a:prstGeom prst="rect">
            <a:avLst/>
          </a:prstGeom>
          <a:noFill/>
          <a:ln>
            <a:noFill/>
          </a:ln>
        </p:spPr>
      </p:sp>
      <p:sp>
        <p:nvSpPr>
          <p:cNvPr id="674" name="Google Shape;674;p39"/>
          <p:cNvSpPr txBox="1"/>
          <p:nvPr>
            <p:ph type="title"/>
          </p:nvPr>
        </p:nvSpPr>
        <p:spPr>
          <a:xfrm>
            <a:off x="508000" y="313466"/>
            <a:ext cx="15240000" cy="1286734"/>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dk1"/>
              </a:buClr>
              <a:buSzPts val="44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5" name="Google Shape;675;p39"/>
          <p:cNvSpPr txBox="1"/>
          <p:nvPr>
            <p:ph idx="11" type="ftr"/>
          </p:nvPr>
        </p:nvSpPr>
        <p:spPr>
          <a:xfrm>
            <a:off x="3098800" y="8458200"/>
            <a:ext cx="8763000" cy="3048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6" name="Google Shape;676;p39"/>
          <p:cNvSpPr txBox="1"/>
          <p:nvPr>
            <p:ph idx="12" type="sldNum"/>
          </p:nvPr>
        </p:nvSpPr>
        <p:spPr>
          <a:xfrm>
            <a:off x="508000" y="8475422"/>
            <a:ext cx="990600" cy="287578"/>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
        <p:nvSpPr>
          <p:cNvPr id="677" name="Google Shape;677;p39"/>
          <p:cNvSpPr/>
          <p:nvPr>
            <p:ph idx="9" type="pic"/>
          </p:nvPr>
        </p:nvSpPr>
        <p:spPr>
          <a:xfrm>
            <a:off x="5705765" y="3141422"/>
            <a:ext cx="2269835" cy="2343526"/>
          </a:xfrm>
          <a:prstGeom prst="rect">
            <a:avLst/>
          </a:prstGeom>
          <a:noFill/>
          <a:ln>
            <a:noFill/>
          </a:ln>
        </p:spPr>
      </p:sp>
      <p:sp>
        <p:nvSpPr>
          <p:cNvPr id="678" name="Google Shape;678;p39"/>
          <p:cNvSpPr/>
          <p:nvPr>
            <p:ph idx="13" type="pic"/>
          </p:nvPr>
        </p:nvSpPr>
        <p:spPr>
          <a:xfrm>
            <a:off x="13462000" y="3141422"/>
            <a:ext cx="2286000" cy="2344978"/>
          </a:xfrm>
          <a:prstGeom prst="rect">
            <a:avLst/>
          </a:prstGeom>
          <a:noFill/>
          <a:ln>
            <a:noFill/>
          </a:ln>
        </p:spPr>
      </p:sp>
      <p:sp>
        <p:nvSpPr>
          <p:cNvPr id="679" name="Google Shape;679;p39"/>
          <p:cNvSpPr txBox="1"/>
          <p:nvPr>
            <p:ph idx="14" type="body"/>
          </p:nvPr>
        </p:nvSpPr>
        <p:spPr>
          <a:xfrm>
            <a:off x="10871200" y="5772526"/>
            <a:ext cx="2286000" cy="2380874"/>
          </a:xfrm>
          <a:prstGeom prst="rect">
            <a:avLst/>
          </a:prstGeom>
          <a:noFill/>
          <a:ln>
            <a:noFill/>
          </a:ln>
        </p:spPr>
        <p:txBody>
          <a:bodyPr anchorCtr="0" anchor="t" bIns="0" lIns="0" spcFirstLastPara="1" rIns="0" wrap="square" tIns="0">
            <a:noAutofit/>
          </a:bodyPr>
          <a:lstStyle>
            <a:lvl1pPr indent="-228600" lvl="0" marL="457200" marR="0" rtl="0" algn="l">
              <a:lnSpc>
                <a:spcPct val="90000"/>
              </a:lnSpc>
              <a:spcBef>
                <a:spcPts val="0"/>
              </a:spcBef>
              <a:spcAft>
                <a:spcPts val="0"/>
              </a:spcAft>
              <a:buClr>
                <a:schemeClr val="dk1"/>
              </a:buClr>
              <a:buSzPts val="2200"/>
              <a:buFont typeface="Arial"/>
              <a:buNone/>
              <a:defRPr b="0" i="0" sz="22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0" name="Google Shape;680;p39"/>
          <p:cNvSpPr txBox="1"/>
          <p:nvPr>
            <p:ph idx="15" type="body"/>
          </p:nvPr>
        </p:nvSpPr>
        <p:spPr>
          <a:xfrm>
            <a:off x="13461999" y="5772526"/>
            <a:ext cx="2286001" cy="2380874"/>
          </a:xfrm>
          <a:prstGeom prst="rect">
            <a:avLst/>
          </a:prstGeom>
          <a:noFill/>
          <a:ln>
            <a:noFill/>
          </a:ln>
        </p:spPr>
        <p:txBody>
          <a:bodyPr anchorCtr="0" anchor="t" bIns="0" lIns="0" spcFirstLastPara="1" rIns="0" wrap="square" tIns="0">
            <a:noAutofit/>
          </a:bodyPr>
          <a:lstStyle>
            <a:lvl1pPr indent="-228600" lvl="0" marL="457200" marR="0" rtl="0" algn="l">
              <a:lnSpc>
                <a:spcPct val="90000"/>
              </a:lnSpc>
              <a:spcBef>
                <a:spcPts val="0"/>
              </a:spcBef>
              <a:spcAft>
                <a:spcPts val="0"/>
              </a:spcAft>
              <a:buClr>
                <a:schemeClr val="dk1"/>
              </a:buClr>
              <a:buSzPts val="2200"/>
              <a:buFont typeface="Arial"/>
              <a:buNone/>
              <a:defRPr b="0" i="0" sz="22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white">
  <p:cSld name="Quote, white">
    <p:spTree>
      <p:nvGrpSpPr>
        <p:cNvPr id="681" name="Shape 681"/>
        <p:cNvGrpSpPr/>
        <p:nvPr/>
      </p:nvGrpSpPr>
      <p:grpSpPr>
        <a:xfrm>
          <a:off x="0" y="0"/>
          <a:ext cx="0" cy="0"/>
          <a:chOff x="0" y="0"/>
          <a:chExt cx="0" cy="0"/>
        </a:xfrm>
      </p:grpSpPr>
      <p:sp>
        <p:nvSpPr>
          <p:cNvPr id="682" name="Google Shape;682;p40"/>
          <p:cNvSpPr/>
          <p:nvPr/>
        </p:nvSpPr>
        <p:spPr>
          <a:xfrm>
            <a:off x="11861800" y="317137"/>
            <a:ext cx="4041601" cy="8491372"/>
          </a:xfrm>
          <a:custGeom>
            <a:rect b="b" l="l" r="r" t="t"/>
            <a:pathLst>
              <a:path extrusionOk="0" h="8688262" w="4135312">
                <a:moveTo>
                  <a:pt x="1729422" y="6958878"/>
                </a:moveTo>
                <a:lnTo>
                  <a:pt x="25" y="6958878"/>
                </a:lnTo>
                <a:lnTo>
                  <a:pt x="25" y="8688262"/>
                </a:lnTo>
                <a:lnTo>
                  <a:pt x="1729422" y="8688262"/>
                </a:lnTo>
                <a:lnTo>
                  <a:pt x="1729422" y="6958878"/>
                </a:lnTo>
                <a:close/>
              </a:path>
              <a:path extrusionOk="0" h="8688262" w="4135312">
                <a:moveTo>
                  <a:pt x="4135312" y="0"/>
                </a:moveTo>
                <a:lnTo>
                  <a:pt x="1124" y="1339"/>
                </a:lnTo>
                <a:cubicBezTo>
                  <a:pt x="-2139" y="2437473"/>
                  <a:pt x="3263" y="4522757"/>
                  <a:pt x="0" y="6958891"/>
                </a:cubicBezTo>
                <a:lnTo>
                  <a:pt x="4135312" y="0"/>
                </a:lnTo>
                <a:close/>
              </a:path>
            </a:pathLst>
          </a:custGeom>
          <a:solidFill>
            <a:schemeClr val="lt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b="0" i="0" sz="1800">
              <a:solidFill>
                <a:schemeClr val="dk1"/>
              </a:solidFill>
              <a:latin typeface="Arial"/>
              <a:ea typeface="Arial"/>
              <a:cs typeface="Arial"/>
              <a:sym typeface="Arial"/>
            </a:endParaRPr>
          </a:p>
        </p:txBody>
      </p:sp>
      <p:sp>
        <p:nvSpPr>
          <p:cNvPr id="683" name="Google Shape;683;p40"/>
          <p:cNvSpPr txBox="1"/>
          <p:nvPr>
            <p:ph type="title"/>
          </p:nvPr>
        </p:nvSpPr>
        <p:spPr>
          <a:xfrm>
            <a:off x="508001" y="304800"/>
            <a:ext cx="13944600" cy="7848599"/>
          </a:xfrm>
          <a:prstGeom prst="rect">
            <a:avLst/>
          </a:prstGeom>
          <a:noFill/>
          <a:ln>
            <a:noFill/>
          </a:ln>
        </p:spPr>
        <p:txBody>
          <a:bodyPr anchorCtr="0" anchor="t" bIns="45700" lIns="91425" spcFirstLastPara="1" rIns="91425" wrap="square" tIns="45700">
            <a:noAutofit/>
          </a:bodyPr>
          <a:lstStyle>
            <a:lvl1pPr lvl="0" marR="0" algn="l">
              <a:lnSpc>
                <a:spcPct val="90000"/>
              </a:lnSpc>
              <a:spcBef>
                <a:spcPts val="0"/>
              </a:spcBef>
              <a:spcAft>
                <a:spcPts val="0"/>
              </a:spcAft>
              <a:buClr>
                <a:schemeClr val="dk1"/>
              </a:buClr>
              <a:buSzPts val="11000"/>
              <a:buFont typeface="Arial"/>
              <a:buNone/>
              <a:defRPr sz="11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white + pic">
  <p:cSld name="Quote, white + pic">
    <p:spTree>
      <p:nvGrpSpPr>
        <p:cNvPr id="684" name="Shape 684"/>
        <p:cNvGrpSpPr/>
        <p:nvPr/>
      </p:nvGrpSpPr>
      <p:grpSpPr>
        <a:xfrm>
          <a:off x="0" y="0"/>
          <a:ext cx="0" cy="0"/>
          <a:chOff x="0" y="0"/>
          <a:chExt cx="0" cy="0"/>
        </a:xfrm>
      </p:grpSpPr>
      <p:sp>
        <p:nvSpPr>
          <p:cNvPr id="685" name="Google Shape;685;p41"/>
          <p:cNvSpPr/>
          <p:nvPr/>
        </p:nvSpPr>
        <p:spPr>
          <a:xfrm>
            <a:off x="11858799" y="317137"/>
            <a:ext cx="4041601" cy="8491372"/>
          </a:xfrm>
          <a:custGeom>
            <a:rect b="b" l="l" r="r" t="t"/>
            <a:pathLst>
              <a:path extrusionOk="0" h="8688262" w="4135312">
                <a:moveTo>
                  <a:pt x="1729422" y="6958878"/>
                </a:moveTo>
                <a:lnTo>
                  <a:pt x="25" y="6958878"/>
                </a:lnTo>
                <a:lnTo>
                  <a:pt x="25" y="8688262"/>
                </a:lnTo>
                <a:lnTo>
                  <a:pt x="1729422" y="8688262"/>
                </a:lnTo>
                <a:lnTo>
                  <a:pt x="1729422" y="6958878"/>
                </a:lnTo>
                <a:close/>
              </a:path>
              <a:path extrusionOk="0" h="8688262" w="4135312">
                <a:moveTo>
                  <a:pt x="4135312" y="0"/>
                </a:moveTo>
                <a:lnTo>
                  <a:pt x="1124" y="1339"/>
                </a:lnTo>
                <a:cubicBezTo>
                  <a:pt x="-2139" y="2437473"/>
                  <a:pt x="3263" y="4522757"/>
                  <a:pt x="0" y="6958891"/>
                </a:cubicBezTo>
                <a:lnTo>
                  <a:pt x="4135312" y="0"/>
                </a:lnTo>
                <a:close/>
              </a:path>
            </a:pathLst>
          </a:custGeom>
          <a:solidFill>
            <a:schemeClr val="lt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b="0" i="0" sz="1800">
              <a:solidFill>
                <a:schemeClr val="dk1"/>
              </a:solidFill>
              <a:latin typeface="Arial"/>
              <a:ea typeface="Arial"/>
              <a:cs typeface="Arial"/>
              <a:sym typeface="Arial"/>
            </a:endParaRPr>
          </a:p>
        </p:txBody>
      </p:sp>
      <p:sp>
        <p:nvSpPr>
          <p:cNvPr id="686" name="Google Shape;686;p41"/>
          <p:cNvSpPr txBox="1"/>
          <p:nvPr>
            <p:ph type="title"/>
          </p:nvPr>
        </p:nvSpPr>
        <p:spPr>
          <a:xfrm>
            <a:off x="508000" y="304800"/>
            <a:ext cx="13944600" cy="7848599"/>
          </a:xfrm>
          <a:prstGeom prst="rect">
            <a:avLst/>
          </a:prstGeom>
          <a:noFill/>
          <a:ln>
            <a:noFill/>
          </a:ln>
        </p:spPr>
        <p:txBody>
          <a:bodyPr anchorCtr="0" anchor="t" bIns="45700" lIns="91425" spcFirstLastPara="1" rIns="91425" wrap="square" tIns="45700">
            <a:noAutofit/>
          </a:bodyPr>
          <a:lstStyle>
            <a:lvl1pPr lvl="0" marR="0" algn="l">
              <a:lnSpc>
                <a:spcPct val="90000"/>
              </a:lnSpc>
              <a:spcBef>
                <a:spcPts val="0"/>
              </a:spcBef>
              <a:spcAft>
                <a:spcPts val="0"/>
              </a:spcAft>
              <a:buClr>
                <a:schemeClr val="dk1"/>
              </a:buClr>
              <a:buSzPts val="11000"/>
              <a:buFont typeface="Arial"/>
              <a:buNone/>
              <a:defRPr sz="11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87" name="Google Shape;687;p41"/>
          <p:cNvSpPr/>
          <p:nvPr>
            <p:ph idx="2" type="pic"/>
          </p:nvPr>
        </p:nvSpPr>
        <p:spPr>
          <a:xfrm>
            <a:off x="11858800" y="7086600"/>
            <a:ext cx="1676400" cy="1676400"/>
          </a:xfrm>
          <a:prstGeom prst="rect">
            <a:avLst/>
          </a:prstGeom>
          <a:noFill/>
          <a:ln>
            <a:no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inal">
  <p:cSld name="Final">
    <p:bg>
      <p:bgPr>
        <a:solidFill>
          <a:schemeClr val="dk2"/>
        </a:solidFill>
      </p:bgPr>
    </p:bg>
    <p:spTree>
      <p:nvGrpSpPr>
        <p:cNvPr id="42" name="Shape 42"/>
        <p:cNvGrpSpPr/>
        <p:nvPr/>
      </p:nvGrpSpPr>
      <p:grpSpPr>
        <a:xfrm>
          <a:off x="0" y="0"/>
          <a:ext cx="0" cy="0"/>
          <a:chOff x="0" y="0"/>
          <a:chExt cx="0" cy="0"/>
        </a:xfrm>
      </p:grpSpPr>
      <p:sp>
        <p:nvSpPr>
          <p:cNvPr id="43" name="Google Shape;43;p5"/>
          <p:cNvSpPr txBox="1"/>
          <p:nvPr/>
        </p:nvSpPr>
        <p:spPr>
          <a:xfrm>
            <a:off x="356361" y="2824162"/>
            <a:ext cx="12115039" cy="7386638"/>
          </a:xfrm>
          <a:prstGeom prst="rect">
            <a:avLst/>
          </a:prstGeom>
          <a:noFill/>
          <a:ln>
            <a:noFill/>
          </a:ln>
        </p:spPr>
        <p:txBody>
          <a:bodyPr anchorCtr="0" anchor="t" bIns="0" lIns="0" spcFirstLastPara="1" rIns="0" wrap="square" tIns="0">
            <a:spAutoFit/>
          </a:bodyPr>
          <a:lstStyle/>
          <a:p>
            <a:pPr indent="0" lvl="0" marL="12700" marR="0" rtl="0" algn="l">
              <a:lnSpc>
                <a:spcPct val="100000"/>
              </a:lnSpc>
              <a:spcBef>
                <a:spcPts val="0"/>
              </a:spcBef>
              <a:spcAft>
                <a:spcPts val="0"/>
              </a:spcAft>
              <a:buNone/>
            </a:pPr>
            <a:r>
              <a:rPr b="1" lang="en-US" sz="48000">
                <a:solidFill>
                  <a:schemeClr val="lt1"/>
                </a:solidFill>
                <a:latin typeface="Arial"/>
                <a:ea typeface="Arial"/>
                <a:cs typeface="Arial"/>
                <a:sym typeface="Arial"/>
              </a:rPr>
              <a:t>Thx</a:t>
            </a:r>
            <a:endParaRPr sz="48000">
              <a:solidFill>
                <a:schemeClr val="lt1"/>
              </a:solidFill>
              <a:latin typeface="Arial"/>
              <a:ea typeface="Arial"/>
              <a:cs typeface="Arial"/>
              <a:sym typeface="Arial"/>
            </a:endParaRPr>
          </a:p>
        </p:txBody>
      </p:sp>
      <p:sp>
        <p:nvSpPr>
          <p:cNvPr id="44" name="Google Shape;44;p5"/>
          <p:cNvSpPr/>
          <p:nvPr/>
        </p:nvSpPr>
        <p:spPr>
          <a:xfrm>
            <a:off x="11858799" y="304800"/>
            <a:ext cx="4041601" cy="8503709"/>
          </a:xfrm>
          <a:custGeom>
            <a:rect b="b" l="l" r="r" t="t"/>
            <a:pathLst>
              <a:path extrusionOk="0" h="8688262" w="4135312">
                <a:moveTo>
                  <a:pt x="1729422" y="6958878"/>
                </a:moveTo>
                <a:lnTo>
                  <a:pt x="25" y="6958878"/>
                </a:lnTo>
                <a:lnTo>
                  <a:pt x="25" y="8688262"/>
                </a:lnTo>
                <a:lnTo>
                  <a:pt x="1729422" y="8688262"/>
                </a:lnTo>
                <a:lnTo>
                  <a:pt x="1729422" y="6958878"/>
                </a:lnTo>
                <a:close/>
              </a:path>
              <a:path extrusionOk="0" h="8688262" w="4135312">
                <a:moveTo>
                  <a:pt x="4135312" y="0"/>
                </a:moveTo>
                <a:lnTo>
                  <a:pt x="1124" y="1339"/>
                </a:lnTo>
                <a:cubicBezTo>
                  <a:pt x="-2139" y="2437473"/>
                  <a:pt x="3263" y="4522757"/>
                  <a:pt x="0" y="6958891"/>
                </a:cubicBezTo>
                <a:lnTo>
                  <a:pt x="4135312" y="0"/>
                </a:lnTo>
                <a:close/>
              </a:path>
            </a:pathLst>
          </a:custGeom>
          <a:solidFill>
            <a:schemeClr val="lt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b="0" i="0" sz="1800">
              <a:solidFill>
                <a:schemeClr val="dk1"/>
              </a:solidFill>
              <a:latin typeface="Arial"/>
              <a:ea typeface="Arial"/>
              <a:cs typeface="Arial"/>
              <a:sym typeface="Arial"/>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dark + pic">
  <p:cSld name="Quote, dark + pic">
    <p:spTree>
      <p:nvGrpSpPr>
        <p:cNvPr id="688" name="Shape 688"/>
        <p:cNvGrpSpPr/>
        <p:nvPr/>
      </p:nvGrpSpPr>
      <p:grpSpPr>
        <a:xfrm>
          <a:off x="0" y="0"/>
          <a:ext cx="0" cy="0"/>
          <a:chOff x="0" y="0"/>
          <a:chExt cx="0" cy="0"/>
        </a:xfrm>
      </p:grpSpPr>
      <p:sp>
        <p:nvSpPr>
          <p:cNvPr id="689" name="Google Shape;689;p42"/>
          <p:cNvSpPr/>
          <p:nvPr/>
        </p:nvSpPr>
        <p:spPr>
          <a:xfrm>
            <a:off x="-143838" y="-154112"/>
            <a:ext cx="16399838" cy="9305292"/>
          </a:xfrm>
          <a:custGeom>
            <a:rect b="b" l="l" r="r" t="t"/>
            <a:pathLst>
              <a:path extrusionOk="0" h="9144000" w="16256000">
                <a:moveTo>
                  <a:pt x="16256000" y="0"/>
                </a:moveTo>
                <a:lnTo>
                  <a:pt x="0" y="0"/>
                </a:lnTo>
                <a:lnTo>
                  <a:pt x="0" y="9144000"/>
                </a:lnTo>
                <a:lnTo>
                  <a:pt x="16256000" y="9144000"/>
                </a:lnTo>
                <a:lnTo>
                  <a:pt x="16256000" y="0"/>
                </a:lnTo>
                <a:close/>
              </a:path>
            </a:pathLst>
          </a:custGeom>
          <a:solidFill>
            <a:schemeClr val="dk1">
              <a:alpha val="40000"/>
            </a:scheme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b="0" i="0" sz="1800">
              <a:solidFill>
                <a:schemeClr val="dk1"/>
              </a:solidFill>
              <a:latin typeface="Arial"/>
              <a:ea typeface="Arial"/>
              <a:cs typeface="Arial"/>
              <a:sym typeface="Arial"/>
            </a:endParaRPr>
          </a:p>
        </p:txBody>
      </p:sp>
      <p:sp>
        <p:nvSpPr>
          <p:cNvPr id="690" name="Google Shape;690;p42"/>
          <p:cNvSpPr/>
          <p:nvPr/>
        </p:nvSpPr>
        <p:spPr>
          <a:xfrm>
            <a:off x="11861800" y="317137"/>
            <a:ext cx="4041601" cy="8491372"/>
          </a:xfrm>
          <a:custGeom>
            <a:rect b="b" l="l" r="r" t="t"/>
            <a:pathLst>
              <a:path extrusionOk="0" h="8688262" w="4135312">
                <a:moveTo>
                  <a:pt x="1729422" y="6958878"/>
                </a:moveTo>
                <a:lnTo>
                  <a:pt x="25" y="6958878"/>
                </a:lnTo>
                <a:lnTo>
                  <a:pt x="25" y="8688262"/>
                </a:lnTo>
                <a:lnTo>
                  <a:pt x="1729422" y="8688262"/>
                </a:lnTo>
                <a:lnTo>
                  <a:pt x="1729422" y="6958878"/>
                </a:lnTo>
                <a:close/>
              </a:path>
              <a:path extrusionOk="0" h="8688262" w="4135312">
                <a:moveTo>
                  <a:pt x="4135312" y="0"/>
                </a:moveTo>
                <a:lnTo>
                  <a:pt x="1124" y="1339"/>
                </a:lnTo>
                <a:cubicBezTo>
                  <a:pt x="-2139" y="2437473"/>
                  <a:pt x="3263" y="4522757"/>
                  <a:pt x="0" y="6958891"/>
                </a:cubicBezTo>
                <a:lnTo>
                  <a:pt x="4135312" y="0"/>
                </a:lnTo>
                <a:close/>
              </a:path>
            </a:pathLst>
          </a:custGeom>
          <a:solidFill>
            <a:schemeClr val="lt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b="0" i="0" sz="1800">
              <a:solidFill>
                <a:schemeClr val="dk1"/>
              </a:solidFill>
              <a:latin typeface="Arial"/>
              <a:ea typeface="Arial"/>
              <a:cs typeface="Arial"/>
              <a:sym typeface="Arial"/>
            </a:endParaRPr>
          </a:p>
        </p:txBody>
      </p:sp>
      <p:sp>
        <p:nvSpPr>
          <p:cNvPr id="691" name="Google Shape;691;p42"/>
          <p:cNvSpPr txBox="1"/>
          <p:nvPr>
            <p:ph type="title"/>
          </p:nvPr>
        </p:nvSpPr>
        <p:spPr>
          <a:xfrm>
            <a:off x="508000" y="304800"/>
            <a:ext cx="13944600" cy="7848599"/>
          </a:xfrm>
          <a:prstGeom prst="rect">
            <a:avLst/>
          </a:prstGeom>
          <a:noFill/>
          <a:ln>
            <a:noFill/>
          </a:ln>
        </p:spPr>
        <p:txBody>
          <a:bodyPr anchorCtr="0" anchor="t" bIns="45700" lIns="91425" spcFirstLastPara="1" rIns="91425" wrap="square" tIns="45700">
            <a:noAutofit/>
          </a:bodyPr>
          <a:lstStyle>
            <a:lvl1pPr lvl="0" marR="0" algn="l">
              <a:lnSpc>
                <a:spcPct val="90000"/>
              </a:lnSpc>
              <a:spcBef>
                <a:spcPts val="0"/>
              </a:spcBef>
              <a:spcAft>
                <a:spcPts val="0"/>
              </a:spcAft>
              <a:buClr>
                <a:srgbClr val="FFFFFF"/>
              </a:buClr>
              <a:buSzPts val="11000"/>
              <a:buFont typeface="Arial"/>
              <a:buNone/>
              <a:defRPr sz="11000">
                <a:solidFill>
                  <a:srgbClr val="FFFF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92" name="Google Shape;692;p42"/>
          <p:cNvSpPr/>
          <p:nvPr>
            <p:ph idx="2" type="pic"/>
          </p:nvPr>
        </p:nvSpPr>
        <p:spPr>
          <a:xfrm>
            <a:off x="11861801" y="7086600"/>
            <a:ext cx="1676400" cy="1676400"/>
          </a:xfrm>
          <a:prstGeom prst="rect">
            <a:avLst/>
          </a:prstGeom>
          <a:noFill/>
          <a:ln>
            <a:noFill/>
          </a:ln>
        </p:spPr>
      </p:sp>
      <p:grpSp>
        <p:nvGrpSpPr>
          <p:cNvPr id="693" name="Google Shape;693;p42"/>
          <p:cNvGrpSpPr/>
          <p:nvPr/>
        </p:nvGrpSpPr>
        <p:grpSpPr>
          <a:xfrm>
            <a:off x="14452600" y="8547494"/>
            <a:ext cx="1295400" cy="215506"/>
            <a:chOff x="14294536" y="8436933"/>
            <a:chExt cx="1501942" cy="249867"/>
          </a:xfrm>
        </p:grpSpPr>
        <p:sp>
          <p:nvSpPr>
            <p:cNvPr id="694" name="Google Shape;694;p42"/>
            <p:cNvSpPr/>
            <p:nvPr/>
          </p:nvSpPr>
          <p:spPr>
            <a:xfrm>
              <a:off x="14294536" y="8436933"/>
              <a:ext cx="210239" cy="249867"/>
            </a:xfrm>
            <a:custGeom>
              <a:rect b="b" l="l" r="r" t="t"/>
              <a:pathLst>
                <a:path extrusionOk="0" h="2138045" w="1798954">
                  <a:moveTo>
                    <a:pt x="893597" y="0"/>
                  </a:moveTo>
                  <a:lnTo>
                    <a:pt x="824723" y="1351"/>
                  </a:lnTo>
                  <a:lnTo>
                    <a:pt x="759023" y="5341"/>
                  </a:lnTo>
                  <a:lnTo>
                    <a:pt x="696458" y="11872"/>
                  </a:lnTo>
                  <a:lnTo>
                    <a:pt x="636988" y="20846"/>
                  </a:lnTo>
                  <a:lnTo>
                    <a:pt x="580577" y="32166"/>
                  </a:lnTo>
                  <a:lnTo>
                    <a:pt x="527185" y="45734"/>
                  </a:lnTo>
                  <a:lnTo>
                    <a:pt x="476773" y="61452"/>
                  </a:lnTo>
                  <a:lnTo>
                    <a:pt x="429303" y="79224"/>
                  </a:lnTo>
                  <a:lnTo>
                    <a:pt x="384737" y="98951"/>
                  </a:lnTo>
                  <a:lnTo>
                    <a:pt x="343035" y="120537"/>
                  </a:lnTo>
                  <a:lnTo>
                    <a:pt x="304160" y="143882"/>
                  </a:lnTo>
                  <a:lnTo>
                    <a:pt x="268072" y="168891"/>
                  </a:lnTo>
                  <a:lnTo>
                    <a:pt x="234734" y="195465"/>
                  </a:lnTo>
                  <a:lnTo>
                    <a:pt x="204106" y="223507"/>
                  </a:lnTo>
                  <a:lnTo>
                    <a:pt x="176149" y="252919"/>
                  </a:lnTo>
                  <a:lnTo>
                    <a:pt x="150827" y="283605"/>
                  </a:lnTo>
                  <a:lnTo>
                    <a:pt x="128099" y="315465"/>
                  </a:lnTo>
                  <a:lnTo>
                    <a:pt x="107927" y="348403"/>
                  </a:lnTo>
                  <a:lnTo>
                    <a:pt x="90273" y="382321"/>
                  </a:lnTo>
                  <a:lnTo>
                    <a:pt x="62363" y="452708"/>
                  </a:lnTo>
                  <a:lnTo>
                    <a:pt x="44061" y="525845"/>
                  </a:lnTo>
                  <a:lnTo>
                    <a:pt x="35058" y="600952"/>
                  </a:lnTo>
                  <a:lnTo>
                    <a:pt x="33947" y="639000"/>
                  </a:lnTo>
                  <a:lnTo>
                    <a:pt x="36891" y="703709"/>
                  </a:lnTo>
                  <a:lnTo>
                    <a:pt x="45383" y="763158"/>
                  </a:lnTo>
                  <a:lnTo>
                    <a:pt x="58908" y="817583"/>
                  </a:lnTo>
                  <a:lnTo>
                    <a:pt x="76950" y="867222"/>
                  </a:lnTo>
                  <a:lnTo>
                    <a:pt x="98997" y="912313"/>
                  </a:lnTo>
                  <a:lnTo>
                    <a:pt x="124533" y="953093"/>
                  </a:lnTo>
                  <a:lnTo>
                    <a:pt x="153045" y="989798"/>
                  </a:lnTo>
                  <a:lnTo>
                    <a:pt x="184018" y="1022668"/>
                  </a:lnTo>
                  <a:lnTo>
                    <a:pt x="216938" y="1051938"/>
                  </a:lnTo>
                  <a:lnTo>
                    <a:pt x="251290" y="1077847"/>
                  </a:lnTo>
                  <a:lnTo>
                    <a:pt x="286560" y="1100632"/>
                  </a:lnTo>
                  <a:lnTo>
                    <a:pt x="322235" y="1120530"/>
                  </a:lnTo>
                  <a:lnTo>
                    <a:pt x="357799" y="1137778"/>
                  </a:lnTo>
                  <a:lnTo>
                    <a:pt x="426539" y="1165278"/>
                  </a:lnTo>
                  <a:lnTo>
                    <a:pt x="488667" y="1185028"/>
                  </a:lnTo>
                  <a:lnTo>
                    <a:pt x="1040638" y="1329004"/>
                  </a:lnTo>
                  <a:lnTo>
                    <a:pt x="1100708" y="1349747"/>
                  </a:lnTo>
                  <a:lnTo>
                    <a:pt x="1146350" y="1375286"/>
                  </a:lnTo>
                  <a:lnTo>
                    <a:pt x="1179128" y="1405696"/>
                  </a:lnTo>
                  <a:lnTo>
                    <a:pt x="1200605" y="1441053"/>
                  </a:lnTo>
                  <a:lnTo>
                    <a:pt x="1212344" y="1481431"/>
                  </a:lnTo>
                  <a:lnTo>
                    <a:pt x="1215910" y="1526908"/>
                  </a:lnTo>
                  <a:lnTo>
                    <a:pt x="1209946" y="1584569"/>
                  </a:lnTo>
                  <a:lnTo>
                    <a:pt x="1193440" y="1631778"/>
                  </a:lnTo>
                  <a:lnTo>
                    <a:pt x="1168470" y="1669580"/>
                  </a:lnTo>
                  <a:lnTo>
                    <a:pt x="1137113" y="1699020"/>
                  </a:lnTo>
                  <a:lnTo>
                    <a:pt x="1101447" y="1721144"/>
                  </a:lnTo>
                  <a:lnTo>
                    <a:pt x="1063550" y="1736996"/>
                  </a:lnTo>
                  <a:lnTo>
                    <a:pt x="1025501" y="1747623"/>
                  </a:lnTo>
                  <a:lnTo>
                    <a:pt x="957255" y="1757378"/>
                  </a:lnTo>
                  <a:lnTo>
                    <a:pt x="913333" y="1758772"/>
                  </a:lnTo>
                  <a:lnTo>
                    <a:pt x="841399" y="1754783"/>
                  </a:lnTo>
                  <a:lnTo>
                    <a:pt x="780321" y="1743521"/>
                  </a:lnTo>
                  <a:lnTo>
                    <a:pt x="729200" y="1726045"/>
                  </a:lnTo>
                  <a:lnTo>
                    <a:pt x="687140" y="1703411"/>
                  </a:lnTo>
                  <a:lnTo>
                    <a:pt x="653245" y="1676677"/>
                  </a:lnTo>
                  <a:lnTo>
                    <a:pt x="626617" y="1646900"/>
                  </a:lnTo>
                  <a:lnTo>
                    <a:pt x="591576" y="1582450"/>
                  </a:lnTo>
                  <a:lnTo>
                    <a:pt x="574842" y="1518521"/>
                  </a:lnTo>
                  <a:lnTo>
                    <a:pt x="569242" y="1463572"/>
                  </a:lnTo>
                  <a:lnTo>
                    <a:pt x="568375" y="1442110"/>
                  </a:lnTo>
                  <a:lnTo>
                    <a:pt x="0" y="1442110"/>
                  </a:lnTo>
                  <a:lnTo>
                    <a:pt x="2894" y="1507095"/>
                  </a:lnTo>
                  <a:lnTo>
                    <a:pt x="6534" y="1547515"/>
                  </a:lnTo>
                  <a:lnTo>
                    <a:pt x="12816" y="1592021"/>
                  </a:lnTo>
                  <a:lnTo>
                    <a:pt x="22621" y="1639714"/>
                  </a:lnTo>
                  <a:lnTo>
                    <a:pt x="36835" y="1689694"/>
                  </a:lnTo>
                  <a:lnTo>
                    <a:pt x="56341" y="1741061"/>
                  </a:lnTo>
                  <a:lnTo>
                    <a:pt x="82022" y="1792917"/>
                  </a:lnTo>
                  <a:lnTo>
                    <a:pt x="114763" y="1844362"/>
                  </a:lnTo>
                  <a:lnTo>
                    <a:pt x="155447" y="1894497"/>
                  </a:lnTo>
                  <a:lnTo>
                    <a:pt x="192206" y="1931723"/>
                  </a:lnTo>
                  <a:lnTo>
                    <a:pt x="232189" y="1965043"/>
                  </a:lnTo>
                  <a:lnTo>
                    <a:pt x="274978" y="1994666"/>
                  </a:lnTo>
                  <a:lnTo>
                    <a:pt x="320156" y="2020799"/>
                  </a:lnTo>
                  <a:lnTo>
                    <a:pt x="367305" y="2043649"/>
                  </a:lnTo>
                  <a:lnTo>
                    <a:pt x="416005" y="2063423"/>
                  </a:lnTo>
                  <a:lnTo>
                    <a:pt x="465839" y="2080330"/>
                  </a:lnTo>
                  <a:lnTo>
                    <a:pt x="516389" y="2094576"/>
                  </a:lnTo>
                  <a:lnTo>
                    <a:pt x="567237" y="2106369"/>
                  </a:lnTo>
                  <a:lnTo>
                    <a:pt x="617965" y="2115916"/>
                  </a:lnTo>
                  <a:lnTo>
                    <a:pt x="668155" y="2123426"/>
                  </a:lnTo>
                  <a:lnTo>
                    <a:pt x="717387" y="2129104"/>
                  </a:lnTo>
                  <a:lnTo>
                    <a:pt x="765246" y="2133160"/>
                  </a:lnTo>
                  <a:lnTo>
                    <a:pt x="811311" y="2135800"/>
                  </a:lnTo>
                  <a:lnTo>
                    <a:pt x="855165" y="2137232"/>
                  </a:lnTo>
                  <a:lnTo>
                    <a:pt x="896391" y="2137664"/>
                  </a:lnTo>
                  <a:lnTo>
                    <a:pt x="950751" y="2136883"/>
                  </a:lnTo>
                  <a:lnTo>
                    <a:pt x="1004108" y="2134531"/>
                  </a:lnTo>
                  <a:lnTo>
                    <a:pt x="1056387" y="2130595"/>
                  </a:lnTo>
                  <a:lnTo>
                    <a:pt x="1107515" y="2125063"/>
                  </a:lnTo>
                  <a:lnTo>
                    <a:pt x="1157418" y="2117920"/>
                  </a:lnTo>
                  <a:lnTo>
                    <a:pt x="1206024" y="2109153"/>
                  </a:lnTo>
                  <a:lnTo>
                    <a:pt x="1253258" y="2098750"/>
                  </a:lnTo>
                  <a:lnTo>
                    <a:pt x="1299048" y="2086697"/>
                  </a:lnTo>
                  <a:lnTo>
                    <a:pt x="1343320" y="2072982"/>
                  </a:lnTo>
                  <a:lnTo>
                    <a:pt x="1386000" y="2057590"/>
                  </a:lnTo>
                  <a:lnTo>
                    <a:pt x="1427016" y="2040508"/>
                  </a:lnTo>
                  <a:lnTo>
                    <a:pt x="1466293" y="2021724"/>
                  </a:lnTo>
                  <a:lnTo>
                    <a:pt x="1503759" y="2001225"/>
                  </a:lnTo>
                  <a:lnTo>
                    <a:pt x="1539340" y="1978996"/>
                  </a:lnTo>
                  <a:lnTo>
                    <a:pt x="1572962" y="1955025"/>
                  </a:lnTo>
                  <a:lnTo>
                    <a:pt x="1604552" y="1929299"/>
                  </a:lnTo>
                  <a:lnTo>
                    <a:pt x="1634036" y="1901805"/>
                  </a:lnTo>
                  <a:lnTo>
                    <a:pt x="1661342" y="1872529"/>
                  </a:lnTo>
                  <a:lnTo>
                    <a:pt x="1686396" y="1841458"/>
                  </a:lnTo>
                  <a:lnTo>
                    <a:pt x="1709125" y="1808579"/>
                  </a:lnTo>
                  <a:lnTo>
                    <a:pt x="1729454" y="1773879"/>
                  </a:lnTo>
                  <a:lnTo>
                    <a:pt x="1747311" y="1737344"/>
                  </a:lnTo>
                  <a:lnTo>
                    <a:pt x="1762622" y="1698962"/>
                  </a:lnTo>
                  <a:lnTo>
                    <a:pt x="1775314" y="1658719"/>
                  </a:lnTo>
                  <a:lnTo>
                    <a:pt x="1785313" y="1616602"/>
                  </a:lnTo>
                  <a:lnTo>
                    <a:pt x="1792546" y="1572598"/>
                  </a:lnTo>
                  <a:lnTo>
                    <a:pt x="1796940" y="1526694"/>
                  </a:lnTo>
                  <a:lnTo>
                    <a:pt x="1798421" y="1478876"/>
                  </a:lnTo>
                  <a:lnTo>
                    <a:pt x="1796269" y="1419396"/>
                  </a:lnTo>
                  <a:lnTo>
                    <a:pt x="1789973" y="1364433"/>
                  </a:lnTo>
                  <a:lnTo>
                    <a:pt x="1779776" y="1313770"/>
                  </a:lnTo>
                  <a:lnTo>
                    <a:pt x="1765919" y="1267192"/>
                  </a:lnTo>
                  <a:lnTo>
                    <a:pt x="1748644" y="1224481"/>
                  </a:lnTo>
                  <a:lnTo>
                    <a:pt x="1728192" y="1185423"/>
                  </a:lnTo>
                  <a:lnTo>
                    <a:pt x="1704805" y="1149800"/>
                  </a:lnTo>
                  <a:lnTo>
                    <a:pt x="1678725" y="1117397"/>
                  </a:lnTo>
                  <a:lnTo>
                    <a:pt x="1650194" y="1087996"/>
                  </a:lnTo>
                  <a:lnTo>
                    <a:pt x="1619454" y="1061382"/>
                  </a:lnTo>
                  <a:lnTo>
                    <a:pt x="1586745" y="1037339"/>
                  </a:lnTo>
                  <a:lnTo>
                    <a:pt x="1552310" y="1015650"/>
                  </a:lnTo>
                  <a:lnTo>
                    <a:pt x="1516390" y="996099"/>
                  </a:lnTo>
                  <a:lnTo>
                    <a:pt x="1479228" y="978469"/>
                  </a:lnTo>
                  <a:lnTo>
                    <a:pt x="1441064" y="962545"/>
                  </a:lnTo>
                  <a:lnTo>
                    <a:pt x="1402141" y="948110"/>
                  </a:lnTo>
                  <a:lnTo>
                    <a:pt x="1362700" y="934948"/>
                  </a:lnTo>
                  <a:lnTo>
                    <a:pt x="1322984" y="922842"/>
                  </a:lnTo>
                  <a:lnTo>
                    <a:pt x="1283233" y="911576"/>
                  </a:lnTo>
                  <a:lnTo>
                    <a:pt x="1243689" y="900935"/>
                  </a:lnTo>
                  <a:lnTo>
                    <a:pt x="822883" y="791692"/>
                  </a:lnTo>
                  <a:lnTo>
                    <a:pt x="785624" y="780842"/>
                  </a:lnTo>
                  <a:lnTo>
                    <a:pt x="746092" y="766536"/>
                  </a:lnTo>
                  <a:lnTo>
                    <a:pt x="707204" y="747039"/>
                  </a:lnTo>
                  <a:lnTo>
                    <a:pt x="671879" y="720618"/>
                  </a:lnTo>
                  <a:lnTo>
                    <a:pt x="643035" y="685539"/>
                  </a:lnTo>
                  <a:lnTo>
                    <a:pt x="623588" y="640068"/>
                  </a:lnTo>
                  <a:lnTo>
                    <a:pt x="616457" y="582472"/>
                  </a:lnTo>
                  <a:lnTo>
                    <a:pt x="621275" y="538331"/>
                  </a:lnTo>
                  <a:lnTo>
                    <a:pt x="635372" y="497607"/>
                  </a:lnTo>
                  <a:lnTo>
                    <a:pt x="658216" y="461061"/>
                  </a:lnTo>
                  <a:lnTo>
                    <a:pt x="689275" y="429453"/>
                  </a:lnTo>
                  <a:lnTo>
                    <a:pt x="728016" y="403545"/>
                  </a:lnTo>
                  <a:lnTo>
                    <a:pt x="773908" y="384098"/>
                  </a:lnTo>
                  <a:lnTo>
                    <a:pt x="826417" y="371871"/>
                  </a:lnTo>
                  <a:lnTo>
                    <a:pt x="885012" y="367626"/>
                  </a:lnTo>
                  <a:lnTo>
                    <a:pt x="952469" y="372810"/>
                  </a:lnTo>
                  <a:lnTo>
                    <a:pt x="1007577" y="387221"/>
                  </a:lnTo>
                  <a:lnTo>
                    <a:pt x="1051583" y="409153"/>
                  </a:lnTo>
                  <a:lnTo>
                    <a:pt x="1085735" y="436895"/>
                  </a:lnTo>
                  <a:lnTo>
                    <a:pt x="1111283" y="468742"/>
                  </a:lnTo>
                  <a:lnTo>
                    <a:pt x="1129475" y="502983"/>
                  </a:lnTo>
                  <a:lnTo>
                    <a:pt x="1148785" y="571818"/>
                  </a:lnTo>
                  <a:lnTo>
                    <a:pt x="1153654" y="629735"/>
                  </a:lnTo>
                  <a:lnTo>
                    <a:pt x="1153795" y="650328"/>
                  </a:lnTo>
                  <a:lnTo>
                    <a:pt x="1727708" y="650328"/>
                  </a:lnTo>
                  <a:lnTo>
                    <a:pt x="1726442" y="602432"/>
                  </a:lnTo>
                  <a:lnTo>
                    <a:pt x="1722847" y="549677"/>
                  </a:lnTo>
                  <a:lnTo>
                    <a:pt x="1715481" y="493337"/>
                  </a:lnTo>
                  <a:lnTo>
                    <a:pt x="1702903" y="434687"/>
                  </a:lnTo>
                  <a:lnTo>
                    <a:pt x="1683671" y="375002"/>
                  </a:lnTo>
                  <a:lnTo>
                    <a:pt x="1656345" y="315556"/>
                  </a:lnTo>
                  <a:lnTo>
                    <a:pt x="1619483" y="257623"/>
                  </a:lnTo>
                  <a:lnTo>
                    <a:pt x="1571644" y="202477"/>
                  </a:lnTo>
                  <a:lnTo>
                    <a:pt x="1543158" y="176348"/>
                  </a:lnTo>
                  <a:lnTo>
                    <a:pt x="1511387" y="151394"/>
                  </a:lnTo>
                  <a:lnTo>
                    <a:pt x="1476151" y="127774"/>
                  </a:lnTo>
                  <a:lnTo>
                    <a:pt x="1437271" y="105648"/>
                  </a:lnTo>
                  <a:lnTo>
                    <a:pt x="1394565" y="85174"/>
                  </a:lnTo>
                  <a:lnTo>
                    <a:pt x="1347854" y="66512"/>
                  </a:lnTo>
                  <a:lnTo>
                    <a:pt x="1296957" y="49822"/>
                  </a:lnTo>
                  <a:lnTo>
                    <a:pt x="1241695" y="35262"/>
                  </a:lnTo>
                  <a:lnTo>
                    <a:pt x="1181888" y="22992"/>
                  </a:lnTo>
                  <a:lnTo>
                    <a:pt x="1117354" y="13172"/>
                  </a:lnTo>
                  <a:lnTo>
                    <a:pt x="1047915" y="5960"/>
                  </a:lnTo>
                  <a:lnTo>
                    <a:pt x="973389" y="1516"/>
                  </a:lnTo>
                  <a:lnTo>
                    <a:pt x="893597"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95" name="Google Shape;695;p42"/>
            <p:cNvSpPr/>
            <p:nvPr/>
          </p:nvSpPr>
          <p:spPr>
            <a:xfrm>
              <a:off x="14543672" y="8448213"/>
              <a:ext cx="194655" cy="238587"/>
            </a:xfrm>
            <a:custGeom>
              <a:rect b="b" l="l" r="r" t="t"/>
              <a:pathLst>
                <a:path extrusionOk="0" h="2041525" w="1665604">
                  <a:moveTo>
                    <a:pt x="520319" y="0"/>
                  </a:moveTo>
                  <a:lnTo>
                    <a:pt x="0" y="0"/>
                  </a:lnTo>
                  <a:lnTo>
                    <a:pt x="0" y="2041525"/>
                  </a:lnTo>
                  <a:lnTo>
                    <a:pt x="520319" y="2041525"/>
                  </a:lnTo>
                  <a:lnTo>
                    <a:pt x="520319" y="1252639"/>
                  </a:lnTo>
                  <a:lnTo>
                    <a:pt x="1026413" y="2041525"/>
                  </a:lnTo>
                  <a:lnTo>
                    <a:pt x="1665516" y="2041525"/>
                  </a:lnTo>
                  <a:lnTo>
                    <a:pt x="1111250" y="1221574"/>
                  </a:lnTo>
                  <a:lnTo>
                    <a:pt x="1594802" y="622084"/>
                  </a:lnTo>
                  <a:lnTo>
                    <a:pt x="1006678" y="622084"/>
                  </a:lnTo>
                  <a:lnTo>
                    <a:pt x="520319" y="1249870"/>
                  </a:lnTo>
                  <a:lnTo>
                    <a:pt x="520319"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96" name="Google Shape;696;p42"/>
            <p:cNvSpPr/>
            <p:nvPr/>
          </p:nvSpPr>
          <p:spPr>
            <a:xfrm>
              <a:off x="14745615" y="8511292"/>
              <a:ext cx="193022" cy="175508"/>
            </a:xfrm>
            <a:custGeom>
              <a:rect b="b" l="l" r="r" t="t"/>
              <a:pathLst>
                <a:path extrusionOk="0" h="1501775" w="1651634">
                  <a:moveTo>
                    <a:pt x="831316" y="0"/>
                  </a:moveTo>
                  <a:lnTo>
                    <a:pt x="772161" y="1202"/>
                  </a:lnTo>
                  <a:lnTo>
                    <a:pt x="715248" y="4774"/>
                  </a:lnTo>
                  <a:lnTo>
                    <a:pt x="660571" y="10662"/>
                  </a:lnTo>
                  <a:lnTo>
                    <a:pt x="608122" y="18811"/>
                  </a:lnTo>
                  <a:lnTo>
                    <a:pt x="557895" y="29167"/>
                  </a:lnTo>
                  <a:lnTo>
                    <a:pt x="509882" y="41676"/>
                  </a:lnTo>
                  <a:lnTo>
                    <a:pt x="464077" y="56285"/>
                  </a:lnTo>
                  <a:lnTo>
                    <a:pt x="420473" y="72938"/>
                  </a:lnTo>
                  <a:lnTo>
                    <a:pt x="379063" y="91583"/>
                  </a:lnTo>
                  <a:lnTo>
                    <a:pt x="339841" y="112164"/>
                  </a:lnTo>
                  <a:lnTo>
                    <a:pt x="302798" y="134628"/>
                  </a:lnTo>
                  <a:lnTo>
                    <a:pt x="267929" y="158921"/>
                  </a:lnTo>
                  <a:lnTo>
                    <a:pt x="235227" y="184989"/>
                  </a:lnTo>
                  <a:lnTo>
                    <a:pt x="204684" y="212777"/>
                  </a:lnTo>
                  <a:lnTo>
                    <a:pt x="176294" y="242232"/>
                  </a:lnTo>
                  <a:lnTo>
                    <a:pt x="150050" y="273299"/>
                  </a:lnTo>
                  <a:lnTo>
                    <a:pt x="125945" y="305924"/>
                  </a:lnTo>
                  <a:lnTo>
                    <a:pt x="103972" y="340054"/>
                  </a:lnTo>
                  <a:lnTo>
                    <a:pt x="84124" y="375634"/>
                  </a:lnTo>
                  <a:lnTo>
                    <a:pt x="66395" y="412611"/>
                  </a:lnTo>
                  <a:lnTo>
                    <a:pt x="50777" y="450929"/>
                  </a:lnTo>
                  <a:lnTo>
                    <a:pt x="37265" y="490536"/>
                  </a:lnTo>
                  <a:lnTo>
                    <a:pt x="25849" y="531376"/>
                  </a:lnTo>
                  <a:lnTo>
                    <a:pt x="16525" y="573396"/>
                  </a:lnTo>
                  <a:lnTo>
                    <a:pt x="9285" y="616542"/>
                  </a:lnTo>
                  <a:lnTo>
                    <a:pt x="4122" y="660760"/>
                  </a:lnTo>
                  <a:lnTo>
                    <a:pt x="1029" y="705996"/>
                  </a:lnTo>
                  <a:lnTo>
                    <a:pt x="0" y="752195"/>
                  </a:lnTo>
                  <a:lnTo>
                    <a:pt x="873" y="796084"/>
                  </a:lnTo>
                  <a:lnTo>
                    <a:pt x="3690" y="841289"/>
                  </a:lnTo>
                  <a:lnTo>
                    <a:pt x="8746" y="887475"/>
                  </a:lnTo>
                  <a:lnTo>
                    <a:pt x="16335" y="934309"/>
                  </a:lnTo>
                  <a:lnTo>
                    <a:pt x="26753" y="981457"/>
                  </a:lnTo>
                  <a:lnTo>
                    <a:pt x="40293" y="1028584"/>
                  </a:lnTo>
                  <a:lnTo>
                    <a:pt x="57252" y="1075356"/>
                  </a:lnTo>
                  <a:lnTo>
                    <a:pt x="77923" y="1121439"/>
                  </a:lnTo>
                  <a:lnTo>
                    <a:pt x="102602" y="1166499"/>
                  </a:lnTo>
                  <a:lnTo>
                    <a:pt x="131583" y="1210201"/>
                  </a:lnTo>
                  <a:lnTo>
                    <a:pt x="165161" y="1252213"/>
                  </a:lnTo>
                  <a:lnTo>
                    <a:pt x="203631" y="1292199"/>
                  </a:lnTo>
                  <a:lnTo>
                    <a:pt x="234343" y="1319807"/>
                  </a:lnTo>
                  <a:lnTo>
                    <a:pt x="267141" y="1345642"/>
                  </a:lnTo>
                  <a:lnTo>
                    <a:pt x="302125" y="1369661"/>
                  </a:lnTo>
                  <a:lnTo>
                    <a:pt x="339395" y="1391819"/>
                  </a:lnTo>
                  <a:lnTo>
                    <a:pt x="379049" y="1412074"/>
                  </a:lnTo>
                  <a:lnTo>
                    <a:pt x="421187" y="1430382"/>
                  </a:lnTo>
                  <a:lnTo>
                    <a:pt x="465909" y="1446699"/>
                  </a:lnTo>
                  <a:lnTo>
                    <a:pt x="513313" y="1460982"/>
                  </a:lnTo>
                  <a:lnTo>
                    <a:pt x="563500" y="1473187"/>
                  </a:lnTo>
                  <a:lnTo>
                    <a:pt x="616569" y="1483271"/>
                  </a:lnTo>
                  <a:lnTo>
                    <a:pt x="672619" y="1491190"/>
                  </a:lnTo>
                  <a:lnTo>
                    <a:pt x="731749" y="1496900"/>
                  </a:lnTo>
                  <a:lnTo>
                    <a:pt x="794060" y="1500358"/>
                  </a:lnTo>
                  <a:lnTo>
                    <a:pt x="859650" y="1501521"/>
                  </a:lnTo>
                  <a:lnTo>
                    <a:pt x="924832" y="1499990"/>
                  </a:lnTo>
                  <a:lnTo>
                    <a:pt x="986060" y="1495508"/>
                  </a:lnTo>
                  <a:lnTo>
                    <a:pt x="1043495" y="1488236"/>
                  </a:lnTo>
                  <a:lnTo>
                    <a:pt x="1097300" y="1478338"/>
                  </a:lnTo>
                  <a:lnTo>
                    <a:pt x="1147637" y="1465976"/>
                  </a:lnTo>
                  <a:lnTo>
                    <a:pt x="1194669" y="1451313"/>
                  </a:lnTo>
                  <a:lnTo>
                    <a:pt x="1238558" y="1434511"/>
                  </a:lnTo>
                  <a:lnTo>
                    <a:pt x="1279467" y="1415733"/>
                  </a:lnTo>
                  <a:lnTo>
                    <a:pt x="1317558" y="1395142"/>
                  </a:lnTo>
                  <a:lnTo>
                    <a:pt x="1352994" y="1372901"/>
                  </a:lnTo>
                  <a:lnTo>
                    <a:pt x="1385936" y="1349172"/>
                  </a:lnTo>
                  <a:lnTo>
                    <a:pt x="1416549" y="1324118"/>
                  </a:lnTo>
                  <a:lnTo>
                    <a:pt x="1444993" y="1297901"/>
                  </a:lnTo>
                  <a:lnTo>
                    <a:pt x="1479937" y="1259886"/>
                  </a:lnTo>
                  <a:lnTo>
                    <a:pt x="1511329" y="1219505"/>
                  </a:lnTo>
                  <a:lnTo>
                    <a:pt x="1521124" y="1204595"/>
                  </a:lnTo>
                  <a:lnTo>
                    <a:pt x="825792" y="1204595"/>
                  </a:lnTo>
                  <a:lnTo>
                    <a:pt x="791826" y="1203143"/>
                  </a:lnTo>
                  <a:lnTo>
                    <a:pt x="750244" y="1195717"/>
                  </a:lnTo>
                  <a:lnTo>
                    <a:pt x="704996" y="1177706"/>
                  </a:lnTo>
                  <a:lnTo>
                    <a:pt x="660028" y="1144499"/>
                  </a:lnTo>
                  <a:lnTo>
                    <a:pt x="619290" y="1091488"/>
                  </a:lnTo>
                  <a:lnTo>
                    <a:pt x="596863" y="1044787"/>
                  </a:lnTo>
                  <a:lnTo>
                    <a:pt x="579923" y="995323"/>
                  </a:lnTo>
                  <a:lnTo>
                    <a:pt x="567728" y="944480"/>
                  </a:lnTo>
                  <a:lnTo>
                    <a:pt x="559535" y="893640"/>
                  </a:lnTo>
                  <a:lnTo>
                    <a:pt x="554603" y="844186"/>
                  </a:lnTo>
                  <a:lnTo>
                    <a:pt x="552188" y="797499"/>
                  </a:lnTo>
                  <a:lnTo>
                    <a:pt x="551548" y="754964"/>
                  </a:lnTo>
                  <a:lnTo>
                    <a:pt x="552291" y="709182"/>
                  </a:lnTo>
                  <a:lnTo>
                    <a:pt x="554730" y="663124"/>
                  </a:lnTo>
                  <a:lnTo>
                    <a:pt x="559182" y="617376"/>
                  </a:lnTo>
                  <a:lnTo>
                    <a:pt x="565962" y="572527"/>
                  </a:lnTo>
                  <a:lnTo>
                    <a:pt x="575386" y="529162"/>
                  </a:lnTo>
                  <a:lnTo>
                    <a:pt x="587770" y="487870"/>
                  </a:lnTo>
                  <a:lnTo>
                    <a:pt x="603430" y="449237"/>
                  </a:lnTo>
                  <a:lnTo>
                    <a:pt x="622683" y="413850"/>
                  </a:lnTo>
                  <a:lnTo>
                    <a:pt x="645843" y="382296"/>
                  </a:lnTo>
                  <a:lnTo>
                    <a:pt x="673226" y="355163"/>
                  </a:lnTo>
                  <a:lnTo>
                    <a:pt x="705149" y="333037"/>
                  </a:lnTo>
                  <a:lnTo>
                    <a:pt x="741928" y="316506"/>
                  </a:lnTo>
                  <a:lnTo>
                    <a:pt x="783879" y="306157"/>
                  </a:lnTo>
                  <a:lnTo>
                    <a:pt x="831316" y="302577"/>
                  </a:lnTo>
                  <a:lnTo>
                    <a:pt x="1528453" y="302577"/>
                  </a:lnTo>
                  <a:lnTo>
                    <a:pt x="1516669" y="285651"/>
                  </a:lnTo>
                  <a:lnTo>
                    <a:pt x="1489959" y="252519"/>
                  </a:lnTo>
                  <a:lnTo>
                    <a:pt x="1461157" y="221488"/>
                  </a:lnTo>
                  <a:lnTo>
                    <a:pt x="1430340" y="192546"/>
                  </a:lnTo>
                  <a:lnTo>
                    <a:pt x="1397586" y="165682"/>
                  </a:lnTo>
                  <a:lnTo>
                    <a:pt x="1362976" y="140883"/>
                  </a:lnTo>
                  <a:lnTo>
                    <a:pt x="1326586" y="118138"/>
                  </a:lnTo>
                  <a:lnTo>
                    <a:pt x="1288495" y="97433"/>
                  </a:lnTo>
                  <a:lnTo>
                    <a:pt x="1248783" y="78758"/>
                  </a:lnTo>
                  <a:lnTo>
                    <a:pt x="1207526" y="62100"/>
                  </a:lnTo>
                  <a:lnTo>
                    <a:pt x="1164804" y="47446"/>
                  </a:lnTo>
                  <a:lnTo>
                    <a:pt x="1120696" y="34786"/>
                  </a:lnTo>
                  <a:lnTo>
                    <a:pt x="1075279" y="24107"/>
                  </a:lnTo>
                  <a:lnTo>
                    <a:pt x="1028632" y="15396"/>
                  </a:lnTo>
                  <a:lnTo>
                    <a:pt x="980834" y="8642"/>
                  </a:lnTo>
                  <a:lnTo>
                    <a:pt x="931963" y="3832"/>
                  </a:lnTo>
                  <a:lnTo>
                    <a:pt x="882098" y="956"/>
                  </a:lnTo>
                  <a:lnTo>
                    <a:pt x="831316" y="0"/>
                  </a:lnTo>
                  <a:close/>
                </a:path>
                <a:path extrusionOk="0" h="1501775" w="1651634">
                  <a:moveTo>
                    <a:pt x="1528453" y="302577"/>
                  </a:moveTo>
                  <a:lnTo>
                    <a:pt x="831316" y="302577"/>
                  </a:lnTo>
                  <a:lnTo>
                    <a:pt x="877597" y="306166"/>
                  </a:lnTo>
                  <a:lnTo>
                    <a:pt x="918711" y="316628"/>
                  </a:lnTo>
                  <a:lnTo>
                    <a:pt x="954913" y="333507"/>
                  </a:lnTo>
                  <a:lnTo>
                    <a:pt x="986458" y="356348"/>
                  </a:lnTo>
                  <a:lnTo>
                    <a:pt x="1013600" y="384694"/>
                  </a:lnTo>
                  <a:lnTo>
                    <a:pt x="1036595" y="418090"/>
                  </a:lnTo>
                  <a:lnTo>
                    <a:pt x="1055696" y="456081"/>
                  </a:lnTo>
                  <a:lnTo>
                    <a:pt x="1071160" y="498209"/>
                  </a:lnTo>
                  <a:lnTo>
                    <a:pt x="1083241" y="544019"/>
                  </a:lnTo>
                  <a:lnTo>
                    <a:pt x="1092193" y="593056"/>
                  </a:lnTo>
                  <a:lnTo>
                    <a:pt x="1098272" y="644862"/>
                  </a:lnTo>
                  <a:lnTo>
                    <a:pt x="1101733" y="698984"/>
                  </a:lnTo>
                  <a:lnTo>
                    <a:pt x="1102829" y="754964"/>
                  </a:lnTo>
                  <a:lnTo>
                    <a:pt x="1101962" y="801468"/>
                  </a:lnTo>
                  <a:lnTo>
                    <a:pt x="1099102" y="849043"/>
                  </a:lnTo>
                  <a:lnTo>
                    <a:pt x="1093864" y="896854"/>
                  </a:lnTo>
                  <a:lnTo>
                    <a:pt x="1085862" y="944070"/>
                  </a:lnTo>
                  <a:lnTo>
                    <a:pt x="1074709" y="989855"/>
                  </a:lnTo>
                  <a:lnTo>
                    <a:pt x="1060021" y="1033376"/>
                  </a:lnTo>
                  <a:lnTo>
                    <a:pt x="1041412" y="1073799"/>
                  </a:lnTo>
                  <a:lnTo>
                    <a:pt x="1018495" y="1110290"/>
                  </a:lnTo>
                  <a:lnTo>
                    <a:pt x="990884" y="1142016"/>
                  </a:lnTo>
                  <a:lnTo>
                    <a:pt x="958194" y="1168144"/>
                  </a:lnTo>
                  <a:lnTo>
                    <a:pt x="920040" y="1187838"/>
                  </a:lnTo>
                  <a:lnTo>
                    <a:pt x="876034" y="1200267"/>
                  </a:lnTo>
                  <a:lnTo>
                    <a:pt x="825792" y="1204595"/>
                  </a:lnTo>
                  <a:lnTo>
                    <a:pt x="1521124" y="1204595"/>
                  </a:lnTo>
                  <a:lnTo>
                    <a:pt x="1563844" y="1132546"/>
                  </a:lnTo>
                  <a:lnTo>
                    <a:pt x="1585164" y="1086421"/>
                  </a:lnTo>
                  <a:lnTo>
                    <a:pt x="1603324" y="1038833"/>
                  </a:lnTo>
                  <a:lnTo>
                    <a:pt x="1618457" y="989855"/>
                  </a:lnTo>
                  <a:lnTo>
                    <a:pt x="1630552" y="940169"/>
                  </a:lnTo>
                  <a:lnTo>
                    <a:pt x="1639817" y="889545"/>
                  </a:lnTo>
                  <a:lnTo>
                    <a:pt x="1646314" y="838361"/>
                  </a:lnTo>
                  <a:lnTo>
                    <a:pt x="1650140" y="786843"/>
                  </a:lnTo>
                  <a:lnTo>
                    <a:pt x="1651393" y="735215"/>
                  </a:lnTo>
                  <a:lnTo>
                    <a:pt x="1649928" y="680404"/>
                  </a:lnTo>
                  <a:lnTo>
                    <a:pt x="1645586" y="627814"/>
                  </a:lnTo>
                  <a:lnTo>
                    <a:pt x="1638444" y="577435"/>
                  </a:lnTo>
                  <a:lnTo>
                    <a:pt x="1628557" y="529162"/>
                  </a:lnTo>
                  <a:lnTo>
                    <a:pt x="1616078" y="483259"/>
                  </a:lnTo>
                  <a:lnTo>
                    <a:pt x="1601009" y="439438"/>
                  </a:lnTo>
                  <a:lnTo>
                    <a:pt x="1583456" y="397779"/>
                  </a:lnTo>
                  <a:lnTo>
                    <a:pt x="1563496" y="358269"/>
                  </a:lnTo>
                  <a:lnTo>
                    <a:pt x="1541208" y="320897"/>
                  </a:lnTo>
                  <a:lnTo>
                    <a:pt x="1528453" y="302577"/>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97" name="Google Shape;697;p42"/>
            <p:cNvSpPr/>
            <p:nvPr/>
          </p:nvSpPr>
          <p:spPr>
            <a:xfrm>
              <a:off x="14976246" y="8448139"/>
              <a:ext cx="62189" cy="238661"/>
            </a:xfrm>
            <a:custGeom>
              <a:rect b="b" l="l" r="r" t="t"/>
              <a:pathLst>
                <a:path extrusionOk="0" h="2042160" w="532129">
                  <a:moveTo>
                    <a:pt x="531622" y="0"/>
                  </a:moveTo>
                  <a:lnTo>
                    <a:pt x="0" y="0"/>
                  </a:lnTo>
                  <a:lnTo>
                    <a:pt x="0" y="2041613"/>
                  </a:lnTo>
                  <a:lnTo>
                    <a:pt x="531622" y="2041613"/>
                  </a:lnTo>
                  <a:lnTo>
                    <a:pt x="531622"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98" name="Google Shape;698;p42"/>
            <p:cNvSpPr/>
            <p:nvPr/>
          </p:nvSpPr>
          <p:spPr>
            <a:xfrm>
              <a:off x="15067761" y="8469289"/>
              <a:ext cx="131576" cy="217511"/>
            </a:xfrm>
            <a:custGeom>
              <a:rect b="b" l="l" r="r" t="t"/>
              <a:pathLst>
                <a:path extrusionOk="0" h="1861185" w="1125854">
                  <a:moveTo>
                    <a:pt x="789025" y="0"/>
                  </a:moveTo>
                  <a:lnTo>
                    <a:pt x="277126" y="203530"/>
                  </a:lnTo>
                  <a:lnTo>
                    <a:pt x="277126" y="424078"/>
                  </a:lnTo>
                  <a:lnTo>
                    <a:pt x="0" y="424078"/>
                  </a:lnTo>
                  <a:lnTo>
                    <a:pt x="0" y="763447"/>
                  </a:lnTo>
                  <a:lnTo>
                    <a:pt x="268706" y="763447"/>
                  </a:lnTo>
                  <a:lnTo>
                    <a:pt x="268706" y="1444879"/>
                  </a:lnTo>
                  <a:lnTo>
                    <a:pt x="269639" y="1491885"/>
                  </a:lnTo>
                  <a:lnTo>
                    <a:pt x="272643" y="1536128"/>
                  </a:lnTo>
                  <a:lnTo>
                    <a:pt x="278031" y="1577597"/>
                  </a:lnTo>
                  <a:lnTo>
                    <a:pt x="286112" y="1616280"/>
                  </a:lnTo>
                  <a:lnTo>
                    <a:pt x="311598" y="1685246"/>
                  </a:lnTo>
                  <a:lnTo>
                    <a:pt x="351590" y="1742938"/>
                  </a:lnTo>
                  <a:lnTo>
                    <a:pt x="408572" y="1789267"/>
                  </a:lnTo>
                  <a:lnTo>
                    <a:pt x="444211" y="1808143"/>
                  </a:lnTo>
                  <a:lnTo>
                    <a:pt x="485031" y="1824145"/>
                  </a:lnTo>
                  <a:lnTo>
                    <a:pt x="531341" y="1837262"/>
                  </a:lnTo>
                  <a:lnTo>
                    <a:pt x="583454" y="1847484"/>
                  </a:lnTo>
                  <a:lnTo>
                    <a:pt x="641679" y="1854799"/>
                  </a:lnTo>
                  <a:lnTo>
                    <a:pt x="706327" y="1859196"/>
                  </a:lnTo>
                  <a:lnTo>
                    <a:pt x="777709" y="1860664"/>
                  </a:lnTo>
                  <a:lnTo>
                    <a:pt x="850061" y="1859843"/>
                  </a:lnTo>
                  <a:lnTo>
                    <a:pt x="912828" y="1857580"/>
                  </a:lnTo>
                  <a:lnTo>
                    <a:pt x="967143" y="1854173"/>
                  </a:lnTo>
                  <a:lnTo>
                    <a:pt x="1014140" y="1849918"/>
                  </a:lnTo>
                  <a:lnTo>
                    <a:pt x="1054954" y="1845114"/>
                  </a:lnTo>
                  <a:lnTo>
                    <a:pt x="1122565" y="1835048"/>
                  </a:lnTo>
                  <a:lnTo>
                    <a:pt x="1122565" y="1501470"/>
                  </a:lnTo>
                  <a:lnTo>
                    <a:pt x="1080377" y="1506330"/>
                  </a:lnTo>
                  <a:lnTo>
                    <a:pt x="1047702" y="1508826"/>
                  </a:lnTo>
                  <a:lnTo>
                    <a:pt x="1019270" y="1509746"/>
                  </a:lnTo>
                  <a:lnTo>
                    <a:pt x="989812" y="1509877"/>
                  </a:lnTo>
                  <a:lnTo>
                    <a:pt x="929175" y="1506923"/>
                  </a:lnTo>
                  <a:lnTo>
                    <a:pt x="881927" y="1497967"/>
                  </a:lnTo>
                  <a:lnTo>
                    <a:pt x="846370" y="1482869"/>
                  </a:lnTo>
                  <a:lnTo>
                    <a:pt x="803533" y="1433679"/>
                  </a:lnTo>
                  <a:lnTo>
                    <a:pt x="787073" y="1358226"/>
                  </a:lnTo>
                  <a:lnTo>
                    <a:pt x="784487" y="1310298"/>
                  </a:lnTo>
                  <a:lnTo>
                    <a:pt x="783399" y="1255382"/>
                  </a:lnTo>
                  <a:lnTo>
                    <a:pt x="783399" y="763447"/>
                  </a:lnTo>
                  <a:lnTo>
                    <a:pt x="1125448" y="763447"/>
                  </a:lnTo>
                  <a:lnTo>
                    <a:pt x="1125448" y="424078"/>
                  </a:lnTo>
                  <a:lnTo>
                    <a:pt x="789025" y="424078"/>
                  </a:lnTo>
                  <a:lnTo>
                    <a:pt x="789025"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99" name="Google Shape;699;p42"/>
            <p:cNvSpPr/>
            <p:nvPr/>
          </p:nvSpPr>
          <p:spPr>
            <a:xfrm>
              <a:off x="15222399" y="8511292"/>
              <a:ext cx="176547" cy="175508"/>
            </a:xfrm>
            <a:custGeom>
              <a:rect b="b" l="l" r="r" t="t"/>
              <a:pathLst>
                <a:path extrusionOk="0" h="1501775" w="1510665">
                  <a:moveTo>
                    <a:pt x="754989" y="0"/>
                  </a:moveTo>
                  <a:lnTo>
                    <a:pt x="698067" y="1261"/>
                  </a:lnTo>
                  <a:lnTo>
                    <a:pt x="643524" y="5016"/>
                  </a:lnTo>
                  <a:lnTo>
                    <a:pt x="591340" y="11222"/>
                  </a:lnTo>
                  <a:lnTo>
                    <a:pt x="541498" y="19835"/>
                  </a:lnTo>
                  <a:lnTo>
                    <a:pt x="493980" y="30813"/>
                  </a:lnTo>
                  <a:lnTo>
                    <a:pt x="448767" y="44113"/>
                  </a:lnTo>
                  <a:lnTo>
                    <a:pt x="405843" y="59690"/>
                  </a:lnTo>
                  <a:lnTo>
                    <a:pt x="365188" y="77503"/>
                  </a:lnTo>
                  <a:lnTo>
                    <a:pt x="326785" y="97508"/>
                  </a:lnTo>
                  <a:lnTo>
                    <a:pt x="290615" y="119662"/>
                  </a:lnTo>
                  <a:lnTo>
                    <a:pt x="256661" y="143922"/>
                  </a:lnTo>
                  <a:lnTo>
                    <a:pt x="224904" y="170244"/>
                  </a:lnTo>
                  <a:lnTo>
                    <a:pt x="195328" y="198586"/>
                  </a:lnTo>
                  <a:lnTo>
                    <a:pt x="167912" y="228904"/>
                  </a:lnTo>
                  <a:lnTo>
                    <a:pt x="142640" y="261156"/>
                  </a:lnTo>
                  <a:lnTo>
                    <a:pt x="119493" y="295298"/>
                  </a:lnTo>
                  <a:lnTo>
                    <a:pt x="98366" y="331462"/>
                  </a:lnTo>
                  <a:lnTo>
                    <a:pt x="79504" y="369080"/>
                  </a:lnTo>
                  <a:lnTo>
                    <a:pt x="62626" y="408634"/>
                  </a:lnTo>
                  <a:lnTo>
                    <a:pt x="47800" y="449906"/>
                  </a:lnTo>
                  <a:lnTo>
                    <a:pt x="35010" y="492853"/>
                  </a:lnTo>
                  <a:lnTo>
                    <a:pt x="24237" y="537431"/>
                  </a:lnTo>
                  <a:lnTo>
                    <a:pt x="15464" y="583597"/>
                  </a:lnTo>
                  <a:lnTo>
                    <a:pt x="8671" y="631309"/>
                  </a:lnTo>
                  <a:lnTo>
                    <a:pt x="3841" y="680523"/>
                  </a:lnTo>
                  <a:lnTo>
                    <a:pt x="957" y="731196"/>
                  </a:lnTo>
                  <a:lnTo>
                    <a:pt x="0" y="783285"/>
                  </a:lnTo>
                  <a:lnTo>
                    <a:pt x="1177" y="836479"/>
                  </a:lnTo>
                  <a:lnTo>
                    <a:pt x="4703" y="887704"/>
                  </a:lnTo>
                  <a:lnTo>
                    <a:pt x="10563" y="936951"/>
                  </a:lnTo>
                  <a:lnTo>
                    <a:pt x="18745" y="984211"/>
                  </a:lnTo>
                  <a:lnTo>
                    <a:pt x="29236" y="1029473"/>
                  </a:lnTo>
                  <a:lnTo>
                    <a:pt x="42025" y="1072727"/>
                  </a:lnTo>
                  <a:lnTo>
                    <a:pt x="57097" y="1113966"/>
                  </a:lnTo>
                  <a:lnTo>
                    <a:pt x="74441" y="1153178"/>
                  </a:lnTo>
                  <a:lnTo>
                    <a:pt x="94043" y="1190354"/>
                  </a:lnTo>
                  <a:lnTo>
                    <a:pt x="115892" y="1225485"/>
                  </a:lnTo>
                  <a:lnTo>
                    <a:pt x="139974" y="1258561"/>
                  </a:lnTo>
                  <a:lnTo>
                    <a:pt x="166277" y="1289573"/>
                  </a:lnTo>
                  <a:lnTo>
                    <a:pt x="194787" y="1318510"/>
                  </a:lnTo>
                  <a:lnTo>
                    <a:pt x="225494" y="1345364"/>
                  </a:lnTo>
                  <a:lnTo>
                    <a:pt x="258383" y="1370125"/>
                  </a:lnTo>
                  <a:lnTo>
                    <a:pt x="293442" y="1392782"/>
                  </a:lnTo>
                  <a:lnTo>
                    <a:pt x="330658" y="1413328"/>
                  </a:lnTo>
                  <a:lnTo>
                    <a:pt x="370020" y="1431751"/>
                  </a:lnTo>
                  <a:lnTo>
                    <a:pt x="411513" y="1448043"/>
                  </a:lnTo>
                  <a:lnTo>
                    <a:pt x="455126" y="1462194"/>
                  </a:lnTo>
                  <a:lnTo>
                    <a:pt x="500846" y="1474194"/>
                  </a:lnTo>
                  <a:lnTo>
                    <a:pt x="548659" y="1484033"/>
                  </a:lnTo>
                  <a:lnTo>
                    <a:pt x="598555" y="1491703"/>
                  </a:lnTo>
                  <a:lnTo>
                    <a:pt x="650519" y="1497193"/>
                  </a:lnTo>
                  <a:lnTo>
                    <a:pt x="704539" y="1500494"/>
                  </a:lnTo>
                  <a:lnTo>
                    <a:pt x="760602" y="1501597"/>
                  </a:lnTo>
                  <a:lnTo>
                    <a:pt x="812866" y="1500645"/>
                  </a:lnTo>
                  <a:lnTo>
                    <a:pt x="864499" y="1497757"/>
                  </a:lnTo>
                  <a:lnTo>
                    <a:pt x="915332" y="1492880"/>
                  </a:lnTo>
                  <a:lnTo>
                    <a:pt x="965196" y="1485964"/>
                  </a:lnTo>
                  <a:lnTo>
                    <a:pt x="1013925" y="1476956"/>
                  </a:lnTo>
                  <a:lnTo>
                    <a:pt x="1061348" y="1465807"/>
                  </a:lnTo>
                  <a:lnTo>
                    <a:pt x="1107298" y="1452465"/>
                  </a:lnTo>
                  <a:lnTo>
                    <a:pt x="1151607" y="1436878"/>
                  </a:lnTo>
                  <a:lnTo>
                    <a:pt x="1194106" y="1418995"/>
                  </a:lnTo>
                  <a:lnTo>
                    <a:pt x="1234627" y="1398765"/>
                  </a:lnTo>
                  <a:lnTo>
                    <a:pt x="1273001" y="1376137"/>
                  </a:lnTo>
                  <a:lnTo>
                    <a:pt x="1309060" y="1351059"/>
                  </a:lnTo>
                  <a:lnTo>
                    <a:pt x="1342636" y="1323481"/>
                  </a:lnTo>
                  <a:lnTo>
                    <a:pt x="1373561" y="1293351"/>
                  </a:lnTo>
                  <a:lnTo>
                    <a:pt x="1401666" y="1260617"/>
                  </a:lnTo>
                  <a:lnTo>
                    <a:pt x="1426782" y="1225229"/>
                  </a:lnTo>
                  <a:lnTo>
                    <a:pt x="1433742" y="1213154"/>
                  </a:lnTo>
                  <a:lnTo>
                    <a:pt x="763498" y="1213154"/>
                  </a:lnTo>
                  <a:lnTo>
                    <a:pt x="701140" y="1207825"/>
                  </a:lnTo>
                  <a:lnTo>
                    <a:pt x="649148" y="1192902"/>
                  </a:lnTo>
                  <a:lnTo>
                    <a:pt x="606581" y="1169988"/>
                  </a:lnTo>
                  <a:lnTo>
                    <a:pt x="572496" y="1140681"/>
                  </a:lnTo>
                  <a:lnTo>
                    <a:pt x="545950" y="1106583"/>
                  </a:lnTo>
                  <a:lnTo>
                    <a:pt x="526002" y="1069293"/>
                  </a:lnTo>
                  <a:lnTo>
                    <a:pt x="511708" y="1030413"/>
                  </a:lnTo>
                  <a:lnTo>
                    <a:pt x="502126" y="991542"/>
                  </a:lnTo>
                  <a:lnTo>
                    <a:pt x="493330" y="920230"/>
                  </a:lnTo>
                  <a:lnTo>
                    <a:pt x="492074" y="868159"/>
                  </a:lnTo>
                  <a:lnTo>
                    <a:pt x="1510055" y="868159"/>
                  </a:lnTo>
                  <a:lnTo>
                    <a:pt x="1509516" y="796801"/>
                  </a:lnTo>
                  <a:lnTo>
                    <a:pt x="1507764" y="731196"/>
                  </a:lnTo>
                  <a:lnTo>
                    <a:pt x="1504697" y="672070"/>
                  </a:lnTo>
                  <a:lnTo>
                    <a:pt x="1500079" y="617510"/>
                  </a:lnTo>
                  <a:lnTo>
                    <a:pt x="1495316" y="579704"/>
                  </a:lnTo>
                  <a:lnTo>
                    <a:pt x="497763" y="579704"/>
                  </a:lnTo>
                  <a:lnTo>
                    <a:pt x="500069" y="554915"/>
                  </a:lnTo>
                  <a:lnTo>
                    <a:pt x="511975" y="485679"/>
                  </a:lnTo>
                  <a:lnTo>
                    <a:pt x="523951" y="445916"/>
                  </a:lnTo>
                  <a:lnTo>
                    <a:pt x="541527" y="405845"/>
                  </a:lnTo>
                  <a:lnTo>
                    <a:pt x="565892" y="367809"/>
                  </a:lnTo>
                  <a:lnTo>
                    <a:pt x="598232" y="334148"/>
                  </a:lnTo>
                  <a:lnTo>
                    <a:pt x="639736" y="307206"/>
                  </a:lnTo>
                  <a:lnTo>
                    <a:pt x="691592" y="289323"/>
                  </a:lnTo>
                  <a:lnTo>
                    <a:pt x="754989" y="282841"/>
                  </a:lnTo>
                  <a:lnTo>
                    <a:pt x="1386240" y="282841"/>
                  </a:lnTo>
                  <a:lnTo>
                    <a:pt x="1371020" y="260068"/>
                  </a:lnTo>
                  <a:lnTo>
                    <a:pt x="1346757" y="228435"/>
                  </a:lnTo>
                  <a:lnTo>
                    <a:pt x="1320065" y="198215"/>
                  </a:lnTo>
                  <a:lnTo>
                    <a:pt x="1290792" y="169557"/>
                  </a:lnTo>
                  <a:lnTo>
                    <a:pt x="1258786" y="142610"/>
                  </a:lnTo>
                  <a:lnTo>
                    <a:pt x="1223895" y="117523"/>
                  </a:lnTo>
                  <a:lnTo>
                    <a:pt x="1185967" y="94445"/>
                  </a:lnTo>
                  <a:lnTo>
                    <a:pt x="1144851" y="73525"/>
                  </a:lnTo>
                  <a:lnTo>
                    <a:pt x="1100394" y="54911"/>
                  </a:lnTo>
                  <a:lnTo>
                    <a:pt x="1052444" y="38753"/>
                  </a:lnTo>
                  <a:lnTo>
                    <a:pt x="1000850" y="25198"/>
                  </a:lnTo>
                  <a:lnTo>
                    <a:pt x="945460" y="14397"/>
                  </a:lnTo>
                  <a:lnTo>
                    <a:pt x="886120" y="6498"/>
                  </a:lnTo>
                  <a:lnTo>
                    <a:pt x="822681" y="1649"/>
                  </a:lnTo>
                  <a:lnTo>
                    <a:pt x="754989" y="0"/>
                  </a:lnTo>
                  <a:close/>
                </a:path>
                <a:path extrusionOk="0" h="1501775" w="1510665">
                  <a:moveTo>
                    <a:pt x="1501647" y="1006678"/>
                  </a:moveTo>
                  <a:lnTo>
                    <a:pt x="1006589" y="1006678"/>
                  </a:lnTo>
                  <a:lnTo>
                    <a:pt x="997911" y="1053723"/>
                  </a:lnTo>
                  <a:lnTo>
                    <a:pt x="982559" y="1095031"/>
                  </a:lnTo>
                  <a:lnTo>
                    <a:pt x="960770" y="1130436"/>
                  </a:lnTo>
                  <a:lnTo>
                    <a:pt x="932778" y="1159775"/>
                  </a:lnTo>
                  <a:lnTo>
                    <a:pt x="898819" y="1182881"/>
                  </a:lnTo>
                  <a:lnTo>
                    <a:pt x="859129" y="1199589"/>
                  </a:lnTo>
                  <a:lnTo>
                    <a:pt x="813944" y="1209736"/>
                  </a:lnTo>
                  <a:lnTo>
                    <a:pt x="763498" y="1213154"/>
                  </a:lnTo>
                  <a:lnTo>
                    <a:pt x="1433742" y="1213154"/>
                  </a:lnTo>
                  <a:lnTo>
                    <a:pt x="1448742" y="1187135"/>
                  </a:lnTo>
                  <a:lnTo>
                    <a:pt x="1467376" y="1146284"/>
                  </a:lnTo>
                  <a:lnTo>
                    <a:pt x="1482518" y="1102625"/>
                  </a:lnTo>
                  <a:lnTo>
                    <a:pt x="1493998" y="1056107"/>
                  </a:lnTo>
                  <a:lnTo>
                    <a:pt x="1501647" y="1006678"/>
                  </a:lnTo>
                  <a:close/>
                </a:path>
                <a:path extrusionOk="0" h="1501775" w="1510665">
                  <a:moveTo>
                    <a:pt x="1386240" y="282841"/>
                  </a:moveTo>
                  <a:lnTo>
                    <a:pt x="754989" y="282841"/>
                  </a:lnTo>
                  <a:lnTo>
                    <a:pt x="818307" y="288939"/>
                  </a:lnTo>
                  <a:lnTo>
                    <a:pt x="869955" y="305841"/>
                  </a:lnTo>
                  <a:lnTo>
                    <a:pt x="911154" y="331462"/>
                  </a:lnTo>
                  <a:lnTo>
                    <a:pt x="943124" y="363716"/>
                  </a:lnTo>
                  <a:lnTo>
                    <a:pt x="967085" y="400516"/>
                  </a:lnTo>
                  <a:lnTo>
                    <a:pt x="984259" y="439777"/>
                  </a:lnTo>
                  <a:lnTo>
                    <a:pt x="995866" y="479412"/>
                  </a:lnTo>
                  <a:lnTo>
                    <a:pt x="1003125" y="517336"/>
                  </a:lnTo>
                  <a:lnTo>
                    <a:pt x="1009484" y="579704"/>
                  </a:lnTo>
                  <a:lnTo>
                    <a:pt x="1495316" y="579704"/>
                  </a:lnTo>
                  <a:lnTo>
                    <a:pt x="1485575" y="521025"/>
                  </a:lnTo>
                  <a:lnTo>
                    <a:pt x="1475350" y="477913"/>
                  </a:lnTo>
                  <a:lnTo>
                    <a:pt x="1462919" y="437428"/>
                  </a:lnTo>
                  <a:lnTo>
                    <a:pt x="1448111" y="398976"/>
                  </a:lnTo>
                  <a:lnTo>
                    <a:pt x="1430756" y="361962"/>
                  </a:lnTo>
                  <a:lnTo>
                    <a:pt x="1412868" y="326981"/>
                  </a:lnTo>
                  <a:lnTo>
                    <a:pt x="1393007" y="292967"/>
                  </a:lnTo>
                  <a:lnTo>
                    <a:pt x="1386240" y="282841"/>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00" name="Google Shape;700;p42"/>
            <p:cNvSpPr/>
            <p:nvPr/>
          </p:nvSpPr>
          <p:spPr>
            <a:xfrm>
              <a:off x="15425933" y="8511292"/>
              <a:ext cx="176844" cy="175508"/>
            </a:xfrm>
            <a:custGeom>
              <a:rect b="b" l="l" r="r" t="t"/>
              <a:pathLst>
                <a:path extrusionOk="0" h="1501775" w="1513204">
                  <a:moveTo>
                    <a:pt x="791743" y="0"/>
                  </a:moveTo>
                  <a:lnTo>
                    <a:pt x="747482" y="788"/>
                  </a:lnTo>
                  <a:lnTo>
                    <a:pt x="703385" y="3192"/>
                  </a:lnTo>
                  <a:lnTo>
                    <a:pt x="659573" y="7265"/>
                  </a:lnTo>
                  <a:lnTo>
                    <a:pt x="616161" y="13062"/>
                  </a:lnTo>
                  <a:lnTo>
                    <a:pt x="573270" y="20640"/>
                  </a:lnTo>
                  <a:lnTo>
                    <a:pt x="531015" y="30053"/>
                  </a:lnTo>
                  <a:lnTo>
                    <a:pt x="489516" y="41356"/>
                  </a:lnTo>
                  <a:lnTo>
                    <a:pt x="448891" y="54604"/>
                  </a:lnTo>
                  <a:lnTo>
                    <a:pt x="409257" y="69853"/>
                  </a:lnTo>
                  <a:lnTo>
                    <a:pt x="370734" y="87157"/>
                  </a:lnTo>
                  <a:lnTo>
                    <a:pt x="333437" y="106573"/>
                  </a:lnTo>
                  <a:lnTo>
                    <a:pt x="297487" y="128154"/>
                  </a:lnTo>
                  <a:lnTo>
                    <a:pt x="263000" y="151956"/>
                  </a:lnTo>
                  <a:lnTo>
                    <a:pt x="230096" y="178035"/>
                  </a:lnTo>
                  <a:lnTo>
                    <a:pt x="198891" y="206445"/>
                  </a:lnTo>
                  <a:lnTo>
                    <a:pt x="169504" y="237241"/>
                  </a:lnTo>
                  <a:lnTo>
                    <a:pt x="142054" y="270479"/>
                  </a:lnTo>
                  <a:lnTo>
                    <a:pt x="116657" y="306214"/>
                  </a:lnTo>
                  <a:lnTo>
                    <a:pt x="93433" y="344501"/>
                  </a:lnTo>
                  <a:lnTo>
                    <a:pt x="72498" y="385396"/>
                  </a:lnTo>
                  <a:lnTo>
                    <a:pt x="53972" y="428952"/>
                  </a:lnTo>
                  <a:lnTo>
                    <a:pt x="37972" y="475226"/>
                  </a:lnTo>
                  <a:lnTo>
                    <a:pt x="24617" y="524272"/>
                  </a:lnTo>
                  <a:lnTo>
                    <a:pt x="14024" y="576146"/>
                  </a:lnTo>
                  <a:lnTo>
                    <a:pt x="6311" y="630904"/>
                  </a:lnTo>
                  <a:lnTo>
                    <a:pt x="1597" y="688599"/>
                  </a:lnTo>
                  <a:lnTo>
                    <a:pt x="0" y="749287"/>
                  </a:lnTo>
                  <a:lnTo>
                    <a:pt x="1407" y="805034"/>
                  </a:lnTo>
                  <a:lnTo>
                    <a:pt x="5581" y="858558"/>
                  </a:lnTo>
                  <a:lnTo>
                    <a:pt x="12449" y="909868"/>
                  </a:lnTo>
                  <a:lnTo>
                    <a:pt x="21939" y="958973"/>
                  </a:lnTo>
                  <a:lnTo>
                    <a:pt x="33979" y="1005883"/>
                  </a:lnTo>
                  <a:lnTo>
                    <a:pt x="48496" y="1050607"/>
                  </a:lnTo>
                  <a:lnTo>
                    <a:pt x="65417" y="1093155"/>
                  </a:lnTo>
                  <a:lnTo>
                    <a:pt x="84671" y="1133536"/>
                  </a:lnTo>
                  <a:lnTo>
                    <a:pt x="106186" y="1171759"/>
                  </a:lnTo>
                  <a:lnTo>
                    <a:pt x="129888" y="1207834"/>
                  </a:lnTo>
                  <a:lnTo>
                    <a:pt x="155705" y="1241770"/>
                  </a:lnTo>
                  <a:lnTo>
                    <a:pt x="183565" y="1273576"/>
                  </a:lnTo>
                  <a:lnTo>
                    <a:pt x="213396" y="1303262"/>
                  </a:lnTo>
                  <a:lnTo>
                    <a:pt x="245126" y="1330838"/>
                  </a:lnTo>
                  <a:lnTo>
                    <a:pt x="278681" y="1356312"/>
                  </a:lnTo>
                  <a:lnTo>
                    <a:pt x="313990" y="1379695"/>
                  </a:lnTo>
                  <a:lnTo>
                    <a:pt x="350980" y="1400994"/>
                  </a:lnTo>
                  <a:lnTo>
                    <a:pt x="389579" y="1420221"/>
                  </a:lnTo>
                  <a:lnTo>
                    <a:pt x="429715" y="1437384"/>
                  </a:lnTo>
                  <a:lnTo>
                    <a:pt x="471314" y="1452493"/>
                  </a:lnTo>
                  <a:lnTo>
                    <a:pt x="514306" y="1465557"/>
                  </a:lnTo>
                  <a:lnTo>
                    <a:pt x="558617" y="1476585"/>
                  </a:lnTo>
                  <a:lnTo>
                    <a:pt x="604175" y="1485587"/>
                  </a:lnTo>
                  <a:lnTo>
                    <a:pt x="650908" y="1492572"/>
                  </a:lnTo>
                  <a:lnTo>
                    <a:pt x="698744" y="1497550"/>
                  </a:lnTo>
                  <a:lnTo>
                    <a:pt x="747609" y="1500529"/>
                  </a:lnTo>
                  <a:lnTo>
                    <a:pt x="797432" y="1501521"/>
                  </a:lnTo>
                  <a:lnTo>
                    <a:pt x="852665" y="1500229"/>
                  </a:lnTo>
                  <a:lnTo>
                    <a:pt x="906222" y="1496387"/>
                  </a:lnTo>
                  <a:lnTo>
                    <a:pt x="958027" y="1490045"/>
                  </a:lnTo>
                  <a:lnTo>
                    <a:pt x="1008008" y="1481250"/>
                  </a:lnTo>
                  <a:lnTo>
                    <a:pt x="1056091" y="1470051"/>
                  </a:lnTo>
                  <a:lnTo>
                    <a:pt x="1102202" y="1456499"/>
                  </a:lnTo>
                  <a:lnTo>
                    <a:pt x="1146266" y="1440641"/>
                  </a:lnTo>
                  <a:lnTo>
                    <a:pt x="1188211" y="1422526"/>
                  </a:lnTo>
                  <a:lnTo>
                    <a:pt x="1227961" y="1402204"/>
                  </a:lnTo>
                  <a:lnTo>
                    <a:pt x="1265445" y="1379724"/>
                  </a:lnTo>
                  <a:lnTo>
                    <a:pt x="1300586" y="1355135"/>
                  </a:lnTo>
                  <a:lnTo>
                    <a:pt x="1333313" y="1328484"/>
                  </a:lnTo>
                  <a:lnTo>
                    <a:pt x="1363550" y="1299823"/>
                  </a:lnTo>
                  <a:lnTo>
                    <a:pt x="1391225" y="1269199"/>
                  </a:lnTo>
                  <a:lnTo>
                    <a:pt x="1416262" y="1236661"/>
                  </a:lnTo>
                  <a:lnTo>
                    <a:pt x="1438589" y="1202258"/>
                  </a:lnTo>
                  <a:lnTo>
                    <a:pt x="1458131" y="1166040"/>
                  </a:lnTo>
                  <a:lnTo>
                    <a:pt x="1474815" y="1128055"/>
                  </a:lnTo>
                  <a:lnTo>
                    <a:pt x="1488566" y="1088353"/>
                  </a:lnTo>
                  <a:lnTo>
                    <a:pt x="1499312" y="1046982"/>
                  </a:lnTo>
                  <a:lnTo>
                    <a:pt x="1506977" y="1003991"/>
                  </a:lnTo>
                  <a:lnTo>
                    <a:pt x="1511489" y="959429"/>
                  </a:lnTo>
                  <a:lnTo>
                    <a:pt x="1512773" y="913345"/>
                  </a:lnTo>
                  <a:lnTo>
                    <a:pt x="975525" y="913345"/>
                  </a:lnTo>
                  <a:lnTo>
                    <a:pt x="974889" y="951528"/>
                  </a:lnTo>
                  <a:lnTo>
                    <a:pt x="972112" y="993069"/>
                  </a:lnTo>
                  <a:lnTo>
                    <a:pt x="965890" y="1035871"/>
                  </a:lnTo>
                  <a:lnTo>
                    <a:pt x="954921" y="1077838"/>
                  </a:lnTo>
                  <a:lnTo>
                    <a:pt x="937899" y="1116875"/>
                  </a:lnTo>
                  <a:lnTo>
                    <a:pt x="913522" y="1150886"/>
                  </a:lnTo>
                  <a:lnTo>
                    <a:pt x="880486" y="1177775"/>
                  </a:lnTo>
                  <a:lnTo>
                    <a:pt x="837487" y="1195445"/>
                  </a:lnTo>
                  <a:lnTo>
                    <a:pt x="783221" y="1201801"/>
                  </a:lnTo>
                  <a:lnTo>
                    <a:pt x="750703" y="1199917"/>
                  </a:lnTo>
                  <a:lnTo>
                    <a:pt x="690522" y="1182787"/>
                  </a:lnTo>
                  <a:lnTo>
                    <a:pt x="638455" y="1143265"/>
                  </a:lnTo>
                  <a:lnTo>
                    <a:pt x="596471" y="1075856"/>
                  </a:lnTo>
                  <a:lnTo>
                    <a:pt x="579876" y="1029978"/>
                  </a:lnTo>
                  <a:lnTo>
                    <a:pt x="566541" y="975069"/>
                  </a:lnTo>
                  <a:lnTo>
                    <a:pt x="556710" y="910441"/>
                  </a:lnTo>
                  <a:lnTo>
                    <a:pt x="550632" y="835410"/>
                  </a:lnTo>
                  <a:lnTo>
                    <a:pt x="548551" y="749287"/>
                  </a:lnTo>
                  <a:lnTo>
                    <a:pt x="549402" y="692832"/>
                  </a:lnTo>
                  <a:lnTo>
                    <a:pt x="552146" y="638587"/>
                  </a:lnTo>
                  <a:lnTo>
                    <a:pt x="557069" y="586953"/>
                  </a:lnTo>
                  <a:lnTo>
                    <a:pt x="564455" y="538331"/>
                  </a:lnTo>
                  <a:lnTo>
                    <a:pt x="574592" y="493123"/>
                  </a:lnTo>
                  <a:lnTo>
                    <a:pt x="587763" y="451730"/>
                  </a:lnTo>
                  <a:lnTo>
                    <a:pt x="604254" y="414554"/>
                  </a:lnTo>
                  <a:lnTo>
                    <a:pt x="624352" y="381996"/>
                  </a:lnTo>
                  <a:lnTo>
                    <a:pt x="676507" y="332340"/>
                  </a:lnTo>
                  <a:lnTo>
                    <a:pt x="746513" y="305973"/>
                  </a:lnTo>
                  <a:lnTo>
                    <a:pt x="788923" y="302526"/>
                  </a:lnTo>
                  <a:lnTo>
                    <a:pt x="836865" y="307527"/>
                  </a:lnTo>
                  <a:lnTo>
                    <a:pt x="877013" y="321842"/>
                  </a:lnTo>
                  <a:lnTo>
                    <a:pt x="909799" y="344444"/>
                  </a:lnTo>
                  <a:lnTo>
                    <a:pt x="935655" y="374302"/>
                  </a:lnTo>
                  <a:lnTo>
                    <a:pt x="955013" y="410388"/>
                  </a:lnTo>
                  <a:lnTo>
                    <a:pt x="968305" y="451672"/>
                  </a:lnTo>
                  <a:lnTo>
                    <a:pt x="975963" y="497125"/>
                  </a:lnTo>
                  <a:lnTo>
                    <a:pt x="978420" y="545719"/>
                  </a:lnTo>
                  <a:lnTo>
                    <a:pt x="1504264" y="545719"/>
                  </a:lnTo>
                  <a:lnTo>
                    <a:pt x="1497364" y="475948"/>
                  </a:lnTo>
                  <a:lnTo>
                    <a:pt x="1490057" y="435713"/>
                  </a:lnTo>
                  <a:lnTo>
                    <a:pt x="1478540" y="392661"/>
                  </a:lnTo>
                  <a:lnTo>
                    <a:pt x="1461587" y="347356"/>
                  </a:lnTo>
                  <a:lnTo>
                    <a:pt x="1437970" y="300359"/>
                  </a:lnTo>
                  <a:lnTo>
                    <a:pt x="1406461" y="252234"/>
                  </a:lnTo>
                  <a:lnTo>
                    <a:pt x="1365834" y="203542"/>
                  </a:lnTo>
                  <a:lnTo>
                    <a:pt x="1326409" y="165088"/>
                  </a:lnTo>
                  <a:lnTo>
                    <a:pt x="1284214" y="131709"/>
                  </a:lnTo>
                  <a:lnTo>
                    <a:pt x="1239789" y="103056"/>
                  </a:lnTo>
                  <a:lnTo>
                    <a:pt x="1193674" y="78781"/>
                  </a:lnTo>
                  <a:lnTo>
                    <a:pt x="1146410" y="58538"/>
                  </a:lnTo>
                  <a:lnTo>
                    <a:pt x="1098537" y="41979"/>
                  </a:lnTo>
                  <a:lnTo>
                    <a:pt x="1050594" y="28756"/>
                  </a:lnTo>
                  <a:lnTo>
                    <a:pt x="1003123" y="18520"/>
                  </a:lnTo>
                  <a:lnTo>
                    <a:pt x="956663" y="10926"/>
                  </a:lnTo>
                  <a:lnTo>
                    <a:pt x="911755" y="5624"/>
                  </a:lnTo>
                  <a:lnTo>
                    <a:pt x="868939" y="2268"/>
                  </a:lnTo>
                  <a:lnTo>
                    <a:pt x="828755" y="509"/>
                  </a:lnTo>
                  <a:lnTo>
                    <a:pt x="791743"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01" name="Google Shape;701;p42"/>
            <p:cNvSpPr/>
            <p:nvPr/>
          </p:nvSpPr>
          <p:spPr>
            <a:xfrm>
              <a:off x="15618966" y="8448213"/>
              <a:ext cx="177512" cy="238587"/>
            </a:xfrm>
            <a:custGeom>
              <a:rect b="b" l="l" r="r" t="t"/>
              <a:pathLst>
                <a:path extrusionOk="0" h="2041525" w="1518919">
                  <a:moveTo>
                    <a:pt x="537070" y="0"/>
                  </a:moveTo>
                  <a:lnTo>
                    <a:pt x="0" y="0"/>
                  </a:lnTo>
                  <a:lnTo>
                    <a:pt x="0" y="2041525"/>
                  </a:lnTo>
                  <a:lnTo>
                    <a:pt x="531545" y="2041525"/>
                  </a:lnTo>
                  <a:lnTo>
                    <a:pt x="531658" y="1331811"/>
                  </a:lnTo>
                  <a:lnTo>
                    <a:pt x="532449" y="1270577"/>
                  </a:lnTo>
                  <a:lnTo>
                    <a:pt x="534596" y="1215862"/>
                  </a:lnTo>
                  <a:lnTo>
                    <a:pt x="538776" y="1167524"/>
                  </a:lnTo>
                  <a:lnTo>
                    <a:pt x="545668" y="1125423"/>
                  </a:lnTo>
                  <a:lnTo>
                    <a:pt x="566503" y="1061420"/>
                  </a:lnTo>
                  <a:lnTo>
                    <a:pt x="586159" y="1023732"/>
                  </a:lnTo>
                  <a:lnTo>
                    <a:pt x="614417" y="987530"/>
                  </a:lnTo>
                  <a:lnTo>
                    <a:pt x="653109" y="956772"/>
                  </a:lnTo>
                  <a:lnTo>
                    <a:pt x="704068" y="935415"/>
                  </a:lnTo>
                  <a:lnTo>
                    <a:pt x="769124" y="927417"/>
                  </a:lnTo>
                  <a:lnTo>
                    <a:pt x="823946" y="932909"/>
                  </a:lnTo>
                  <a:lnTo>
                    <a:pt x="868830" y="948347"/>
                  </a:lnTo>
                  <a:lnTo>
                    <a:pt x="904771" y="972176"/>
                  </a:lnTo>
                  <a:lnTo>
                    <a:pt x="932761" y="1002840"/>
                  </a:lnTo>
                  <a:lnTo>
                    <a:pt x="953796" y="1038782"/>
                  </a:lnTo>
                  <a:lnTo>
                    <a:pt x="968868" y="1078447"/>
                  </a:lnTo>
                  <a:lnTo>
                    <a:pt x="978971" y="1120278"/>
                  </a:lnTo>
                  <a:lnTo>
                    <a:pt x="985099" y="1162720"/>
                  </a:lnTo>
                  <a:lnTo>
                    <a:pt x="988246" y="1204218"/>
                  </a:lnTo>
                  <a:lnTo>
                    <a:pt x="989405" y="1243214"/>
                  </a:lnTo>
                  <a:lnTo>
                    <a:pt x="989571" y="1278153"/>
                  </a:lnTo>
                  <a:lnTo>
                    <a:pt x="989571" y="2041525"/>
                  </a:lnTo>
                  <a:lnTo>
                    <a:pt x="1518475" y="2041525"/>
                  </a:lnTo>
                  <a:lnTo>
                    <a:pt x="1518369" y="1162974"/>
                  </a:lnTo>
                  <a:lnTo>
                    <a:pt x="1517625" y="1112078"/>
                  </a:lnTo>
                  <a:lnTo>
                    <a:pt x="1515606" y="1063157"/>
                  </a:lnTo>
                  <a:lnTo>
                    <a:pt x="1511675" y="1016148"/>
                  </a:lnTo>
                  <a:lnTo>
                    <a:pt x="1505194" y="970985"/>
                  </a:lnTo>
                  <a:lnTo>
                    <a:pt x="1495526" y="927606"/>
                  </a:lnTo>
                  <a:lnTo>
                    <a:pt x="1482032" y="885945"/>
                  </a:lnTo>
                  <a:lnTo>
                    <a:pt x="1464077" y="845938"/>
                  </a:lnTo>
                  <a:lnTo>
                    <a:pt x="1441021" y="807522"/>
                  </a:lnTo>
                  <a:lnTo>
                    <a:pt x="1412228" y="770631"/>
                  </a:lnTo>
                  <a:lnTo>
                    <a:pt x="1377061" y="735203"/>
                  </a:lnTo>
                  <a:lnTo>
                    <a:pt x="1337502" y="701957"/>
                  </a:lnTo>
                  <a:lnTo>
                    <a:pt x="1296297" y="673671"/>
                  </a:lnTo>
                  <a:lnTo>
                    <a:pt x="1253677" y="650064"/>
                  </a:lnTo>
                  <a:lnTo>
                    <a:pt x="1209872" y="630857"/>
                  </a:lnTo>
                  <a:lnTo>
                    <a:pt x="1165113" y="615769"/>
                  </a:lnTo>
                  <a:lnTo>
                    <a:pt x="1119631" y="604521"/>
                  </a:lnTo>
                  <a:lnTo>
                    <a:pt x="1073656" y="596834"/>
                  </a:lnTo>
                  <a:lnTo>
                    <a:pt x="1027419" y="592426"/>
                  </a:lnTo>
                  <a:lnTo>
                    <a:pt x="981151" y="591019"/>
                  </a:lnTo>
                  <a:lnTo>
                    <a:pt x="907719" y="594718"/>
                  </a:lnTo>
                  <a:lnTo>
                    <a:pt x="841598" y="604999"/>
                  </a:lnTo>
                  <a:lnTo>
                    <a:pt x="782464" y="620640"/>
                  </a:lnTo>
                  <a:lnTo>
                    <a:pt x="729994" y="640421"/>
                  </a:lnTo>
                  <a:lnTo>
                    <a:pt x="683868" y="663117"/>
                  </a:lnTo>
                  <a:lnTo>
                    <a:pt x="643760" y="687509"/>
                  </a:lnTo>
                  <a:lnTo>
                    <a:pt x="609349" y="712373"/>
                  </a:lnTo>
                  <a:lnTo>
                    <a:pt x="556327" y="758632"/>
                  </a:lnTo>
                  <a:lnTo>
                    <a:pt x="537070" y="777582"/>
                  </a:lnTo>
                  <a:lnTo>
                    <a:pt x="537070"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dark">
  <p:cSld name="Quote, dark">
    <p:spTree>
      <p:nvGrpSpPr>
        <p:cNvPr id="702" name="Shape 702"/>
        <p:cNvGrpSpPr/>
        <p:nvPr/>
      </p:nvGrpSpPr>
      <p:grpSpPr>
        <a:xfrm>
          <a:off x="0" y="0"/>
          <a:ext cx="0" cy="0"/>
          <a:chOff x="0" y="0"/>
          <a:chExt cx="0" cy="0"/>
        </a:xfrm>
      </p:grpSpPr>
      <p:sp>
        <p:nvSpPr>
          <p:cNvPr id="703" name="Google Shape;703;p43"/>
          <p:cNvSpPr/>
          <p:nvPr/>
        </p:nvSpPr>
        <p:spPr>
          <a:xfrm>
            <a:off x="-143838" y="-154112"/>
            <a:ext cx="16399838" cy="9305292"/>
          </a:xfrm>
          <a:custGeom>
            <a:rect b="b" l="l" r="r" t="t"/>
            <a:pathLst>
              <a:path extrusionOk="0" h="9144000" w="16256000">
                <a:moveTo>
                  <a:pt x="16256000" y="0"/>
                </a:moveTo>
                <a:lnTo>
                  <a:pt x="0" y="0"/>
                </a:lnTo>
                <a:lnTo>
                  <a:pt x="0" y="9144000"/>
                </a:lnTo>
                <a:lnTo>
                  <a:pt x="16256000" y="9144000"/>
                </a:lnTo>
                <a:lnTo>
                  <a:pt x="16256000" y="0"/>
                </a:lnTo>
                <a:close/>
              </a:path>
            </a:pathLst>
          </a:custGeom>
          <a:solidFill>
            <a:schemeClr val="dk1">
              <a:alpha val="40000"/>
            </a:scheme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b="0" i="0" sz="1800">
              <a:solidFill>
                <a:schemeClr val="dk1"/>
              </a:solidFill>
              <a:latin typeface="Arial"/>
              <a:ea typeface="Arial"/>
              <a:cs typeface="Arial"/>
              <a:sym typeface="Arial"/>
            </a:endParaRPr>
          </a:p>
        </p:txBody>
      </p:sp>
      <p:sp>
        <p:nvSpPr>
          <p:cNvPr id="704" name="Google Shape;704;p43"/>
          <p:cNvSpPr/>
          <p:nvPr/>
        </p:nvSpPr>
        <p:spPr>
          <a:xfrm>
            <a:off x="11861800" y="317137"/>
            <a:ext cx="4041601" cy="8491372"/>
          </a:xfrm>
          <a:custGeom>
            <a:rect b="b" l="l" r="r" t="t"/>
            <a:pathLst>
              <a:path extrusionOk="0" h="8688262" w="4135312">
                <a:moveTo>
                  <a:pt x="1729422" y="6958878"/>
                </a:moveTo>
                <a:lnTo>
                  <a:pt x="25" y="6958878"/>
                </a:lnTo>
                <a:lnTo>
                  <a:pt x="25" y="8688262"/>
                </a:lnTo>
                <a:lnTo>
                  <a:pt x="1729422" y="8688262"/>
                </a:lnTo>
                <a:lnTo>
                  <a:pt x="1729422" y="6958878"/>
                </a:lnTo>
                <a:close/>
              </a:path>
              <a:path extrusionOk="0" h="8688262" w="4135312">
                <a:moveTo>
                  <a:pt x="4135312" y="0"/>
                </a:moveTo>
                <a:lnTo>
                  <a:pt x="1124" y="1339"/>
                </a:lnTo>
                <a:cubicBezTo>
                  <a:pt x="-2139" y="2437473"/>
                  <a:pt x="3263" y="4522757"/>
                  <a:pt x="0" y="6958891"/>
                </a:cubicBezTo>
                <a:lnTo>
                  <a:pt x="4135312" y="0"/>
                </a:lnTo>
                <a:close/>
              </a:path>
            </a:pathLst>
          </a:custGeom>
          <a:solidFill>
            <a:schemeClr val="lt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b="0" i="0" sz="1800">
              <a:solidFill>
                <a:schemeClr val="dk1"/>
              </a:solidFill>
              <a:latin typeface="Arial"/>
              <a:ea typeface="Arial"/>
              <a:cs typeface="Arial"/>
              <a:sym typeface="Arial"/>
            </a:endParaRPr>
          </a:p>
        </p:txBody>
      </p:sp>
      <p:sp>
        <p:nvSpPr>
          <p:cNvPr id="705" name="Google Shape;705;p43"/>
          <p:cNvSpPr txBox="1"/>
          <p:nvPr>
            <p:ph type="title"/>
          </p:nvPr>
        </p:nvSpPr>
        <p:spPr>
          <a:xfrm>
            <a:off x="508001" y="304800"/>
            <a:ext cx="13944600" cy="7848599"/>
          </a:xfrm>
          <a:prstGeom prst="rect">
            <a:avLst/>
          </a:prstGeom>
          <a:noFill/>
          <a:ln>
            <a:noFill/>
          </a:ln>
        </p:spPr>
        <p:txBody>
          <a:bodyPr anchorCtr="0" anchor="t" bIns="45700" lIns="91425" spcFirstLastPara="1" rIns="91425" wrap="square" tIns="45700">
            <a:noAutofit/>
          </a:bodyPr>
          <a:lstStyle>
            <a:lvl1pPr lvl="0" marR="0" algn="l">
              <a:lnSpc>
                <a:spcPct val="90000"/>
              </a:lnSpc>
              <a:spcBef>
                <a:spcPts val="0"/>
              </a:spcBef>
              <a:spcAft>
                <a:spcPts val="0"/>
              </a:spcAft>
              <a:buClr>
                <a:srgbClr val="FFFFFF"/>
              </a:buClr>
              <a:buSzPts val="11000"/>
              <a:buFont typeface="Arial"/>
              <a:buNone/>
              <a:defRPr sz="11000">
                <a:solidFill>
                  <a:srgbClr val="FFFF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grpSp>
        <p:nvGrpSpPr>
          <p:cNvPr id="706" name="Google Shape;706;p43"/>
          <p:cNvGrpSpPr/>
          <p:nvPr/>
        </p:nvGrpSpPr>
        <p:grpSpPr>
          <a:xfrm>
            <a:off x="14452600" y="8547494"/>
            <a:ext cx="1295400" cy="215506"/>
            <a:chOff x="14294536" y="8436933"/>
            <a:chExt cx="1501942" cy="249867"/>
          </a:xfrm>
        </p:grpSpPr>
        <p:sp>
          <p:nvSpPr>
            <p:cNvPr id="707" name="Google Shape;707;p43"/>
            <p:cNvSpPr/>
            <p:nvPr/>
          </p:nvSpPr>
          <p:spPr>
            <a:xfrm>
              <a:off x="14294536" y="8436933"/>
              <a:ext cx="210239" cy="249867"/>
            </a:xfrm>
            <a:custGeom>
              <a:rect b="b" l="l" r="r" t="t"/>
              <a:pathLst>
                <a:path extrusionOk="0" h="2138045" w="1798954">
                  <a:moveTo>
                    <a:pt x="893597" y="0"/>
                  </a:moveTo>
                  <a:lnTo>
                    <a:pt x="824723" y="1351"/>
                  </a:lnTo>
                  <a:lnTo>
                    <a:pt x="759023" y="5341"/>
                  </a:lnTo>
                  <a:lnTo>
                    <a:pt x="696458" y="11872"/>
                  </a:lnTo>
                  <a:lnTo>
                    <a:pt x="636988" y="20846"/>
                  </a:lnTo>
                  <a:lnTo>
                    <a:pt x="580577" y="32166"/>
                  </a:lnTo>
                  <a:lnTo>
                    <a:pt x="527185" y="45734"/>
                  </a:lnTo>
                  <a:lnTo>
                    <a:pt x="476773" y="61452"/>
                  </a:lnTo>
                  <a:lnTo>
                    <a:pt x="429303" y="79224"/>
                  </a:lnTo>
                  <a:lnTo>
                    <a:pt x="384737" y="98951"/>
                  </a:lnTo>
                  <a:lnTo>
                    <a:pt x="343035" y="120537"/>
                  </a:lnTo>
                  <a:lnTo>
                    <a:pt x="304160" y="143882"/>
                  </a:lnTo>
                  <a:lnTo>
                    <a:pt x="268072" y="168891"/>
                  </a:lnTo>
                  <a:lnTo>
                    <a:pt x="234734" y="195465"/>
                  </a:lnTo>
                  <a:lnTo>
                    <a:pt x="204106" y="223507"/>
                  </a:lnTo>
                  <a:lnTo>
                    <a:pt x="176149" y="252919"/>
                  </a:lnTo>
                  <a:lnTo>
                    <a:pt x="150827" y="283605"/>
                  </a:lnTo>
                  <a:lnTo>
                    <a:pt x="128099" y="315465"/>
                  </a:lnTo>
                  <a:lnTo>
                    <a:pt x="107927" y="348403"/>
                  </a:lnTo>
                  <a:lnTo>
                    <a:pt x="90273" y="382321"/>
                  </a:lnTo>
                  <a:lnTo>
                    <a:pt x="62363" y="452708"/>
                  </a:lnTo>
                  <a:lnTo>
                    <a:pt x="44061" y="525845"/>
                  </a:lnTo>
                  <a:lnTo>
                    <a:pt x="35058" y="600952"/>
                  </a:lnTo>
                  <a:lnTo>
                    <a:pt x="33947" y="639000"/>
                  </a:lnTo>
                  <a:lnTo>
                    <a:pt x="36891" y="703709"/>
                  </a:lnTo>
                  <a:lnTo>
                    <a:pt x="45383" y="763158"/>
                  </a:lnTo>
                  <a:lnTo>
                    <a:pt x="58908" y="817583"/>
                  </a:lnTo>
                  <a:lnTo>
                    <a:pt x="76950" y="867222"/>
                  </a:lnTo>
                  <a:lnTo>
                    <a:pt x="98997" y="912313"/>
                  </a:lnTo>
                  <a:lnTo>
                    <a:pt x="124533" y="953093"/>
                  </a:lnTo>
                  <a:lnTo>
                    <a:pt x="153045" y="989798"/>
                  </a:lnTo>
                  <a:lnTo>
                    <a:pt x="184018" y="1022668"/>
                  </a:lnTo>
                  <a:lnTo>
                    <a:pt x="216938" y="1051938"/>
                  </a:lnTo>
                  <a:lnTo>
                    <a:pt x="251290" y="1077847"/>
                  </a:lnTo>
                  <a:lnTo>
                    <a:pt x="286560" y="1100632"/>
                  </a:lnTo>
                  <a:lnTo>
                    <a:pt x="322235" y="1120530"/>
                  </a:lnTo>
                  <a:lnTo>
                    <a:pt x="357799" y="1137778"/>
                  </a:lnTo>
                  <a:lnTo>
                    <a:pt x="426539" y="1165278"/>
                  </a:lnTo>
                  <a:lnTo>
                    <a:pt x="488667" y="1185028"/>
                  </a:lnTo>
                  <a:lnTo>
                    <a:pt x="1040638" y="1329004"/>
                  </a:lnTo>
                  <a:lnTo>
                    <a:pt x="1100708" y="1349747"/>
                  </a:lnTo>
                  <a:lnTo>
                    <a:pt x="1146350" y="1375286"/>
                  </a:lnTo>
                  <a:lnTo>
                    <a:pt x="1179128" y="1405696"/>
                  </a:lnTo>
                  <a:lnTo>
                    <a:pt x="1200605" y="1441053"/>
                  </a:lnTo>
                  <a:lnTo>
                    <a:pt x="1212344" y="1481431"/>
                  </a:lnTo>
                  <a:lnTo>
                    <a:pt x="1215910" y="1526908"/>
                  </a:lnTo>
                  <a:lnTo>
                    <a:pt x="1209946" y="1584569"/>
                  </a:lnTo>
                  <a:lnTo>
                    <a:pt x="1193440" y="1631778"/>
                  </a:lnTo>
                  <a:lnTo>
                    <a:pt x="1168470" y="1669580"/>
                  </a:lnTo>
                  <a:lnTo>
                    <a:pt x="1137113" y="1699020"/>
                  </a:lnTo>
                  <a:lnTo>
                    <a:pt x="1101447" y="1721144"/>
                  </a:lnTo>
                  <a:lnTo>
                    <a:pt x="1063550" y="1736996"/>
                  </a:lnTo>
                  <a:lnTo>
                    <a:pt x="1025501" y="1747623"/>
                  </a:lnTo>
                  <a:lnTo>
                    <a:pt x="957255" y="1757378"/>
                  </a:lnTo>
                  <a:lnTo>
                    <a:pt x="913333" y="1758772"/>
                  </a:lnTo>
                  <a:lnTo>
                    <a:pt x="841399" y="1754783"/>
                  </a:lnTo>
                  <a:lnTo>
                    <a:pt x="780321" y="1743521"/>
                  </a:lnTo>
                  <a:lnTo>
                    <a:pt x="729200" y="1726045"/>
                  </a:lnTo>
                  <a:lnTo>
                    <a:pt x="687140" y="1703411"/>
                  </a:lnTo>
                  <a:lnTo>
                    <a:pt x="653245" y="1676677"/>
                  </a:lnTo>
                  <a:lnTo>
                    <a:pt x="626617" y="1646900"/>
                  </a:lnTo>
                  <a:lnTo>
                    <a:pt x="591576" y="1582450"/>
                  </a:lnTo>
                  <a:lnTo>
                    <a:pt x="574842" y="1518521"/>
                  </a:lnTo>
                  <a:lnTo>
                    <a:pt x="569242" y="1463572"/>
                  </a:lnTo>
                  <a:lnTo>
                    <a:pt x="568375" y="1442110"/>
                  </a:lnTo>
                  <a:lnTo>
                    <a:pt x="0" y="1442110"/>
                  </a:lnTo>
                  <a:lnTo>
                    <a:pt x="2894" y="1507095"/>
                  </a:lnTo>
                  <a:lnTo>
                    <a:pt x="6534" y="1547515"/>
                  </a:lnTo>
                  <a:lnTo>
                    <a:pt x="12816" y="1592021"/>
                  </a:lnTo>
                  <a:lnTo>
                    <a:pt x="22621" y="1639714"/>
                  </a:lnTo>
                  <a:lnTo>
                    <a:pt x="36835" y="1689694"/>
                  </a:lnTo>
                  <a:lnTo>
                    <a:pt x="56341" y="1741061"/>
                  </a:lnTo>
                  <a:lnTo>
                    <a:pt x="82022" y="1792917"/>
                  </a:lnTo>
                  <a:lnTo>
                    <a:pt x="114763" y="1844362"/>
                  </a:lnTo>
                  <a:lnTo>
                    <a:pt x="155447" y="1894497"/>
                  </a:lnTo>
                  <a:lnTo>
                    <a:pt x="192206" y="1931723"/>
                  </a:lnTo>
                  <a:lnTo>
                    <a:pt x="232189" y="1965043"/>
                  </a:lnTo>
                  <a:lnTo>
                    <a:pt x="274978" y="1994666"/>
                  </a:lnTo>
                  <a:lnTo>
                    <a:pt x="320156" y="2020799"/>
                  </a:lnTo>
                  <a:lnTo>
                    <a:pt x="367305" y="2043649"/>
                  </a:lnTo>
                  <a:lnTo>
                    <a:pt x="416005" y="2063423"/>
                  </a:lnTo>
                  <a:lnTo>
                    <a:pt x="465839" y="2080330"/>
                  </a:lnTo>
                  <a:lnTo>
                    <a:pt x="516389" y="2094576"/>
                  </a:lnTo>
                  <a:lnTo>
                    <a:pt x="567237" y="2106369"/>
                  </a:lnTo>
                  <a:lnTo>
                    <a:pt x="617965" y="2115916"/>
                  </a:lnTo>
                  <a:lnTo>
                    <a:pt x="668155" y="2123426"/>
                  </a:lnTo>
                  <a:lnTo>
                    <a:pt x="717387" y="2129104"/>
                  </a:lnTo>
                  <a:lnTo>
                    <a:pt x="765246" y="2133160"/>
                  </a:lnTo>
                  <a:lnTo>
                    <a:pt x="811311" y="2135800"/>
                  </a:lnTo>
                  <a:lnTo>
                    <a:pt x="855165" y="2137232"/>
                  </a:lnTo>
                  <a:lnTo>
                    <a:pt x="896391" y="2137664"/>
                  </a:lnTo>
                  <a:lnTo>
                    <a:pt x="950751" y="2136883"/>
                  </a:lnTo>
                  <a:lnTo>
                    <a:pt x="1004108" y="2134531"/>
                  </a:lnTo>
                  <a:lnTo>
                    <a:pt x="1056387" y="2130595"/>
                  </a:lnTo>
                  <a:lnTo>
                    <a:pt x="1107515" y="2125063"/>
                  </a:lnTo>
                  <a:lnTo>
                    <a:pt x="1157418" y="2117920"/>
                  </a:lnTo>
                  <a:lnTo>
                    <a:pt x="1206024" y="2109153"/>
                  </a:lnTo>
                  <a:lnTo>
                    <a:pt x="1253258" y="2098750"/>
                  </a:lnTo>
                  <a:lnTo>
                    <a:pt x="1299048" y="2086697"/>
                  </a:lnTo>
                  <a:lnTo>
                    <a:pt x="1343320" y="2072982"/>
                  </a:lnTo>
                  <a:lnTo>
                    <a:pt x="1386000" y="2057590"/>
                  </a:lnTo>
                  <a:lnTo>
                    <a:pt x="1427016" y="2040508"/>
                  </a:lnTo>
                  <a:lnTo>
                    <a:pt x="1466293" y="2021724"/>
                  </a:lnTo>
                  <a:lnTo>
                    <a:pt x="1503759" y="2001225"/>
                  </a:lnTo>
                  <a:lnTo>
                    <a:pt x="1539340" y="1978996"/>
                  </a:lnTo>
                  <a:lnTo>
                    <a:pt x="1572962" y="1955025"/>
                  </a:lnTo>
                  <a:lnTo>
                    <a:pt x="1604552" y="1929299"/>
                  </a:lnTo>
                  <a:lnTo>
                    <a:pt x="1634036" y="1901805"/>
                  </a:lnTo>
                  <a:lnTo>
                    <a:pt x="1661342" y="1872529"/>
                  </a:lnTo>
                  <a:lnTo>
                    <a:pt x="1686396" y="1841458"/>
                  </a:lnTo>
                  <a:lnTo>
                    <a:pt x="1709125" y="1808579"/>
                  </a:lnTo>
                  <a:lnTo>
                    <a:pt x="1729454" y="1773879"/>
                  </a:lnTo>
                  <a:lnTo>
                    <a:pt x="1747311" y="1737344"/>
                  </a:lnTo>
                  <a:lnTo>
                    <a:pt x="1762622" y="1698962"/>
                  </a:lnTo>
                  <a:lnTo>
                    <a:pt x="1775314" y="1658719"/>
                  </a:lnTo>
                  <a:lnTo>
                    <a:pt x="1785313" y="1616602"/>
                  </a:lnTo>
                  <a:lnTo>
                    <a:pt x="1792546" y="1572598"/>
                  </a:lnTo>
                  <a:lnTo>
                    <a:pt x="1796940" y="1526694"/>
                  </a:lnTo>
                  <a:lnTo>
                    <a:pt x="1798421" y="1478876"/>
                  </a:lnTo>
                  <a:lnTo>
                    <a:pt x="1796269" y="1419396"/>
                  </a:lnTo>
                  <a:lnTo>
                    <a:pt x="1789973" y="1364433"/>
                  </a:lnTo>
                  <a:lnTo>
                    <a:pt x="1779776" y="1313770"/>
                  </a:lnTo>
                  <a:lnTo>
                    <a:pt x="1765919" y="1267192"/>
                  </a:lnTo>
                  <a:lnTo>
                    <a:pt x="1748644" y="1224481"/>
                  </a:lnTo>
                  <a:lnTo>
                    <a:pt x="1728192" y="1185423"/>
                  </a:lnTo>
                  <a:lnTo>
                    <a:pt x="1704805" y="1149800"/>
                  </a:lnTo>
                  <a:lnTo>
                    <a:pt x="1678725" y="1117397"/>
                  </a:lnTo>
                  <a:lnTo>
                    <a:pt x="1650194" y="1087996"/>
                  </a:lnTo>
                  <a:lnTo>
                    <a:pt x="1619454" y="1061382"/>
                  </a:lnTo>
                  <a:lnTo>
                    <a:pt x="1586745" y="1037339"/>
                  </a:lnTo>
                  <a:lnTo>
                    <a:pt x="1552310" y="1015650"/>
                  </a:lnTo>
                  <a:lnTo>
                    <a:pt x="1516390" y="996099"/>
                  </a:lnTo>
                  <a:lnTo>
                    <a:pt x="1479228" y="978469"/>
                  </a:lnTo>
                  <a:lnTo>
                    <a:pt x="1441064" y="962545"/>
                  </a:lnTo>
                  <a:lnTo>
                    <a:pt x="1402141" y="948110"/>
                  </a:lnTo>
                  <a:lnTo>
                    <a:pt x="1362700" y="934948"/>
                  </a:lnTo>
                  <a:lnTo>
                    <a:pt x="1322984" y="922842"/>
                  </a:lnTo>
                  <a:lnTo>
                    <a:pt x="1283233" y="911576"/>
                  </a:lnTo>
                  <a:lnTo>
                    <a:pt x="1243689" y="900935"/>
                  </a:lnTo>
                  <a:lnTo>
                    <a:pt x="822883" y="791692"/>
                  </a:lnTo>
                  <a:lnTo>
                    <a:pt x="785624" y="780842"/>
                  </a:lnTo>
                  <a:lnTo>
                    <a:pt x="746092" y="766536"/>
                  </a:lnTo>
                  <a:lnTo>
                    <a:pt x="707204" y="747039"/>
                  </a:lnTo>
                  <a:lnTo>
                    <a:pt x="671879" y="720618"/>
                  </a:lnTo>
                  <a:lnTo>
                    <a:pt x="643035" y="685539"/>
                  </a:lnTo>
                  <a:lnTo>
                    <a:pt x="623588" y="640068"/>
                  </a:lnTo>
                  <a:lnTo>
                    <a:pt x="616457" y="582472"/>
                  </a:lnTo>
                  <a:lnTo>
                    <a:pt x="621275" y="538331"/>
                  </a:lnTo>
                  <a:lnTo>
                    <a:pt x="635372" y="497607"/>
                  </a:lnTo>
                  <a:lnTo>
                    <a:pt x="658216" y="461061"/>
                  </a:lnTo>
                  <a:lnTo>
                    <a:pt x="689275" y="429453"/>
                  </a:lnTo>
                  <a:lnTo>
                    <a:pt x="728016" y="403545"/>
                  </a:lnTo>
                  <a:lnTo>
                    <a:pt x="773908" y="384098"/>
                  </a:lnTo>
                  <a:lnTo>
                    <a:pt x="826417" y="371871"/>
                  </a:lnTo>
                  <a:lnTo>
                    <a:pt x="885012" y="367626"/>
                  </a:lnTo>
                  <a:lnTo>
                    <a:pt x="952469" y="372810"/>
                  </a:lnTo>
                  <a:lnTo>
                    <a:pt x="1007577" y="387221"/>
                  </a:lnTo>
                  <a:lnTo>
                    <a:pt x="1051583" y="409153"/>
                  </a:lnTo>
                  <a:lnTo>
                    <a:pt x="1085735" y="436895"/>
                  </a:lnTo>
                  <a:lnTo>
                    <a:pt x="1111283" y="468742"/>
                  </a:lnTo>
                  <a:lnTo>
                    <a:pt x="1129475" y="502983"/>
                  </a:lnTo>
                  <a:lnTo>
                    <a:pt x="1148785" y="571818"/>
                  </a:lnTo>
                  <a:lnTo>
                    <a:pt x="1153654" y="629735"/>
                  </a:lnTo>
                  <a:lnTo>
                    <a:pt x="1153795" y="650328"/>
                  </a:lnTo>
                  <a:lnTo>
                    <a:pt x="1727708" y="650328"/>
                  </a:lnTo>
                  <a:lnTo>
                    <a:pt x="1726442" y="602432"/>
                  </a:lnTo>
                  <a:lnTo>
                    <a:pt x="1722847" y="549677"/>
                  </a:lnTo>
                  <a:lnTo>
                    <a:pt x="1715481" y="493337"/>
                  </a:lnTo>
                  <a:lnTo>
                    <a:pt x="1702903" y="434687"/>
                  </a:lnTo>
                  <a:lnTo>
                    <a:pt x="1683671" y="375002"/>
                  </a:lnTo>
                  <a:lnTo>
                    <a:pt x="1656345" y="315556"/>
                  </a:lnTo>
                  <a:lnTo>
                    <a:pt x="1619483" y="257623"/>
                  </a:lnTo>
                  <a:lnTo>
                    <a:pt x="1571644" y="202477"/>
                  </a:lnTo>
                  <a:lnTo>
                    <a:pt x="1543158" y="176348"/>
                  </a:lnTo>
                  <a:lnTo>
                    <a:pt x="1511387" y="151394"/>
                  </a:lnTo>
                  <a:lnTo>
                    <a:pt x="1476151" y="127774"/>
                  </a:lnTo>
                  <a:lnTo>
                    <a:pt x="1437271" y="105648"/>
                  </a:lnTo>
                  <a:lnTo>
                    <a:pt x="1394565" y="85174"/>
                  </a:lnTo>
                  <a:lnTo>
                    <a:pt x="1347854" y="66512"/>
                  </a:lnTo>
                  <a:lnTo>
                    <a:pt x="1296957" y="49822"/>
                  </a:lnTo>
                  <a:lnTo>
                    <a:pt x="1241695" y="35262"/>
                  </a:lnTo>
                  <a:lnTo>
                    <a:pt x="1181888" y="22992"/>
                  </a:lnTo>
                  <a:lnTo>
                    <a:pt x="1117354" y="13172"/>
                  </a:lnTo>
                  <a:lnTo>
                    <a:pt x="1047915" y="5960"/>
                  </a:lnTo>
                  <a:lnTo>
                    <a:pt x="973389" y="1516"/>
                  </a:lnTo>
                  <a:lnTo>
                    <a:pt x="893597"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08" name="Google Shape;708;p43"/>
            <p:cNvSpPr/>
            <p:nvPr/>
          </p:nvSpPr>
          <p:spPr>
            <a:xfrm>
              <a:off x="14543672" y="8448213"/>
              <a:ext cx="194655" cy="238587"/>
            </a:xfrm>
            <a:custGeom>
              <a:rect b="b" l="l" r="r" t="t"/>
              <a:pathLst>
                <a:path extrusionOk="0" h="2041525" w="1665604">
                  <a:moveTo>
                    <a:pt x="520319" y="0"/>
                  </a:moveTo>
                  <a:lnTo>
                    <a:pt x="0" y="0"/>
                  </a:lnTo>
                  <a:lnTo>
                    <a:pt x="0" y="2041525"/>
                  </a:lnTo>
                  <a:lnTo>
                    <a:pt x="520319" y="2041525"/>
                  </a:lnTo>
                  <a:lnTo>
                    <a:pt x="520319" y="1252639"/>
                  </a:lnTo>
                  <a:lnTo>
                    <a:pt x="1026413" y="2041525"/>
                  </a:lnTo>
                  <a:lnTo>
                    <a:pt x="1665516" y="2041525"/>
                  </a:lnTo>
                  <a:lnTo>
                    <a:pt x="1111250" y="1221574"/>
                  </a:lnTo>
                  <a:lnTo>
                    <a:pt x="1594802" y="622084"/>
                  </a:lnTo>
                  <a:lnTo>
                    <a:pt x="1006678" y="622084"/>
                  </a:lnTo>
                  <a:lnTo>
                    <a:pt x="520319" y="1249870"/>
                  </a:lnTo>
                  <a:lnTo>
                    <a:pt x="520319"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09" name="Google Shape;709;p43"/>
            <p:cNvSpPr/>
            <p:nvPr/>
          </p:nvSpPr>
          <p:spPr>
            <a:xfrm>
              <a:off x="14745615" y="8511292"/>
              <a:ext cx="193022" cy="175508"/>
            </a:xfrm>
            <a:custGeom>
              <a:rect b="b" l="l" r="r" t="t"/>
              <a:pathLst>
                <a:path extrusionOk="0" h="1501775" w="1651634">
                  <a:moveTo>
                    <a:pt x="831316" y="0"/>
                  </a:moveTo>
                  <a:lnTo>
                    <a:pt x="772161" y="1202"/>
                  </a:lnTo>
                  <a:lnTo>
                    <a:pt x="715248" y="4774"/>
                  </a:lnTo>
                  <a:lnTo>
                    <a:pt x="660571" y="10662"/>
                  </a:lnTo>
                  <a:lnTo>
                    <a:pt x="608122" y="18811"/>
                  </a:lnTo>
                  <a:lnTo>
                    <a:pt x="557895" y="29167"/>
                  </a:lnTo>
                  <a:lnTo>
                    <a:pt x="509882" y="41676"/>
                  </a:lnTo>
                  <a:lnTo>
                    <a:pt x="464077" y="56285"/>
                  </a:lnTo>
                  <a:lnTo>
                    <a:pt x="420473" y="72938"/>
                  </a:lnTo>
                  <a:lnTo>
                    <a:pt x="379063" y="91583"/>
                  </a:lnTo>
                  <a:lnTo>
                    <a:pt x="339841" y="112164"/>
                  </a:lnTo>
                  <a:lnTo>
                    <a:pt x="302798" y="134628"/>
                  </a:lnTo>
                  <a:lnTo>
                    <a:pt x="267929" y="158921"/>
                  </a:lnTo>
                  <a:lnTo>
                    <a:pt x="235227" y="184989"/>
                  </a:lnTo>
                  <a:lnTo>
                    <a:pt x="204684" y="212777"/>
                  </a:lnTo>
                  <a:lnTo>
                    <a:pt x="176294" y="242232"/>
                  </a:lnTo>
                  <a:lnTo>
                    <a:pt x="150050" y="273299"/>
                  </a:lnTo>
                  <a:lnTo>
                    <a:pt x="125945" y="305924"/>
                  </a:lnTo>
                  <a:lnTo>
                    <a:pt x="103972" y="340054"/>
                  </a:lnTo>
                  <a:lnTo>
                    <a:pt x="84124" y="375634"/>
                  </a:lnTo>
                  <a:lnTo>
                    <a:pt x="66395" y="412611"/>
                  </a:lnTo>
                  <a:lnTo>
                    <a:pt x="50777" y="450929"/>
                  </a:lnTo>
                  <a:lnTo>
                    <a:pt x="37265" y="490536"/>
                  </a:lnTo>
                  <a:lnTo>
                    <a:pt x="25849" y="531376"/>
                  </a:lnTo>
                  <a:lnTo>
                    <a:pt x="16525" y="573396"/>
                  </a:lnTo>
                  <a:lnTo>
                    <a:pt x="9285" y="616542"/>
                  </a:lnTo>
                  <a:lnTo>
                    <a:pt x="4122" y="660760"/>
                  </a:lnTo>
                  <a:lnTo>
                    <a:pt x="1029" y="705996"/>
                  </a:lnTo>
                  <a:lnTo>
                    <a:pt x="0" y="752195"/>
                  </a:lnTo>
                  <a:lnTo>
                    <a:pt x="873" y="796084"/>
                  </a:lnTo>
                  <a:lnTo>
                    <a:pt x="3690" y="841289"/>
                  </a:lnTo>
                  <a:lnTo>
                    <a:pt x="8746" y="887475"/>
                  </a:lnTo>
                  <a:lnTo>
                    <a:pt x="16335" y="934309"/>
                  </a:lnTo>
                  <a:lnTo>
                    <a:pt x="26753" y="981457"/>
                  </a:lnTo>
                  <a:lnTo>
                    <a:pt x="40293" y="1028584"/>
                  </a:lnTo>
                  <a:lnTo>
                    <a:pt x="57252" y="1075356"/>
                  </a:lnTo>
                  <a:lnTo>
                    <a:pt x="77923" y="1121439"/>
                  </a:lnTo>
                  <a:lnTo>
                    <a:pt x="102602" y="1166499"/>
                  </a:lnTo>
                  <a:lnTo>
                    <a:pt x="131583" y="1210201"/>
                  </a:lnTo>
                  <a:lnTo>
                    <a:pt x="165161" y="1252213"/>
                  </a:lnTo>
                  <a:lnTo>
                    <a:pt x="203631" y="1292199"/>
                  </a:lnTo>
                  <a:lnTo>
                    <a:pt x="234343" y="1319807"/>
                  </a:lnTo>
                  <a:lnTo>
                    <a:pt x="267141" y="1345642"/>
                  </a:lnTo>
                  <a:lnTo>
                    <a:pt x="302125" y="1369661"/>
                  </a:lnTo>
                  <a:lnTo>
                    <a:pt x="339395" y="1391819"/>
                  </a:lnTo>
                  <a:lnTo>
                    <a:pt x="379049" y="1412074"/>
                  </a:lnTo>
                  <a:lnTo>
                    <a:pt x="421187" y="1430382"/>
                  </a:lnTo>
                  <a:lnTo>
                    <a:pt x="465909" y="1446699"/>
                  </a:lnTo>
                  <a:lnTo>
                    <a:pt x="513313" y="1460982"/>
                  </a:lnTo>
                  <a:lnTo>
                    <a:pt x="563500" y="1473187"/>
                  </a:lnTo>
                  <a:lnTo>
                    <a:pt x="616569" y="1483271"/>
                  </a:lnTo>
                  <a:lnTo>
                    <a:pt x="672619" y="1491190"/>
                  </a:lnTo>
                  <a:lnTo>
                    <a:pt x="731749" y="1496900"/>
                  </a:lnTo>
                  <a:lnTo>
                    <a:pt x="794060" y="1500358"/>
                  </a:lnTo>
                  <a:lnTo>
                    <a:pt x="859650" y="1501521"/>
                  </a:lnTo>
                  <a:lnTo>
                    <a:pt x="924832" y="1499990"/>
                  </a:lnTo>
                  <a:lnTo>
                    <a:pt x="986060" y="1495508"/>
                  </a:lnTo>
                  <a:lnTo>
                    <a:pt x="1043495" y="1488236"/>
                  </a:lnTo>
                  <a:lnTo>
                    <a:pt x="1097300" y="1478338"/>
                  </a:lnTo>
                  <a:lnTo>
                    <a:pt x="1147637" y="1465976"/>
                  </a:lnTo>
                  <a:lnTo>
                    <a:pt x="1194669" y="1451313"/>
                  </a:lnTo>
                  <a:lnTo>
                    <a:pt x="1238558" y="1434511"/>
                  </a:lnTo>
                  <a:lnTo>
                    <a:pt x="1279467" y="1415733"/>
                  </a:lnTo>
                  <a:lnTo>
                    <a:pt x="1317558" y="1395142"/>
                  </a:lnTo>
                  <a:lnTo>
                    <a:pt x="1352994" y="1372901"/>
                  </a:lnTo>
                  <a:lnTo>
                    <a:pt x="1385936" y="1349172"/>
                  </a:lnTo>
                  <a:lnTo>
                    <a:pt x="1416549" y="1324118"/>
                  </a:lnTo>
                  <a:lnTo>
                    <a:pt x="1444993" y="1297901"/>
                  </a:lnTo>
                  <a:lnTo>
                    <a:pt x="1479937" y="1259886"/>
                  </a:lnTo>
                  <a:lnTo>
                    <a:pt x="1511329" y="1219505"/>
                  </a:lnTo>
                  <a:lnTo>
                    <a:pt x="1521124" y="1204595"/>
                  </a:lnTo>
                  <a:lnTo>
                    <a:pt x="825792" y="1204595"/>
                  </a:lnTo>
                  <a:lnTo>
                    <a:pt x="791826" y="1203143"/>
                  </a:lnTo>
                  <a:lnTo>
                    <a:pt x="750244" y="1195717"/>
                  </a:lnTo>
                  <a:lnTo>
                    <a:pt x="704996" y="1177706"/>
                  </a:lnTo>
                  <a:lnTo>
                    <a:pt x="660028" y="1144499"/>
                  </a:lnTo>
                  <a:lnTo>
                    <a:pt x="619290" y="1091488"/>
                  </a:lnTo>
                  <a:lnTo>
                    <a:pt x="596863" y="1044787"/>
                  </a:lnTo>
                  <a:lnTo>
                    <a:pt x="579923" y="995323"/>
                  </a:lnTo>
                  <a:lnTo>
                    <a:pt x="567728" y="944480"/>
                  </a:lnTo>
                  <a:lnTo>
                    <a:pt x="559535" y="893640"/>
                  </a:lnTo>
                  <a:lnTo>
                    <a:pt x="554603" y="844186"/>
                  </a:lnTo>
                  <a:lnTo>
                    <a:pt x="552188" y="797499"/>
                  </a:lnTo>
                  <a:lnTo>
                    <a:pt x="551548" y="754964"/>
                  </a:lnTo>
                  <a:lnTo>
                    <a:pt x="552291" y="709182"/>
                  </a:lnTo>
                  <a:lnTo>
                    <a:pt x="554730" y="663124"/>
                  </a:lnTo>
                  <a:lnTo>
                    <a:pt x="559182" y="617376"/>
                  </a:lnTo>
                  <a:lnTo>
                    <a:pt x="565962" y="572527"/>
                  </a:lnTo>
                  <a:lnTo>
                    <a:pt x="575386" y="529162"/>
                  </a:lnTo>
                  <a:lnTo>
                    <a:pt x="587770" y="487870"/>
                  </a:lnTo>
                  <a:lnTo>
                    <a:pt x="603430" y="449237"/>
                  </a:lnTo>
                  <a:lnTo>
                    <a:pt x="622683" y="413850"/>
                  </a:lnTo>
                  <a:lnTo>
                    <a:pt x="645843" y="382296"/>
                  </a:lnTo>
                  <a:lnTo>
                    <a:pt x="673226" y="355163"/>
                  </a:lnTo>
                  <a:lnTo>
                    <a:pt x="705149" y="333037"/>
                  </a:lnTo>
                  <a:lnTo>
                    <a:pt x="741928" y="316506"/>
                  </a:lnTo>
                  <a:lnTo>
                    <a:pt x="783879" y="306157"/>
                  </a:lnTo>
                  <a:lnTo>
                    <a:pt x="831316" y="302577"/>
                  </a:lnTo>
                  <a:lnTo>
                    <a:pt x="1528453" y="302577"/>
                  </a:lnTo>
                  <a:lnTo>
                    <a:pt x="1516669" y="285651"/>
                  </a:lnTo>
                  <a:lnTo>
                    <a:pt x="1489959" y="252519"/>
                  </a:lnTo>
                  <a:lnTo>
                    <a:pt x="1461157" y="221488"/>
                  </a:lnTo>
                  <a:lnTo>
                    <a:pt x="1430340" y="192546"/>
                  </a:lnTo>
                  <a:lnTo>
                    <a:pt x="1397586" y="165682"/>
                  </a:lnTo>
                  <a:lnTo>
                    <a:pt x="1362976" y="140883"/>
                  </a:lnTo>
                  <a:lnTo>
                    <a:pt x="1326586" y="118138"/>
                  </a:lnTo>
                  <a:lnTo>
                    <a:pt x="1288495" y="97433"/>
                  </a:lnTo>
                  <a:lnTo>
                    <a:pt x="1248783" y="78758"/>
                  </a:lnTo>
                  <a:lnTo>
                    <a:pt x="1207526" y="62100"/>
                  </a:lnTo>
                  <a:lnTo>
                    <a:pt x="1164804" y="47446"/>
                  </a:lnTo>
                  <a:lnTo>
                    <a:pt x="1120696" y="34786"/>
                  </a:lnTo>
                  <a:lnTo>
                    <a:pt x="1075279" y="24107"/>
                  </a:lnTo>
                  <a:lnTo>
                    <a:pt x="1028632" y="15396"/>
                  </a:lnTo>
                  <a:lnTo>
                    <a:pt x="980834" y="8642"/>
                  </a:lnTo>
                  <a:lnTo>
                    <a:pt x="931963" y="3832"/>
                  </a:lnTo>
                  <a:lnTo>
                    <a:pt x="882098" y="956"/>
                  </a:lnTo>
                  <a:lnTo>
                    <a:pt x="831316" y="0"/>
                  </a:lnTo>
                  <a:close/>
                </a:path>
                <a:path extrusionOk="0" h="1501775" w="1651634">
                  <a:moveTo>
                    <a:pt x="1528453" y="302577"/>
                  </a:moveTo>
                  <a:lnTo>
                    <a:pt x="831316" y="302577"/>
                  </a:lnTo>
                  <a:lnTo>
                    <a:pt x="877597" y="306166"/>
                  </a:lnTo>
                  <a:lnTo>
                    <a:pt x="918711" y="316628"/>
                  </a:lnTo>
                  <a:lnTo>
                    <a:pt x="954913" y="333507"/>
                  </a:lnTo>
                  <a:lnTo>
                    <a:pt x="986458" y="356348"/>
                  </a:lnTo>
                  <a:lnTo>
                    <a:pt x="1013600" y="384694"/>
                  </a:lnTo>
                  <a:lnTo>
                    <a:pt x="1036595" y="418090"/>
                  </a:lnTo>
                  <a:lnTo>
                    <a:pt x="1055696" y="456081"/>
                  </a:lnTo>
                  <a:lnTo>
                    <a:pt x="1071160" y="498209"/>
                  </a:lnTo>
                  <a:lnTo>
                    <a:pt x="1083241" y="544019"/>
                  </a:lnTo>
                  <a:lnTo>
                    <a:pt x="1092193" y="593056"/>
                  </a:lnTo>
                  <a:lnTo>
                    <a:pt x="1098272" y="644862"/>
                  </a:lnTo>
                  <a:lnTo>
                    <a:pt x="1101733" y="698984"/>
                  </a:lnTo>
                  <a:lnTo>
                    <a:pt x="1102829" y="754964"/>
                  </a:lnTo>
                  <a:lnTo>
                    <a:pt x="1101962" y="801468"/>
                  </a:lnTo>
                  <a:lnTo>
                    <a:pt x="1099102" y="849043"/>
                  </a:lnTo>
                  <a:lnTo>
                    <a:pt x="1093864" y="896854"/>
                  </a:lnTo>
                  <a:lnTo>
                    <a:pt x="1085862" y="944070"/>
                  </a:lnTo>
                  <a:lnTo>
                    <a:pt x="1074709" y="989855"/>
                  </a:lnTo>
                  <a:lnTo>
                    <a:pt x="1060021" y="1033376"/>
                  </a:lnTo>
                  <a:lnTo>
                    <a:pt x="1041412" y="1073799"/>
                  </a:lnTo>
                  <a:lnTo>
                    <a:pt x="1018495" y="1110290"/>
                  </a:lnTo>
                  <a:lnTo>
                    <a:pt x="990884" y="1142016"/>
                  </a:lnTo>
                  <a:lnTo>
                    <a:pt x="958194" y="1168144"/>
                  </a:lnTo>
                  <a:lnTo>
                    <a:pt x="920040" y="1187838"/>
                  </a:lnTo>
                  <a:lnTo>
                    <a:pt x="876034" y="1200267"/>
                  </a:lnTo>
                  <a:lnTo>
                    <a:pt x="825792" y="1204595"/>
                  </a:lnTo>
                  <a:lnTo>
                    <a:pt x="1521124" y="1204595"/>
                  </a:lnTo>
                  <a:lnTo>
                    <a:pt x="1563844" y="1132546"/>
                  </a:lnTo>
                  <a:lnTo>
                    <a:pt x="1585164" y="1086421"/>
                  </a:lnTo>
                  <a:lnTo>
                    <a:pt x="1603324" y="1038833"/>
                  </a:lnTo>
                  <a:lnTo>
                    <a:pt x="1618457" y="989855"/>
                  </a:lnTo>
                  <a:lnTo>
                    <a:pt x="1630552" y="940169"/>
                  </a:lnTo>
                  <a:lnTo>
                    <a:pt x="1639817" y="889545"/>
                  </a:lnTo>
                  <a:lnTo>
                    <a:pt x="1646314" y="838361"/>
                  </a:lnTo>
                  <a:lnTo>
                    <a:pt x="1650140" y="786843"/>
                  </a:lnTo>
                  <a:lnTo>
                    <a:pt x="1651393" y="735215"/>
                  </a:lnTo>
                  <a:lnTo>
                    <a:pt x="1649928" y="680404"/>
                  </a:lnTo>
                  <a:lnTo>
                    <a:pt x="1645586" y="627814"/>
                  </a:lnTo>
                  <a:lnTo>
                    <a:pt x="1638444" y="577435"/>
                  </a:lnTo>
                  <a:lnTo>
                    <a:pt x="1628557" y="529162"/>
                  </a:lnTo>
                  <a:lnTo>
                    <a:pt x="1616078" y="483259"/>
                  </a:lnTo>
                  <a:lnTo>
                    <a:pt x="1601009" y="439438"/>
                  </a:lnTo>
                  <a:lnTo>
                    <a:pt x="1583456" y="397779"/>
                  </a:lnTo>
                  <a:lnTo>
                    <a:pt x="1563496" y="358269"/>
                  </a:lnTo>
                  <a:lnTo>
                    <a:pt x="1541208" y="320897"/>
                  </a:lnTo>
                  <a:lnTo>
                    <a:pt x="1528453" y="302577"/>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10" name="Google Shape;710;p43"/>
            <p:cNvSpPr/>
            <p:nvPr/>
          </p:nvSpPr>
          <p:spPr>
            <a:xfrm>
              <a:off x="14976246" y="8448139"/>
              <a:ext cx="62189" cy="238661"/>
            </a:xfrm>
            <a:custGeom>
              <a:rect b="b" l="l" r="r" t="t"/>
              <a:pathLst>
                <a:path extrusionOk="0" h="2042160" w="532129">
                  <a:moveTo>
                    <a:pt x="531622" y="0"/>
                  </a:moveTo>
                  <a:lnTo>
                    <a:pt x="0" y="0"/>
                  </a:lnTo>
                  <a:lnTo>
                    <a:pt x="0" y="2041613"/>
                  </a:lnTo>
                  <a:lnTo>
                    <a:pt x="531622" y="2041613"/>
                  </a:lnTo>
                  <a:lnTo>
                    <a:pt x="531622"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11" name="Google Shape;711;p43"/>
            <p:cNvSpPr/>
            <p:nvPr/>
          </p:nvSpPr>
          <p:spPr>
            <a:xfrm>
              <a:off x="15067761" y="8469289"/>
              <a:ext cx="131576" cy="217511"/>
            </a:xfrm>
            <a:custGeom>
              <a:rect b="b" l="l" r="r" t="t"/>
              <a:pathLst>
                <a:path extrusionOk="0" h="1861185" w="1125854">
                  <a:moveTo>
                    <a:pt x="789025" y="0"/>
                  </a:moveTo>
                  <a:lnTo>
                    <a:pt x="277126" y="203530"/>
                  </a:lnTo>
                  <a:lnTo>
                    <a:pt x="277126" y="424078"/>
                  </a:lnTo>
                  <a:lnTo>
                    <a:pt x="0" y="424078"/>
                  </a:lnTo>
                  <a:lnTo>
                    <a:pt x="0" y="763447"/>
                  </a:lnTo>
                  <a:lnTo>
                    <a:pt x="268706" y="763447"/>
                  </a:lnTo>
                  <a:lnTo>
                    <a:pt x="268706" y="1444879"/>
                  </a:lnTo>
                  <a:lnTo>
                    <a:pt x="269639" y="1491885"/>
                  </a:lnTo>
                  <a:lnTo>
                    <a:pt x="272643" y="1536128"/>
                  </a:lnTo>
                  <a:lnTo>
                    <a:pt x="278031" y="1577597"/>
                  </a:lnTo>
                  <a:lnTo>
                    <a:pt x="286112" y="1616280"/>
                  </a:lnTo>
                  <a:lnTo>
                    <a:pt x="311598" y="1685246"/>
                  </a:lnTo>
                  <a:lnTo>
                    <a:pt x="351590" y="1742938"/>
                  </a:lnTo>
                  <a:lnTo>
                    <a:pt x="408572" y="1789267"/>
                  </a:lnTo>
                  <a:lnTo>
                    <a:pt x="444211" y="1808143"/>
                  </a:lnTo>
                  <a:lnTo>
                    <a:pt x="485031" y="1824145"/>
                  </a:lnTo>
                  <a:lnTo>
                    <a:pt x="531341" y="1837262"/>
                  </a:lnTo>
                  <a:lnTo>
                    <a:pt x="583454" y="1847484"/>
                  </a:lnTo>
                  <a:lnTo>
                    <a:pt x="641679" y="1854799"/>
                  </a:lnTo>
                  <a:lnTo>
                    <a:pt x="706327" y="1859196"/>
                  </a:lnTo>
                  <a:lnTo>
                    <a:pt x="777709" y="1860664"/>
                  </a:lnTo>
                  <a:lnTo>
                    <a:pt x="850061" y="1859843"/>
                  </a:lnTo>
                  <a:lnTo>
                    <a:pt x="912828" y="1857580"/>
                  </a:lnTo>
                  <a:lnTo>
                    <a:pt x="967143" y="1854173"/>
                  </a:lnTo>
                  <a:lnTo>
                    <a:pt x="1014140" y="1849918"/>
                  </a:lnTo>
                  <a:lnTo>
                    <a:pt x="1054954" y="1845114"/>
                  </a:lnTo>
                  <a:lnTo>
                    <a:pt x="1122565" y="1835048"/>
                  </a:lnTo>
                  <a:lnTo>
                    <a:pt x="1122565" y="1501470"/>
                  </a:lnTo>
                  <a:lnTo>
                    <a:pt x="1080377" y="1506330"/>
                  </a:lnTo>
                  <a:lnTo>
                    <a:pt x="1047702" y="1508826"/>
                  </a:lnTo>
                  <a:lnTo>
                    <a:pt x="1019270" y="1509746"/>
                  </a:lnTo>
                  <a:lnTo>
                    <a:pt x="989812" y="1509877"/>
                  </a:lnTo>
                  <a:lnTo>
                    <a:pt x="929175" y="1506923"/>
                  </a:lnTo>
                  <a:lnTo>
                    <a:pt x="881927" y="1497967"/>
                  </a:lnTo>
                  <a:lnTo>
                    <a:pt x="846370" y="1482869"/>
                  </a:lnTo>
                  <a:lnTo>
                    <a:pt x="803533" y="1433679"/>
                  </a:lnTo>
                  <a:lnTo>
                    <a:pt x="787073" y="1358226"/>
                  </a:lnTo>
                  <a:lnTo>
                    <a:pt x="784487" y="1310298"/>
                  </a:lnTo>
                  <a:lnTo>
                    <a:pt x="783399" y="1255382"/>
                  </a:lnTo>
                  <a:lnTo>
                    <a:pt x="783399" y="763447"/>
                  </a:lnTo>
                  <a:lnTo>
                    <a:pt x="1125448" y="763447"/>
                  </a:lnTo>
                  <a:lnTo>
                    <a:pt x="1125448" y="424078"/>
                  </a:lnTo>
                  <a:lnTo>
                    <a:pt x="789025" y="424078"/>
                  </a:lnTo>
                  <a:lnTo>
                    <a:pt x="789025"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12" name="Google Shape;712;p43"/>
            <p:cNvSpPr/>
            <p:nvPr/>
          </p:nvSpPr>
          <p:spPr>
            <a:xfrm>
              <a:off x="15222399" y="8511292"/>
              <a:ext cx="176547" cy="175508"/>
            </a:xfrm>
            <a:custGeom>
              <a:rect b="b" l="l" r="r" t="t"/>
              <a:pathLst>
                <a:path extrusionOk="0" h="1501775" w="1510665">
                  <a:moveTo>
                    <a:pt x="754989" y="0"/>
                  </a:moveTo>
                  <a:lnTo>
                    <a:pt x="698067" y="1261"/>
                  </a:lnTo>
                  <a:lnTo>
                    <a:pt x="643524" y="5016"/>
                  </a:lnTo>
                  <a:lnTo>
                    <a:pt x="591340" y="11222"/>
                  </a:lnTo>
                  <a:lnTo>
                    <a:pt x="541498" y="19835"/>
                  </a:lnTo>
                  <a:lnTo>
                    <a:pt x="493980" y="30813"/>
                  </a:lnTo>
                  <a:lnTo>
                    <a:pt x="448767" y="44113"/>
                  </a:lnTo>
                  <a:lnTo>
                    <a:pt x="405843" y="59690"/>
                  </a:lnTo>
                  <a:lnTo>
                    <a:pt x="365188" y="77503"/>
                  </a:lnTo>
                  <a:lnTo>
                    <a:pt x="326785" y="97508"/>
                  </a:lnTo>
                  <a:lnTo>
                    <a:pt x="290615" y="119662"/>
                  </a:lnTo>
                  <a:lnTo>
                    <a:pt x="256661" y="143922"/>
                  </a:lnTo>
                  <a:lnTo>
                    <a:pt x="224904" y="170244"/>
                  </a:lnTo>
                  <a:lnTo>
                    <a:pt x="195328" y="198586"/>
                  </a:lnTo>
                  <a:lnTo>
                    <a:pt x="167912" y="228904"/>
                  </a:lnTo>
                  <a:lnTo>
                    <a:pt x="142640" y="261156"/>
                  </a:lnTo>
                  <a:lnTo>
                    <a:pt x="119493" y="295298"/>
                  </a:lnTo>
                  <a:lnTo>
                    <a:pt x="98366" y="331462"/>
                  </a:lnTo>
                  <a:lnTo>
                    <a:pt x="79504" y="369080"/>
                  </a:lnTo>
                  <a:lnTo>
                    <a:pt x="62626" y="408634"/>
                  </a:lnTo>
                  <a:lnTo>
                    <a:pt x="47800" y="449906"/>
                  </a:lnTo>
                  <a:lnTo>
                    <a:pt x="35010" y="492853"/>
                  </a:lnTo>
                  <a:lnTo>
                    <a:pt x="24237" y="537431"/>
                  </a:lnTo>
                  <a:lnTo>
                    <a:pt x="15464" y="583597"/>
                  </a:lnTo>
                  <a:lnTo>
                    <a:pt x="8671" y="631309"/>
                  </a:lnTo>
                  <a:lnTo>
                    <a:pt x="3841" y="680523"/>
                  </a:lnTo>
                  <a:lnTo>
                    <a:pt x="957" y="731196"/>
                  </a:lnTo>
                  <a:lnTo>
                    <a:pt x="0" y="783285"/>
                  </a:lnTo>
                  <a:lnTo>
                    <a:pt x="1177" y="836479"/>
                  </a:lnTo>
                  <a:lnTo>
                    <a:pt x="4703" y="887704"/>
                  </a:lnTo>
                  <a:lnTo>
                    <a:pt x="10563" y="936951"/>
                  </a:lnTo>
                  <a:lnTo>
                    <a:pt x="18745" y="984211"/>
                  </a:lnTo>
                  <a:lnTo>
                    <a:pt x="29236" y="1029473"/>
                  </a:lnTo>
                  <a:lnTo>
                    <a:pt x="42025" y="1072727"/>
                  </a:lnTo>
                  <a:lnTo>
                    <a:pt x="57097" y="1113966"/>
                  </a:lnTo>
                  <a:lnTo>
                    <a:pt x="74441" y="1153178"/>
                  </a:lnTo>
                  <a:lnTo>
                    <a:pt x="94043" y="1190354"/>
                  </a:lnTo>
                  <a:lnTo>
                    <a:pt x="115892" y="1225485"/>
                  </a:lnTo>
                  <a:lnTo>
                    <a:pt x="139974" y="1258561"/>
                  </a:lnTo>
                  <a:lnTo>
                    <a:pt x="166277" y="1289573"/>
                  </a:lnTo>
                  <a:lnTo>
                    <a:pt x="194787" y="1318510"/>
                  </a:lnTo>
                  <a:lnTo>
                    <a:pt x="225494" y="1345364"/>
                  </a:lnTo>
                  <a:lnTo>
                    <a:pt x="258383" y="1370125"/>
                  </a:lnTo>
                  <a:lnTo>
                    <a:pt x="293442" y="1392782"/>
                  </a:lnTo>
                  <a:lnTo>
                    <a:pt x="330658" y="1413328"/>
                  </a:lnTo>
                  <a:lnTo>
                    <a:pt x="370020" y="1431751"/>
                  </a:lnTo>
                  <a:lnTo>
                    <a:pt x="411513" y="1448043"/>
                  </a:lnTo>
                  <a:lnTo>
                    <a:pt x="455126" y="1462194"/>
                  </a:lnTo>
                  <a:lnTo>
                    <a:pt x="500846" y="1474194"/>
                  </a:lnTo>
                  <a:lnTo>
                    <a:pt x="548659" y="1484033"/>
                  </a:lnTo>
                  <a:lnTo>
                    <a:pt x="598555" y="1491703"/>
                  </a:lnTo>
                  <a:lnTo>
                    <a:pt x="650519" y="1497193"/>
                  </a:lnTo>
                  <a:lnTo>
                    <a:pt x="704539" y="1500494"/>
                  </a:lnTo>
                  <a:lnTo>
                    <a:pt x="760602" y="1501597"/>
                  </a:lnTo>
                  <a:lnTo>
                    <a:pt x="812866" y="1500645"/>
                  </a:lnTo>
                  <a:lnTo>
                    <a:pt x="864499" y="1497757"/>
                  </a:lnTo>
                  <a:lnTo>
                    <a:pt x="915332" y="1492880"/>
                  </a:lnTo>
                  <a:lnTo>
                    <a:pt x="965196" y="1485964"/>
                  </a:lnTo>
                  <a:lnTo>
                    <a:pt x="1013925" y="1476956"/>
                  </a:lnTo>
                  <a:lnTo>
                    <a:pt x="1061348" y="1465807"/>
                  </a:lnTo>
                  <a:lnTo>
                    <a:pt x="1107298" y="1452465"/>
                  </a:lnTo>
                  <a:lnTo>
                    <a:pt x="1151607" y="1436878"/>
                  </a:lnTo>
                  <a:lnTo>
                    <a:pt x="1194106" y="1418995"/>
                  </a:lnTo>
                  <a:lnTo>
                    <a:pt x="1234627" y="1398765"/>
                  </a:lnTo>
                  <a:lnTo>
                    <a:pt x="1273001" y="1376137"/>
                  </a:lnTo>
                  <a:lnTo>
                    <a:pt x="1309060" y="1351059"/>
                  </a:lnTo>
                  <a:lnTo>
                    <a:pt x="1342636" y="1323481"/>
                  </a:lnTo>
                  <a:lnTo>
                    <a:pt x="1373561" y="1293351"/>
                  </a:lnTo>
                  <a:lnTo>
                    <a:pt x="1401666" y="1260617"/>
                  </a:lnTo>
                  <a:lnTo>
                    <a:pt x="1426782" y="1225229"/>
                  </a:lnTo>
                  <a:lnTo>
                    <a:pt x="1433742" y="1213154"/>
                  </a:lnTo>
                  <a:lnTo>
                    <a:pt x="763498" y="1213154"/>
                  </a:lnTo>
                  <a:lnTo>
                    <a:pt x="701140" y="1207825"/>
                  </a:lnTo>
                  <a:lnTo>
                    <a:pt x="649148" y="1192902"/>
                  </a:lnTo>
                  <a:lnTo>
                    <a:pt x="606581" y="1169988"/>
                  </a:lnTo>
                  <a:lnTo>
                    <a:pt x="572496" y="1140681"/>
                  </a:lnTo>
                  <a:lnTo>
                    <a:pt x="545950" y="1106583"/>
                  </a:lnTo>
                  <a:lnTo>
                    <a:pt x="526002" y="1069293"/>
                  </a:lnTo>
                  <a:lnTo>
                    <a:pt x="511708" y="1030413"/>
                  </a:lnTo>
                  <a:lnTo>
                    <a:pt x="502126" y="991542"/>
                  </a:lnTo>
                  <a:lnTo>
                    <a:pt x="493330" y="920230"/>
                  </a:lnTo>
                  <a:lnTo>
                    <a:pt x="492074" y="868159"/>
                  </a:lnTo>
                  <a:lnTo>
                    <a:pt x="1510055" y="868159"/>
                  </a:lnTo>
                  <a:lnTo>
                    <a:pt x="1509516" y="796801"/>
                  </a:lnTo>
                  <a:lnTo>
                    <a:pt x="1507764" y="731196"/>
                  </a:lnTo>
                  <a:lnTo>
                    <a:pt x="1504697" y="672070"/>
                  </a:lnTo>
                  <a:lnTo>
                    <a:pt x="1500079" y="617510"/>
                  </a:lnTo>
                  <a:lnTo>
                    <a:pt x="1495316" y="579704"/>
                  </a:lnTo>
                  <a:lnTo>
                    <a:pt x="497763" y="579704"/>
                  </a:lnTo>
                  <a:lnTo>
                    <a:pt x="500069" y="554915"/>
                  </a:lnTo>
                  <a:lnTo>
                    <a:pt x="511975" y="485679"/>
                  </a:lnTo>
                  <a:lnTo>
                    <a:pt x="523951" y="445916"/>
                  </a:lnTo>
                  <a:lnTo>
                    <a:pt x="541527" y="405845"/>
                  </a:lnTo>
                  <a:lnTo>
                    <a:pt x="565892" y="367809"/>
                  </a:lnTo>
                  <a:lnTo>
                    <a:pt x="598232" y="334148"/>
                  </a:lnTo>
                  <a:lnTo>
                    <a:pt x="639736" y="307206"/>
                  </a:lnTo>
                  <a:lnTo>
                    <a:pt x="691592" y="289323"/>
                  </a:lnTo>
                  <a:lnTo>
                    <a:pt x="754989" y="282841"/>
                  </a:lnTo>
                  <a:lnTo>
                    <a:pt x="1386240" y="282841"/>
                  </a:lnTo>
                  <a:lnTo>
                    <a:pt x="1371020" y="260068"/>
                  </a:lnTo>
                  <a:lnTo>
                    <a:pt x="1346757" y="228435"/>
                  </a:lnTo>
                  <a:lnTo>
                    <a:pt x="1320065" y="198215"/>
                  </a:lnTo>
                  <a:lnTo>
                    <a:pt x="1290792" y="169557"/>
                  </a:lnTo>
                  <a:lnTo>
                    <a:pt x="1258786" y="142610"/>
                  </a:lnTo>
                  <a:lnTo>
                    <a:pt x="1223895" y="117523"/>
                  </a:lnTo>
                  <a:lnTo>
                    <a:pt x="1185967" y="94445"/>
                  </a:lnTo>
                  <a:lnTo>
                    <a:pt x="1144851" y="73525"/>
                  </a:lnTo>
                  <a:lnTo>
                    <a:pt x="1100394" y="54911"/>
                  </a:lnTo>
                  <a:lnTo>
                    <a:pt x="1052444" y="38753"/>
                  </a:lnTo>
                  <a:lnTo>
                    <a:pt x="1000850" y="25198"/>
                  </a:lnTo>
                  <a:lnTo>
                    <a:pt x="945460" y="14397"/>
                  </a:lnTo>
                  <a:lnTo>
                    <a:pt x="886120" y="6498"/>
                  </a:lnTo>
                  <a:lnTo>
                    <a:pt x="822681" y="1649"/>
                  </a:lnTo>
                  <a:lnTo>
                    <a:pt x="754989" y="0"/>
                  </a:lnTo>
                  <a:close/>
                </a:path>
                <a:path extrusionOk="0" h="1501775" w="1510665">
                  <a:moveTo>
                    <a:pt x="1501647" y="1006678"/>
                  </a:moveTo>
                  <a:lnTo>
                    <a:pt x="1006589" y="1006678"/>
                  </a:lnTo>
                  <a:lnTo>
                    <a:pt x="997911" y="1053723"/>
                  </a:lnTo>
                  <a:lnTo>
                    <a:pt x="982559" y="1095031"/>
                  </a:lnTo>
                  <a:lnTo>
                    <a:pt x="960770" y="1130436"/>
                  </a:lnTo>
                  <a:lnTo>
                    <a:pt x="932778" y="1159775"/>
                  </a:lnTo>
                  <a:lnTo>
                    <a:pt x="898819" y="1182881"/>
                  </a:lnTo>
                  <a:lnTo>
                    <a:pt x="859129" y="1199589"/>
                  </a:lnTo>
                  <a:lnTo>
                    <a:pt x="813944" y="1209736"/>
                  </a:lnTo>
                  <a:lnTo>
                    <a:pt x="763498" y="1213154"/>
                  </a:lnTo>
                  <a:lnTo>
                    <a:pt x="1433742" y="1213154"/>
                  </a:lnTo>
                  <a:lnTo>
                    <a:pt x="1448742" y="1187135"/>
                  </a:lnTo>
                  <a:lnTo>
                    <a:pt x="1467376" y="1146284"/>
                  </a:lnTo>
                  <a:lnTo>
                    <a:pt x="1482518" y="1102625"/>
                  </a:lnTo>
                  <a:lnTo>
                    <a:pt x="1493998" y="1056107"/>
                  </a:lnTo>
                  <a:lnTo>
                    <a:pt x="1501647" y="1006678"/>
                  </a:lnTo>
                  <a:close/>
                </a:path>
                <a:path extrusionOk="0" h="1501775" w="1510665">
                  <a:moveTo>
                    <a:pt x="1386240" y="282841"/>
                  </a:moveTo>
                  <a:lnTo>
                    <a:pt x="754989" y="282841"/>
                  </a:lnTo>
                  <a:lnTo>
                    <a:pt x="818307" y="288939"/>
                  </a:lnTo>
                  <a:lnTo>
                    <a:pt x="869955" y="305841"/>
                  </a:lnTo>
                  <a:lnTo>
                    <a:pt x="911154" y="331462"/>
                  </a:lnTo>
                  <a:lnTo>
                    <a:pt x="943124" y="363716"/>
                  </a:lnTo>
                  <a:lnTo>
                    <a:pt x="967085" y="400516"/>
                  </a:lnTo>
                  <a:lnTo>
                    <a:pt x="984259" y="439777"/>
                  </a:lnTo>
                  <a:lnTo>
                    <a:pt x="995866" y="479412"/>
                  </a:lnTo>
                  <a:lnTo>
                    <a:pt x="1003125" y="517336"/>
                  </a:lnTo>
                  <a:lnTo>
                    <a:pt x="1009484" y="579704"/>
                  </a:lnTo>
                  <a:lnTo>
                    <a:pt x="1495316" y="579704"/>
                  </a:lnTo>
                  <a:lnTo>
                    <a:pt x="1485575" y="521025"/>
                  </a:lnTo>
                  <a:lnTo>
                    <a:pt x="1475350" y="477913"/>
                  </a:lnTo>
                  <a:lnTo>
                    <a:pt x="1462919" y="437428"/>
                  </a:lnTo>
                  <a:lnTo>
                    <a:pt x="1448111" y="398976"/>
                  </a:lnTo>
                  <a:lnTo>
                    <a:pt x="1430756" y="361962"/>
                  </a:lnTo>
                  <a:lnTo>
                    <a:pt x="1412868" y="326981"/>
                  </a:lnTo>
                  <a:lnTo>
                    <a:pt x="1393007" y="292967"/>
                  </a:lnTo>
                  <a:lnTo>
                    <a:pt x="1386240" y="282841"/>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13" name="Google Shape;713;p43"/>
            <p:cNvSpPr/>
            <p:nvPr/>
          </p:nvSpPr>
          <p:spPr>
            <a:xfrm>
              <a:off x="15425933" y="8511292"/>
              <a:ext cx="176844" cy="175508"/>
            </a:xfrm>
            <a:custGeom>
              <a:rect b="b" l="l" r="r" t="t"/>
              <a:pathLst>
                <a:path extrusionOk="0" h="1501775" w="1513204">
                  <a:moveTo>
                    <a:pt x="791743" y="0"/>
                  </a:moveTo>
                  <a:lnTo>
                    <a:pt x="747482" y="788"/>
                  </a:lnTo>
                  <a:lnTo>
                    <a:pt x="703385" y="3192"/>
                  </a:lnTo>
                  <a:lnTo>
                    <a:pt x="659573" y="7265"/>
                  </a:lnTo>
                  <a:lnTo>
                    <a:pt x="616161" y="13062"/>
                  </a:lnTo>
                  <a:lnTo>
                    <a:pt x="573270" y="20640"/>
                  </a:lnTo>
                  <a:lnTo>
                    <a:pt x="531015" y="30053"/>
                  </a:lnTo>
                  <a:lnTo>
                    <a:pt x="489516" y="41356"/>
                  </a:lnTo>
                  <a:lnTo>
                    <a:pt x="448891" y="54604"/>
                  </a:lnTo>
                  <a:lnTo>
                    <a:pt x="409257" y="69853"/>
                  </a:lnTo>
                  <a:lnTo>
                    <a:pt x="370734" y="87157"/>
                  </a:lnTo>
                  <a:lnTo>
                    <a:pt x="333437" y="106573"/>
                  </a:lnTo>
                  <a:lnTo>
                    <a:pt x="297487" y="128154"/>
                  </a:lnTo>
                  <a:lnTo>
                    <a:pt x="263000" y="151956"/>
                  </a:lnTo>
                  <a:lnTo>
                    <a:pt x="230096" y="178035"/>
                  </a:lnTo>
                  <a:lnTo>
                    <a:pt x="198891" y="206445"/>
                  </a:lnTo>
                  <a:lnTo>
                    <a:pt x="169504" y="237241"/>
                  </a:lnTo>
                  <a:lnTo>
                    <a:pt x="142054" y="270479"/>
                  </a:lnTo>
                  <a:lnTo>
                    <a:pt x="116657" y="306214"/>
                  </a:lnTo>
                  <a:lnTo>
                    <a:pt x="93433" y="344501"/>
                  </a:lnTo>
                  <a:lnTo>
                    <a:pt x="72498" y="385396"/>
                  </a:lnTo>
                  <a:lnTo>
                    <a:pt x="53972" y="428952"/>
                  </a:lnTo>
                  <a:lnTo>
                    <a:pt x="37972" y="475226"/>
                  </a:lnTo>
                  <a:lnTo>
                    <a:pt x="24617" y="524272"/>
                  </a:lnTo>
                  <a:lnTo>
                    <a:pt x="14024" y="576146"/>
                  </a:lnTo>
                  <a:lnTo>
                    <a:pt x="6311" y="630904"/>
                  </a:lnTo>
                  <a:lnTo>
                    <a:pt x="1597" y="688599"/>
                  </a:lnTo>
                  <a:lnTo>
                    <a:pt x="0" y="749287"/>
                  </a:lnTo>
                  <a:lnTo>
                    <a:pt x="1407" y="805034"/>
                  </a:lnTo>
                  <a:lnTo>
                    <a:pt x="5581" y="858558"/>
                  </a:lnTo>
                  <a:lnTo>
                    <a:pt x="12449" y="909868"/>
                  </a:lnTo>
                  <a:lnTo>
                    <a:pt x="21939" y="958973"/>
                  </a:lnTo>
                  <a:lnTo>
                    <a:pt x="33979" y="1005883"/>
                  </a:lnTo>
                  <a:lnTo>
                    <a:pt x="48496" y="1050607"/>
                  </a:lnTo>
                  <a:lnTo>
                    <a:pt x="65417" y="1093155"/>
                  </a:lnTo>
                  <a:lnTo>
                    <a:pt x="84671" y="1133536"/>
                  </a:lnTo>
                  <a:lnTo>
                    <a:pt x="106186" y="1171759"/>
                  </a:lnTo>
                  <a:lnTo>
                    <a:pt x="129888" y="1207834"/>
                  </a:lnTo>
                  <a:lnTo>
                    <a:pt x="155705" y="1241770"/>
                  </a:lnTo>
                  <a:lnTo>
                    <a:pt x="183565" y="1273576"/>
                  </a:lnTo>
                  <a:lnTo>
                    <a:pt x="213396" y="1303262"/>
                  </a:lnTo>
                  <a:lnTo>
                    <a:pt x="245126" y="1330838"/>
                  </a:lnTo>
                  <a:lnTo>
                    <a:pt x="278681" y="1356312"/>
                  </a:lnTo>
                  <a:lnTo>
                    <a:pt x="313990" y="1379695"/>
                  </a:lnTo>
                  <a:lnTo>
                    <a:pt x="350980" y="1400994"/>
                  </a:lnTo>
                  <a:lnTo>
                    <a:pt x="389579" y="1420221"/>
                  </a:lnTo>
                  <a:lnTo>
                    <a:pt x="429715" y="1437384"/>
                  </a:lnTo>
                  <a:lnTo>
                    <a:pt x="471314" y="1452493"/>
                  </a:lnTo>
                  <a:lnTo>
                    <a:pt x="514306" y="1465557"/>
                  </a:lnTo>
                  <a:lnTo>
                    <a:pt x="558617" y="1476585"/>
                  </a:lnTo>
                  <a:lnTo>
                    <a:pt x="604175" y="1485587"/>
                  </a:lnTo>
                  <a:lnTo>
                    <a:pt x="650908" y="1492572"/>
                  </a:lnTo>
                  <a:lnTo>
                    <a:pt x="698744" y="1497550"/>
                  </a:lnTo>
                  <a:lnTo>
                    <a:pt x="747609" y="1500529"/>
                  </a:lnTo>
                  <a:lnTo>
                    <a:pt x="797432" y="1501521"/>
                  </a:lnTo>
                  <a:lnTo>
                    <a:pt x="852665" y="1500229"/>
                  </a:lnTo>
                  <a:lnTo>
                    <a:pt x="906222" y="1496387"/>
                  </a:lnTo>
                  <a:lnTo>
                    <a:pt x="958027" y="1490045"/>
                  </a:lnTo>
                  <a:lnTo>
                    <a:pt x="1008008" y="1481250"/>
                  </a:lnTo>
                  <a:lnTo>
                    <a:pt x="1056091" y="1470051"/>
                  </a:lnTo>
                  <a:lnTo>
                    <a:pt x="1102202" y="1456499"/>
                  </a:lnTo>
                  <a:lnTo>
                    <a:pt x="1146266" y="1440641"/>
                  </a:lnTo>
                  <a:lnTo>
                    <a:pt x="1188211" y="1422526"/>
                  </a:lnTo>
                  <a:lnTo>
                    <a:pt x="1227961" y="1402204"/>
                  </a:lnTo>
                  <a:lnTo>
                    <a:pt x="1265445" y="1379724"/>
                  </a:lnTo>
                  <a:lnTo>
                    <a:pt x="1300586" y="1355135"/>
                  </a:lnTo>
                  <a:lnTo>
                    <a:pt x="1333313" y="1328484"/>
                  </a:lnTo>
                  <a:lnTo>
                    <a:pt x="1363550" y="1299823"/>
                  </a:lnTo>
                  <a:lnTo>
                    <a:pt x="1391225" y="1269199"/>
                  </a:lnTo>
                  <a:lnTo>
                    <a:pt x="1416262" y="1236661"/>
                  </a:lnTo>
                  <a:lnTo>
                    <a:pt x="1438589" y="1202258"/>
                  </a:lnTo>
                  <a:lnTo>
                    <a:pt x="1458131" y="1166040"/>
                  </a:lnTo>
                  <a:lnTo>
                    <a:pt x="1474815" y="1128055"/>
                  </a:lnTo>
                  <a:lnTo>
                    <a:pt x="1488566" y="1088353"/>
                  </a:lnTo>
                  <a:lnTo>
                    <a:pt x="1499312" y="1046982"/>
                  </a:lnTo>
                  <a:lnTo>
                    <a:pt x="1506977" y="1003991"/>
                  </a:lnTo>
                  <a:lnTo>
                    <a:pt x="1511489" y="959429"/>
                  </a:lnTo>
                  <a:lnTo>
                    <a:pt x="1512773" y="913345"/>
                  </a:lnTo>
                  <a:lnTo>
                    <a:pt x="975525" y="913345"/>
                  </a:lnTo>
                  <a:lnTo>
                    <a:pt x="974889" y="951528"/>
                  </a:lnTo>
                  <a:lnTo>
                    <a:pt x="972112" y="993069"/>
                  </a:lnTo>
                  <a:lnTo>
                    <a:pt x="965890" y="1035871"/>
                  </a:lnTo>
                  <a:lnTo>
                    <a:pt x="954921" y="1077838"/>
                  </a:lnTo>
                  <a:lnTo>
                    <a:pt x="937899" y="1116875"/>
                  </a:lnTo>
                  <a:lnTo>
                    <a:pt x="913522" y="1150886"/>
                  </a:lnTo>
                  <a:lnTo>
                    <a:pt x="880486" y="1177775"/>
                  </a:lnTo>
                  <a:lnTo>
                    <a:pt x="837487" y="1195445"/>
                  </a:lnTo>
                  <a:lnTo>
                    <a:pt x="783221" y="1201801"/>
                  </a:lnTo>
                  <a:lnTo>
                    <a:pt x="750703" y="1199917"/>
                  </a:lnTo>
                  <a:lnTo>
                    <a:pt x="690522" y="1182787"/>
                  </a:lnTo>
                  <a:lnTo>
                    <a:pt x="638455" y="1143265"/>
                  </a:lnTo>
                  <a:lnTo>
                    <a:pt x="596471" y="1075856"/>
                  </a:lnTo>
                  <a:lnTo>
                    <a:pt x="579876" y="1029978"/>
                  </a:lnTo>
                  <a:lnTo>
                    <a:pt x="566541" y="975069"/>
                  </a:lnTo>
                  <a:lnTo>
                    <a:pt x="556710" y="910441"/>
                  </a:lnTo>
                  <a:lnTo>
                    <a:pt x="550632" y="835410"/>
                  </a:lnTo>
                  <a:lnTo>
                    <a:pt x="548551" y="749287"/>
                  </a:lnTo>
                  <a:lnTo>
                    <a:pt x="549402" y="692832"/>
                  </a:lnTo>
                  <a:lnTo>
                    <a:pt x="552146" y="638587"/>
                  </a:lnTo>
                  <a:lnTo>
                    <a:pt x="557069" y="586953"/>
                  </a:lnTo>
                  <a:lnTo>
                    <a:pt x="564455" y="538331"/>
                  </a:lnTo>
                  <a:lnTo>
                    <a:pt x="574592" y="493123"/>
                  </a:lnTo>
                  <a:lnTo>
                    <a:pt x="587763" y="451730"/>
                  </a:lnTo>
                  <a:lnTo>
                    <a:pt x="604254" y="414554"/>
                  </a:lnTo>
                  <a:lnTo>
                    <a:pt x="624352" y="381996"/>
                  </a:lnTo>
                  <a:lnTo>
                    <a:pt x="676507" y="332340"/>
                  </a:lnTo>
                  <a:lnTo>
                    <a:pt x="746513" y="305973"/>
                  </a:lnTo>
                  <a:lnTo>
                    <a:pt x="788923" y="302526"/>
                  </a:lnTo>
                  <a:lnTo>
                    <a:pt x="836865" y="307527"/>
                  </a:lnTo>
                  <a:lnTo>
                    <a:pt x="877013" y="321842"/>
                  </a:lnTo>
                  <a:lnTo>
                    <a:pt x="909799" y="344444"/>
                  </a:lnTo>
                  <a:lnTo>
                    <a:pt x="935655" y="374302"/>
                  </a:lnTo>
                  <a:lnTo>
                    <a:pt x="955013" y="410388"/>
                  </a:lnTo>
                  <a:lnTo>
                    <a:pt x="968305" y="451672"/>
                  </a:lnTo>
                  <a:lnTo>
                    <a:pt x="975963" y="497125"/>
                  </a:lnTo>
                  <a:lnTo>
                    <a:pt x="978420" y="545719"/>
                  </a:lnTo>
                  <a:lnTo>
                    <a:pt x="1504264" y="545719"/>
                  </a:lnTo>
                  <a:lnTo>
                    <a:pt x="1497364" y="475948"/>
                  </a:lnTo>
                  <a:lnTo>
                    <a:pt x="1490057" y="435713"/>
                  </a:lnTo>
                  <a:lnTo>
                    <a:pt x="1478540" y="392661"/>
                  </a:lnTo>
                  <a:lnTo>
                    <a:pt x="1461587" y="347356"/>
                  </a:lnTo>
                  <a:lnTo>
                    <a:pt x="1437970" y="300359"/>
                  </a:lnTo>
                  <a:lnTo>
                    <a:pt x="1406461" y="252234"/>
                  </a:lnTo>
                  <a:lnTo>
                    <a:pt x="1365834" y="203542"/>
                  </a:lnTo>
                  <a:lnTo>
                    <a:pt x="1326409" y="165088"/>
                  </a:lnTo>
                  <a:lnTo>
                    <a:pt x="1284214" y="131709"/>
                  </a:lnTo>
                  <a:lnTo>
                    <a:pt x="1239789" y="103056"/>
                  </a:lnTo>
                  <a:lnTo>
                    <a:pt x="1193674" y="78781"/>
                  </a:lnTo>
                  <a:lnTo>
                    <a:pt x="1146410" y="58538"/>
                  </a:lnTo>
                  <a:lnTo>
                    <a:pt x="1098537" y="41979"/>
                  </a:lnTo>
                  <a:lnTo>
                    <a:pt x="1050594" y="28756"/>
                  </a:lnTo>
                  <a:lnTo>
                    <a:pt x="1003123" y="18520"/>
                  </a:lnTo>
                  <a:lnTo>
                    <a:pt x="956663" y="10926"/>
                  </a:lnTo>
                  <a:lnTo>
                    <a:pt x="911755" y="5624"/>
                  </a:lnTo>
                  <a:lnTo>
                    <a:pt x="868939" y="2268"/>
                  </a:lnTo>
                  <a:lnTo>
                    <a:pt x="828755" y="509"/>
                  </a:lnTo>
                  <a:lnTo>
                    <a:pt x="791743"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14" name="Google Shape;714;p43"/>
            <p:cNvSpPr/>
            <p:nvPr/>
          </p:nvSpPr>
          <p:spPr>
            <a:xfrm>
              <a:off x="15618966" y="8448213"/>
              <a:ext cx="177512" cy="238587"/>
            </a:xfrm>
            <a:custGeom>
              <a:rect b="b" l="l" r="r" t="t"/>
              <a:pathLst>
                <a:path extrusionOk="0" h="2041525" w="1518919">
                  <a:moveTo>
                    <a:pt x="537070" y="0"/>
                  </a:moveTo>
                  <a:lnTo>
                    <a:pt x="0" y="0"/>
                  </a:lnTo>
                  <a:lnTo>
                    <a:pt x="0" y="2041525"/>
                  </a:lnTo>
                  <a:lnTo>
                    <a:pt x="531545" y="2041525"/>
                  </a:lnTo>
                  <a:lnTo>
                    <a:pt x="531658" y="1331811"/>
                  </a:lnTo>
                  <a:lnTo>
                    <a:pt x="532449" y="1270577"/>
                  </a:lnTo>
                  <a:lnTo>
                    <a:pt x="534596" y="1215862"/>
                  </a:lnTo>
                  <a:lnTo>
                    <a:pt x="538776" y="1167524"/>
                  </a:lnTo>
                  <a:lnTo>
                    <a:pt x="545668" y="1125423"/>
                  </a:lnTo>
                  <a:lnTo>
                    <a:pt x="566503" y="1061420"/>
                  </a:lnTo>
                  <a:lnTo>
                    <a:pt x="586159" y="1023732"/>
                  </a:lnTo>
                  <a:lnTo>
                    <a:pt x="614417" y="987530"/>
                  </a:lnTo>
                  <a:lnTo>
                    <a:pt x="653109" y="956772"/>
                  </a:lnTo>
                  <a:lnTo>
                    <a:pt x="704068" y="935415"/>
                  </a:lnTo>
                  <a:lnTo>
                    <a:pt x="769124" y="927417"/>
                  </a:lnTo>
                  <a:lnTo>
                    <a:pt x="823946" y="932909"/>
                  </a:lnTo>
                  <a:lnTo>
                    <a:pt x="868830" y="948347"/>
                  </a:lnTo>
                  <a:lnTo>
                    <a:pt x="904771" y="972176"/>
                  </a:lnTo>
                  <a:lnTo>
                    <a:pt x="932761" y="1002840"/>
                  </a:lnTo>
                  <a:lnTo>
                    <a:pt x="953796" y="1038782"/>
                  </a:lnTo>
                  <a:lnTo>
                    <a:pt x="968868" y="1078447"/>
                  </a:lnTo>
                  <a:lnTo>
                    <a:pt x="978971" y="1120278"/>
                  </a:lnTo>
                  <a:lnTo>
                    <a:pt x="985099" y="1162720"/>
                  </a:lnTo>
                  <a:lnTo>
                    <a:pt x="988246" y="1204218"/>
                  </a:lnTo>
                  <a:lnTo>
                    <a:pt x="989405" y="1243214"/>
                  </a:lnTo>
                  <a:lnTo>
                    <a:pt x="989571" y="1278153"/>
                  </a:lnTo>
                  <a:lnTo>
                    <a:pt x="989571" y="2041525"/>
                  </a:lnTo>
                  <a:lnTo>
                    <a:pt x="1518475" y="2041525"/>
                  </a:lnTo>
                  <a:lnTo>
                    <a:pt x="1518369" y="1162974"/>
                  </a:lnTo>
                  <a:lnTo>
                    <a:pt x="1517625" y="1112078"/>
                  </a:lnTo>
                  <a:lnTo>
                    <a:pt x="1515606" y="1063157"/>
                  </a:lnTo>
                  <a:lnTo>
                    <a:pt x="1511675" y="1016148"/>
                  </a:lnTo>
                  <a:lnTo>
                    <a:pt x="1505194" y="970985"/>
                  </a:lnTo>
                  <a:lnTo>
                    <a:pt x="1495526" y="927606"/>
                  </a:lnTo>
                  <a:lnTo>
                    <a:pt x="1482032" y="885945"/>
                  </a:lnTo>
                  <a:lnTo>
                    <a:pt x="1464077" y="845938"/>
                  </a:lnTo>
                  <a:lnTo>
                    <a:pt x="1441021" y="807522"/>
                  </a:lnTo>
                  <a:lnTo>
                    <a:pt x="1412228" y="770631"/>
                  </a:lnTo>
                  <a:lnTo>
                    <a:pt x="1377061" y="735203"/>
                  </a:lnTo>
                  <a:lnTo>
                    <a:pt x="1337502" y="701957"/>
                  </a:lnTo>
                  <a:lnTo>
                    <a:pt x="1296297" y="673671"/>
                  </a:lnTo>
                  <a:lnTo>
                    <a:pt x="1253677" y="650064"/>
                  </a:lnTo>
                  <a:lnTo>
                    <a:pt x="1209872" y="630857"/>
                  </a:lnTo>
                  <a:lnTo>
                    <a:pt x="1165113" y="615769"/>
                  </a:lnTo>
                  <a:lnTo>
                    <a:pt x="1119631" y="604521"/>
                  </a:lnTo>
                  <a:lnTo>
                    <a:pt x="1073656" y="596834"/>
                  </a:lnTo>
                  <a:lnTo>
                    <a:pt x="1027419" y="592426"/>
                  </a:lnTo>
                  <a:lnTo>
                    <a:pt x="981151" y="591019"/>
                  </a:lnTo>
                  <a:lnTo>
                    <a:pt x="907719" y="594718"/>
                  </a:lnTo>
                  <a:lnTo>
                    <a:pt x="841598" y="604999"/>
                  </a:lnTo>
                  <a:lnTo>
                    <a:pt x="782464" y="620640"/>
                  </a:lnTo>
                  <a:lnTo>
                    <a:pt x="729994" y="640421"/>
                  </a:lnTo>
                  <a:lnTo>
                    <a:pt x="683868" y="663117"/>
                  </a:lnTo>
                  <a:lnTo>
                    <a:pt x="643760" y="687509"/>
                  </a:lnTo>
                  <a:lnTo>
                    <a:pt x="609349" y="712373"/>
                  </a:lnTo>
                  <a:lnTo>
                    <a:pt x="556327" y="758632"/>
                  </a:lnTo>
                  <a:lnTo>
                    <a:pt x="537070" y="777582"/>
                  </a:lnTo>
                  <a:lnTo>
                    <a:pt x="537070"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Sidebar (colored)">
  <p:cSld name="Quote Sidebar (colored)">
    <p:spTree>
      <p:nvGrpSpPr>
        <p:cNvPr id="715" name="Shape 715"/>
        <p:cNvGrpSpPr/>
        <p:nvPr/>
      </p:nvGrpSpPr>
      <p:grpSpPr>
        <a:xfrm>
          <a:off x="0" y="0"/>
          <a:ext cx="0" cy="0"/>
          <a:chOff x="0" y="0"/>
          <a:chExt cx="0" cy="0"/>
        </a:xfrm>
      </p:grpSpPr>
      <p:sp>
        <p:nvSpPr>
          <p:cNvPr id="716" name="Google Shape;716;p44"/>
          <p:cNvSpPr txBox="1"/>
          <p:nvPr>
            <p:ph type="title"/>
          </p:nvPr>
        </p:nvSpPr>
        <p:spPr>
          <a:xfrm>
            <a:off x="508000" y="313466"/>
            <a:ext cx="15240000" cy="1286734"/>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dk1"/>
              </a:buClr>
              <a:buSzPts val="44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17" name="Google Shape;717;p44"/>
          <p:cNvSpPr txBox="1"/>
          <p:nvPr>
            <p:ph idx="11" type="ftr"/>
          </p:nvPr>
        </p:nvSpPr>
        <p:spPr>
          <a:xfrm>
            <a:off x="3098800" y="8458200"/>
            <a:ext cx="8763000" cy="3048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8" name="Google Shape;718;p44"/>
          <p:cNvSpPr txBox="1"/>
          <p:nvPr>
            <p:ph idx="12" type="sldNum"/>
          </p:nvPr>
        </p:nvSpPr>
        <p:spPr>
          <a:xfrm>
            <a:off x="508000" y="8475422"/>
            <a:ext cx="990600" cy="287578"/>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
        <p:nvSpPr>
          <p:cNvPr id="719" name="Google Shape;719;p44"/>
          <p:cNvSpPr/>
          <p:nvPr/>
        </p:nvSpPr>
        <p:spPr>
          <a:xfrm>
            <a:off x="11861800" y="0"/>
            <a:ext cx="4394200" cy="9144000"/>
          </a:xfrm>
          <a:custGeom>
            <a:rect b="b" l="l" r="r" t="t"/>
            <a:pathLst>
              <a:path extrusionOk="0" h="9144000" w="4406900">
                <a:moveTo>
                  <a:pt x="4406887" y="0"/>
                </a:moveTo>
                <a:lnTo>
                  <a:pt x="0" y="0"/>
                </a:lnTo>
                <a:lnTo>
                  <a:pt x="0" y="9144000"/>
                </a:lnTo>
                <a:lnTo>
                  <a:pt x="4406887" y="9144000"/>
                </a:lnTo>
                <a:lnTo>
                  <a:pt x="4406887" y="0"/>
                </a:lnTo>
                <a:close/>
              </a:path>
            </a:pathLst>
          </a:custGeom>
          <a:solidFill>
            <a:schemeClr val="dk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20" name="Google Shape;720;p44"/>
          <p:cNvSpPr/>
          <p:nvPr/>
        </p:nvSpPr>
        <p:spPr>
          <a:xfrm>
            <a:off x="12166600" y="-32572"/>
            <a:ext cx="4025833" cy="8795254"/>
          </a:xfrm>
          <a:custGeom>
            <a:rect b="b" l="l" r="r" t="t"/>
            <a:pathLst>
              <a:path extrusionOk="0" h="10895039" w="4986962">
                <a:moveTo>
                  <a:pt x="1729422" y="9165655"/>
                </a:moveTo>
                <a:lnTo>
                  <a:pt x="25" y="9165655"/>
                </a:lnTo>
                <a:lnTo>
                  <a:pt x="25" y="10895039"/>
                </a:lnTo>
                <a:lnTo>
                  <a:pt x="1729422" y="10895039"/>
                </a:lnTo>
                <a:lnTo>
                  <a:pt x="1729422" y="9165655"/>
                </a:lnTo>
                <a:close/>
              </a:path>
              <a:path extrusionOk="0" h="10895039" w="4986962">
                <a:moveTo>
                  <a:pt x="4986962" y="12586"/>
                </a:moveTo>
                <a:lnTo>
                  <a:pt x="0" y="0"/>
                </a:lnTo>
                <a:lnTo>
                  <a:pt x="0" y="9165668"/>
                </a:lnTo>
                <a:lnTo>
                  <a:pt x="4986962" y="12586"/>
                </a:lnTo>
                <a:close/>
              </a:path>
            </a:pathLst>
          </a:custGeom>
          <a:solidFill>
            <a:schemeClr val="lt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21" name="Google Shape;721;p44"/>
          <p:cNvSpPr txBox="1"/>
          <p:nvPr>
            <p:ph idx="1" type="body"/>
          </p:nvPr>
        </p:nvSpPr>
        <p:spPr>
          <a:xfrm>
            <a:off x="12166601" y="1600200"/>
            <a:ext cx="3581400" cy="5410200"/>
          </a:xfrm>
          <a:prstGeom prst="rect">
            <a:avLst/>
          </a:prstGeom>
          <a:noFill/>
          <a:ln>
            <a:noFill/>
          </a:ln>
        </p:spPr>
        <p:txBody>
          <a:bodyPr anchorCtr="0" anchor="t" bIns="0" lIns="0" spcFirstLastPara="1" rIns="0" wrap="square" tIns="0">
            <a:noAutofit/>
          </a:bodyPr>
          <a:lstStyle>
            <a:lvl1pPr indent="-228600" lvl="0" marL="457200" marR="5080" rtl="0" algn="l">
              <a:lnSpc>
                <a:spcPct val="100000"/>
              </a:lnSpc>
              <a:spcBef>
                <a:spcPts val="0"/>
              </a:spcBef>
              <a:spcAft>
                <a:spcPts val="0"/>
              </a:spcAft>
              <a:buClr>
                <a:schemeClr val="dk1"/>
              </a:buClr>
              <a:buSzPts val="3200"/>
              <a:buFont typeface="Arial"/>
              <a:buNone/>
              <a:defRPr b="1" i="0" sz="32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22" name="Google Shape;722;p44"/>
          <p:cNvSpPr/>
          <p:nvPr>
            <p:ph idx="2" type="pic"/>
          </p:nvPr>
        </p:nvSpPr>
        <p:spPr>
          <a:xfrm>
            <a:off x="12166600" y="7391400"/>
            <a:ext cx="1371600" cy="1371600"/>
          </a:xfrm>
          <a:prstGeom prst="rect">
            <a:avLst/>
          </a:prstGeom>
          <a:noFill/>
          <a:ln>
            <a:noFill/>
          </a:ln>
        </p:spPr>
      </p:sp>
      <p:sp>
        <p:nvSpPr>
          <p:cNvPr id="723" name="Google Shape;723;p44"/>
          <p:cNvSpPr txBox="1"/>
          <p:nvPr>
            <p:ph idx="3" type="body"/>
          </p:nvPr>
        </p:nvSpPr>
        <p:spPr>
          <a:xfrm>
            <a:off x="13690600" y="7391400"/>
            <a:ext cx="2057400" cy="1371600"/>
          </a:xfrm>
          <a:prstGeom prst="rect">
            <a:avLst/>
          </a:prstGeom>
          <a:noFill/>
          <a:ln>
            <a:noFill/>
          </a:ln>
        </p:spPr>
        <p:txBody>
          <a:bodyPr anchorCtr="0" anchor="t" bIns="0" lIns="0" spcFirstLastPara="1" rIns="0" wrap="square" tIns="0">
            <a:noAutofit/>
          </a:bodyPr>
          <a:lstStyle>
            <a:lvl1pPr indent="-228600" lvl="0" marL="457200" marR="0" rtl="0" algn="l">
              <a:lnSpc>
                <a:spcPct val="9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24" name="Google Shape;724;p44"/>
          <p:cNvSpPr txBox="1"/>
          <p:nvPr/>
        </p:nvSpPr>
        <p:spPr>
          <a:xfrm>
            <a:off x="12166600" y="339804"/>
            <a:ext cx="1066800" cy="110799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6600">
                <a:solidFill>
                  <a:schemeClr val="lt1"/>
                </a:solidFill>
                <a:latin typeface="Arial"/>
                <a:ea typeface="Arial"/>
                <a:cs typeface="Arial"/>
                <a:sym typeface="Arial"/>
              </a:rPr>
              <a:t>’’</a:t>
            </a:r>
            <a:endParaRPr b="1" sz="6600">
              <a:solidFill>
                <a:schemeClr val="lt1"/>
              </a:solidFill>
              <a:latin typeface="Arial"/>
              <a:ea typeface="Arial"/>
              <a:cs typeface="Arial"/>
              <a:sym typeface="Arial"/>
            </a:endParaRPr>
          </a:p>
        </p:txBody>
      </p:sp>
      <p:grpSp>
        <p:nvGrpSpPr>
          <p:cNvPr id="725" name="Google Shape;725;p44"/>
          <p:cNvGrpSpPr/>
          <p:nvPr/>
        </p:nvGrpSpPr>
        <p:grpSpPr>
          <a:xfrm>
            <a:off x="14452600" y="8547494"/>
            <a:ext cx="1295400" cy="215506"/>
            <a:chOff x="14294536" y="8436933"/>
            <a:chExt cx="1501942" cy="249867"/>
          </a:xfrm>
        </p:grpSpPr>
        <p:sp>
          <p:nvSpPr>
            <p:cNvPr id="726" name="Google Shape;726;p44"/>
            <p:cNvSpPr/>
            <p:nvPr/>
          </p:nvSpPr>
          <p:spPr>
            <a:xfrm>
              <a:off x="14294536" y="8436933"/>
              <a:ext cx="210239" cy="249867"/>
            </a:xfrm>
            <a:custGeom>
              <a:rect b="b" l="l" r="r" t="t"/>
              <a:pathLst>
                <a:path extrusionOk="0" h="2138045" w="1798954">
                  <a:moveTo>
                    <a:pt x="893597" y="0"/>
                  </a:moveTo>
                  <a:lnTo>
                    <a:pt x="824723" y="1351"/>
                  </a:lnTo>
                  <a:lnTo>
                    <a:pt x="759023" y="5341"/>
                  </a:lnTo>
                  <a:lnTo>
                    <a:pt x="696458" y="11872"/>
                  </a:lnTo>
                  <a:lnTo>
                    <a:pt x="636988" y="20846"/>
                  </a:lnTo>
                  <a:lnTo>
                    <a:pt x="580577" y="32166"/>
                  </a:lnTo>
                  <a:lnTo>
                    <a:pt x="527185" y="45734"/>
                  </a:lnTo>
                  <a:lnTo>
                    <a:pt x="476773" y="61452"/>
                  </a:lnTo>
                  <a:lnTo>
                    <a:pt x="429303" y="79224"/>
                  </a:lnTo>
                  <a:lnTo>
                    <a:pt x="384737" y="98951"/>
                  </a:lnTo>
                  <a:lnTo>
                    <a:pt x="343035" y="120537"/>
                  </a:lnTo>
                  <a:lnTo>
                    <a:pt x="304160" y="143882"/>
                  </a:lnTo>
                  <a:lnTo>
                    <a:pt x="268072" y="168891"/>
                  </a:lnTo>
                  <a:lnTo>
                    <a:pt x="234734" y="195465"/>
                  </a:lnTo>
                  <a:lnTo>
                    <a:pt x="204106" y="223507"/>
                  </a:lnTo>
                  <a:lnTo>
                    <a:pt x="176149" y="252919"/>
                  </a:lnTo>
                  <a:lnTo>
                    <a:pt x="150827" y="283605"/>
                  </a:lnTo>
                  <a:lnTo>
                    <a:pt x="128099" y="315465"/>
                  </a:lnTo>
                  <a:lnTo>
                    <a:pt x="107927" y="348403"/>
                  </a:lnTo>
                  <a:lnTo>
                    <a:pt x="90273" y="382321"/>
                  </a:lnTo>
                  <a:lnTo>
                    <a:pt x="62363" y="452708"/>
                  </a:lnTo>
                  <a:lnTo>
                    <a:pt x="44061" y="525845"/>
                  </a:lnTo>
                  <a:lnTo>
                    <a:pt x="35058" y="600952"/>
                  </a:lnTo>
                  <a:lnTo>
                    <a:pt x="33947" y="639000"/>
                  </a:lnTo>
                  <a:lnTo>
                    <a:pt x="36891" y="703709"/>
                  </a:lnTo>
                  <a:lnTo>
                    <a:pt x="45383" y="763158"/>
                  </a:lnTo>
                  <a:lnTo>
                    <a:pt x="58908" y="817583"/>
                  </a:lnTo>
                  <a:lnTo>
                    <a:pt x="76950" y="867222"/>
                  </a:lnTo>
                  <a:lnTo>
                    <a:pt x="98997" y="912313"/>
                  </a:lnTo>
                  <a:lnTo>
                    <a:pt x="124533" y="953093"/>
                  </a:lnTo>
                  <a:lnTo>
                    <a:pt x="153045" y="989798"/>
                  </a:lnTo>
                  <a:lnTo>
                    <a:pt x="184018" y="1022668"/>
                  </a:lnTo>
                  <a:lnTo>
                    <a:pt x="216938" y="1051938"/>
                  </a:lnTo>
                  <a:lnTo>
                    <a:pt x="251290" y="1077847"/>
                  </a:lnTo>
                  <a:lnTo>
                    <a:pt x="286560" y="1100632"/>
                  </a:lnTo>
                  <a:lnTo>
                    <a:pt x="322235" y="1120530"/>
                  </a:lnTo>
                  <a:lnTo>
                    <a:pt x="357799" y="1137778"/>
                  </a:lnTo>
                  <a:lnTo>
                    <a:pt x="426539" y="1165278"/>
                  </a:lnTo>
                  <a:lnTo>
                    <a:pt x="488667" y="1185028"/>
                  </a:lnTo>
                  <a:lnTo>
                    <a:pt x="1040638" y="1329004"/>
                  </a:lnTo>
                  <a:lnTo>
                    <a:pt x="1100708" y="1349747"/>
                  </a:lnTo>
                  <a:lnTo>
                    <a:pt x="1146350" y="1375286"/>
                  </a:lnTo>
                  <a:lnTo>
                    <a:pt x="1179128" y="1405696"/>
                  </a:lnTo>
                  <a:lnTo>
                    <a:pt x="1200605" y="1441053"/>
                  </a:lnTo>
                  <a:lnTo>
                    <a:pt x="1212344" y="1481431"/>
                  </a:lnTo>
                  <a:lnTo>
                    <a:pt x="1215910" y="1526908"/>
                  </a:lnTo>
                  <a:lnTo>
                    <a:pt x="1209946" y="1584569"/>
                  </a:lnTo>
                  <a:lnTo>
                    <a:pt x="1193440" y="1631778"/>
                  </a:lnTo>
                  <a:lnTo>
                    <a:pt x="1168470" y="1669580"/>
                  </a:lnTo>
                  <a:lnTo>
                    <a:pt x="1137113" y="1699020"/>
                  </a:lnTo>
                  <a:lnTo>
                    <a:pt x="1101447" y="1721144"/>
                  </a:lnTo>
                  <a:lnTo>
                    <a:pt x="1063550" y="1736996"/>
                  </a:lnTo>
                  <a:lnTo>
                    <a:pt x="1025501" y="1747623"/>
                  </a:lnTo>
                  <a:lnTo>
                    <a:pt x="957255" y="1757378"/>
                  </a:lnTo>
                  <a:lnTo>
                    <a:pt x="913333" y="1758772"/>
                  </a:lnTo>
                  <a:lnTo>
                    <a:pt x="841399" y="1754783"/>
                  </a:lnTo>
                  <a:lnTo>
                    <a:pt x="780321" y="1743521"/>
                  </a:lnTo>
                  <a:lnTo>
                    <a:pt x="729200" y="1726045"/>
                  </a:lnTo>
                  <a:lnTo>
                    <a:pt x="687140" y="1703411"/>
                  </a:lnTo>
                  <a:lnTo>
                    <a:pt x="653245" y="1676677"/>
                  </a:lnTo>
                  <a:lnTo>
                    <a:pt x="626617" y="1646900"/>
                  </a:lnTo>
                  <a:lnTo>
                    <a:pt x="591576" y="1582450"/>
                  </a:lnTo>
                  <a:lnTo>
                    <a:pt x="574842" y="1518521"/>
                  </a:lnTo>
                  <a:lnTo>
                    <a:pt x="569242" y="1463572"/>
                  </a:lnTo>
                  <a:lnTo>
                    <a:pt x="568375" y="1442110"/>
                  </a:lnTo>
                  <a:lnTo>
                    <a:pt x="0" y="1442110"/>
                  </a:lnTo>
                  <a:lnTo>
                    <a:pt x="2894" y="1507095"/>
                  </a:lnTo>
                  <a:lnTo>
                    <a:pt x="6534" y="1547515"/>
                  </a:lnTo>
                  <a:lnTo>
                    <a:pt x="12816" y="1592021"/>
                  </a:lnTo>
                  <a:lnTo>
                    <a:pt x="22621" y="1639714"/>
                  </a:lnTo>
                  <a:lnTo>
                    <a:pt x="36835" y="1689694"/>
                  </a:lnTo>
                  <a:lnTo>
                    <a:pt x="56341" y="1741061"/>
                  </a:lnTo>
                  <a:lnTo>
                    <a:pt x="82022" y="1792917"/>
                  </a:lnTo>
                  <a:lnTo>
                    <a:pt x="114763" y="1844362"/>
                  </a:lnTo>
                  <a:lnTo>
                    <a:pt x="155447" y="1894497"/>
                  </a:lnTo>
                  <a:lnTo>
                    <a:pt x="192206" y="1931723"/>
                  </a:lnTo>
                  <a:lnTo>
                    <a:pt x="232189" y="1965043"/>
                  </a:lnTo>
                  <a:lnTo>
                    <a:pt x="274978" y="1994666"/>
                  </a:lnTo>
                  <a:lnTo>
                    <a:pt x="320156" y="2020799"/>
                  </a:lnTo>
                  <a:lnTo>
                    <a:pt x="367305" y="2043649"/>
                  </a:lnTo>
                  <a:lnTo>
                    <a:pt x="416005" y="2063423"/>
                  </a:lnTo>
                  <a:lnTo>
                    <a:pt x="465839" y="2080330"/>
                  </a:lnTo>
                  <a:lnTo>
                    <a:pt x="516389" y="2094576"/>
                  </a:lnTo>
                  <a:lnTo>
                    <a:pt x="567237" y="2106369"/>
                  </a:lnTo>
                  <a:lnTo>
                    <a:pt x="617965" y="2115916"/>
                  </a:lnTo>
                  <a:lnTo>
                    <a:pt x="668155" y="2123426"/>
                  </a:lnTo>
                  <a:lnTo>
                    <a:pt x="717387" y="2129104"/>
                  </a:lnTo>
                  <a:lnTo>
                    <a:pt x="765246" y="2133160"/>
                  </a:lnTo>
                  <a:lnTo>
                    <a:pt x="811311" y="2135800"/>
                  </a:lnTo>
                  <a:lnTo>
                    <a:pt x="855165" y="2137232"/>
                  </a:lnTo>
                  <a:lnTo>
                    <a:pt x="896391" y="2137664"/>
                  </a:lnTo>
                  <a:lnTo>
                    <a:pt x="950751" y="2136883"/>
                  </a:lnTo>
                  <a:lnTo>
                    <a:pt x="1004108" y="2134531"/>
                  </a:lnTo>
                  <a:lnTo>
                    <a:pt x="1056387" y="2130595"/>
                  </a:lnTo>
                  <a:lnTo>
                    <a:pt x="1107515" y="2125063"/>
                  </a:lnTo>
                  <a:lnTo>
                    <a:pt x="1157418" y="2117920"/>
                  </a:lnTo>
                  <a:lnTo>
                    <a:pt x="1206024" y="2109153"/>
                  </a:lnTo>
                  <a:lnTo>
                    <a:pt x="1253258" y="2098750"/>
                  </a:lnTo>
                  <a:lnTo>
                    <a:pt x="1299048" y="2086697"/>
                  </a:lnTo>
                  <a:lnTo>
                    <a:pt x="1343320" y="2072982"/>
                  </a:lnTo>
                  <a:lnTo>
                    <a:pt x="1386000" y="2057590"/>
                  </a:lnTo>
                  <a:lnTo>
                    <a:pt x="1427016" y="2040508"/>
                  </a:lnTo>
                  <a:lnTo>
                    <a:pt x="1466293" y="2021724"/>
                  </a:lnTo>
                  <a:lnTo>
                    <a:pt x="1503759" y="2001225"/>
                  </a:lnTo>
                  <a:lnTo>
                    <a:pt x="1539340" y="1978996"/>
                  </a:lnTo>
                  <a:lnTo>
                    <a:pt x="1572962" y="1955025"/>
                  </a:lnTo>
                  <a:lnTo>
                    <a:pt x="1604552" y="1929299"/>
                  </a:lnTo>
                  <a:lnTo>
                    <a:pt x="1634036" y="1901805"/>
                  </a:lnTo>
                  <a:lnTo>
                    <a:pt x="1661342" y="1872529"/>
                  </a:lnTo>
                  <a:lnTo>
                    <a:pt x="1686396" y="1841458"/>
                  </a:lnTo>
                  <a:lnTo>
                    <a:pt x="1709125" y="1808579"/>
                  </a:lnTo>
                  <a:lnTo>
                    <a:pt x="1729454" y="1773879"/>
                  </a:lnTo>
                  <a:lnTo>
                    <a:pt x="1747311" y="1737344"/>
                  </a:lnTo>
                  <a:lnTo>
                    <a:pt x="1762622" y="1698962"/>
                  </a:lnTo>
                  <a:lnTo>
                    <a:pt x="1775314" y="1658719"/>
                  </a:lnTo>
                  <a:lnTo>
                    <a:pt x="1785313" y="1616602"/>
                  </a:lnTo>
                  <a:lnTo>
                    <a:pt x="1792546" y="1572598"/>
                  </a:lnTo>
                  <a:lnTo>
                    <a:pt x="1796940" y="1526694"/>
                  </a:lnTo>
                  <a:lnTo>
                    <a:pt x="1798421" y="1478876"/>
                  </a:lnTo>
                  <a:lnTo>
                    <a:pt x="1796269" y="1419396"/>
                  </a:lnTo>
                  <a:lnTo>
                    <a:pt x="1789973" y="1364433"/>
                  </a:lnTo>
                  <a:lnTo>
                    <a:pt x="1779776" y="1313770"/>
                  </a:lnTo>
                  <a:lnTo>
                    <a:pt x="1765919" y="1267192"/>
                  </a:lnTo>
                  <a:lnTo>
                    <a:pt x="1748644" y="1224481"/>
                  </a:lnTo>
                  <a:lnTo>
                    <a:pt x="1728192" y="1185423"/>
                  </a:lnTo>
                  <a:lnTo>
                    <a:pt x="1704805" y="1149800"/>
                  </a:lnTo>
                  <a:lnTo>
                    <a:pt x="1678725" y="1117397"/>
                  </a:lnTo>
                  <a:lnTo>
                    <a:pt x="1650194" y="1087996"/>
                  </a:lnTo>
                  <a:lnTo>
                    <a:pt x="1619454" y="1061382"/>
                  </a:lnTo>
                  <a:lnTo>
                    <a:pt x="1586745" y="1037339"/>
                  </a:lnTo>
                  <a:lnTo>
                    <a:pt x="1552310" y="1015650"/>
                  </a:lnTo>
                  <a:lnTo>
                    <a:pt x="1516390" y="996099"/>
                  </a:lnTo>
                  <a:lnTo>
                    <a:pt x="1479228" y="978469"/>
                  </a:lnTo>
                  <a:lnTo>
                    <a:pt x="1441064" y="962545"/>
                  </a:lnTo>
                  <a:lnTo>
                    <a:pt x="1402141" y="948110"/>
                  </a:lnTo>
                  <a:lnTo>
                    <a:pt x="1362700" y="934948"/>
                  </a:lnTo>
                  <a:lnTo>
                    <a:pt x="1322984" y="922842"/>
                  </a:lnTo>
                  <a:lnTo>
                    <a:pt x="1283233" y="911576"/>
                  </a:lnTo>
                  <a:lnTo>
                    <a:pt x="1243689" y="900935"/>
                  </a:lnTo>
                  <a:lnTo>
                    <a:pt x="822883" y="791692"/>
                  </a:lnTo>
                  <a:lnTo>
                    <a:pt x="785624" y="780842"/>
                  </a:lnTo>
                  <a:lnTo>
                    <a:pt x="746092" y="766536"/>
                  </a:lnTo>
                  <a:lnTo>
                    <a:pt x="707204" y="747039"/>
                  </a:lnTo>
                  <a:lnTo>
                    <a:pt x="671879" y="720618"/>
                  </a:lnTo>
                  <a:lnTo>
                    <a:pt x="643035" y="685539"/>
                  </a:lnTo>
                  <a:lnTo>
                    <a:pt x="623588" y="640068"/>
                  </a:lnTo>
                  <a:lnTo>
                    <a:pt x="616457" y="582472"/>
                  </a:lnTo>
                  <a:lnTo>
                    <a:pt x="621275" y="538331"/>
                  </a:lnTo>
                  <a:lnTo>
                    <a:pt x="635372" y="497607"/>
                  </a:lnTo>
                  <a:lnTo>
                    <a:pt x="658216" y="461061"/>
                  </a:lnTo>
                  <a:lnTo>
                    <a:pt x="689275" y="429453"/>
                  </a:lnTo>
                  <a:lnTo>
                    <a:pt x="728016" y="403545"/>
                  </a:lnTo>
                  <a:lnTo>
                    <a:pt x="773908" y="384098"/>
                  </a:lnTo>
                  <a:lnTo>
                    <a:pt x="826417" y="371871"/>
                  </a:lnTo>
                  <a:lnTo>
                    <a:pt x="885012" y="367626"/>
                  </a:lnTo>
                  <a:lnTo>
                    <a:pt x="952469" y="372810"/>
                  </a:lnTo>
                  <a:lnTo>
                    <a:pt x="1007577" y="387221"/>
                  </a:lnTo>
                  <a:lnTo>
                    <a:pt x="1051583" y="409153"/>
                  </a:lnTo>
                  <a:lnTo>
                    <a:pt x="1085735" y="436895"/>
                  </a:lnTo>
                  <a:lnTo>
                    <a:pt x="1111283" y="468742"/>
                  </a:lnTo>
                  <a:lnTo>
                    <a:pt x="1129475" y="502983"/>
                  </a:lnTo>
                  <a:lnTo>
                    <a:pt x="1148785" y="571818"/>
                  </a:lnTo>
                  <a:lnTo>
                    <a:pt x="1153654" y="629735"/>
                  </a:lnTo>
                  <a:lnTo>
                    <a:pt x="1153795" y="650328"/>
                  </a:lnTo>
                  <a:lnTo>
                    <a:pt x="1727708" y="650328"/>
                  </a:lnTo>
                  <a:lnTo>
                    <a:pt x="1726442" y="602432"/>
                  </a:lnTo>
                  <a:lnTo>
                    <a:pt x="1722847" y="549677"/>
                  </a:lnTo>
                  <a:lnTo>
                    <a:pt x="1715481" y="493337"/>
                  </a:lnTo>
                  <a:lnTo>
                    <a:pt x="1702903" y="434687"/>
                  </a:lnTo>
                  <a:lnTo>
                    <a:pt x="1683671" y="375002"/>
                  </a:lnTo>
                  <a:lnTo>
                    <a:pt x="1656345" y="315556"/>
                  </a:lnTo>
                  <a:lnTo>
                    <a:pt x="1619483" y="257623"/>
                  </a:lnTo>
                  <a:lnTo>
                    <a:pt x="1571644" y="202477"/>
                  </a:lnTo>
                  <a:lnTo>
                    <a:pt x="1543158" y="176348"/>
                  </a:lnTo>
                  <a:lnTo>
                    <a:pt x="1511387" y="151394"/>
                  </a:lnTo>
                  <a:lnTo>
                    <a:pt x="1476151" y="127774"/>
                  </a:lnTo>
                  <a:lnTo>
                    <a:pt x="1437271" y="105648"/>
                  </a:lnTo>
                  <a:lnTo>
                    <a:pt x="1394565" y="85174"/>
                  </a:lnTo>
                  <a:lnTo>
                    <a:pt x="1347854" y="66512"/>
                  </a:lnTo>
                  <a:lnTo>
                    <a:pt x="1296957" y="49822"/>
                  </a:lnTo>
                  <a:lnTo>
                    <a:pt x="1241695" y="35262"/>
                  </a:lnTo>
                  <a:lnTo>
                    <a:pt x="1181888" y="22992"/>
                  </a:lnTo>
                  <a:lnTo>
                    <a:pt x="1117354" y="13172"/>
                  </a:lnTo>
                  <a:lnTo>
                    <a:pt x="1047915" y="5960"/>
                  </a:lnTo>
                  <a:lnTo>
                    <a:pt x="973389" y="1516"/>
                  </a:lnTo>
                  <a:lnTo>
                    <a:pt x="893597" y="0"/>
                  </a:lnTo>
                  <a:close/>
                </a:path>
              </a:pathLst>
            </a:custGeom>
            <a:solidFill>
              <a:schemeClr val="lt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27" name="Google Shape;727;p44"/>
            <p:cNvSpPr/>
            <p:nvPr/>
          </p:nvSpPr>
          <p:spPr>
            <a:xfrm>
              <a:off x="14543672" y="8448213"/>
              <a:ext cx="194655" cy="238587"/>
            </a:xfrm>
            <a:custGeom>
              <a:rect b="b" l="l" r="r" t="t"/>
              <a:pathLst>
                <a:path extrusionOk="0" h="2041525" w="1665604">
                  <a:moveTo>
                    <a:pt x="520319" y="0"/>
                  </a:moveTo>
                  <a:lnTo>
                    <a:pt x="0" y="0"/>
                  </a:lnTo>
                  <a:lnTo>
                    <a:pt x="0" y="2041525"/>
                  </a:lnTo>
                  <a:lnTo>
                    <a:pt x="520319" y="2041525"/>
                  </a:lnTo>
                  <a:lnTo>
                    <a:pt x="520319" y="1252639"/>
                  </a:lnTo>
                  <a:lnTo>
                    <a:pt x="1026413" y="2041525"/>
                  </a:lnTo>
                  <a:lnTo>
                    <a:pt x="1665516" y="2041525"/>
                  </a:lnTo>
                  <a:lnTo>
                    <a:pt x="1111250" y="1221574"/>
                  </a:lnTo>
                  <a:lnTo>
                    <a:pt x="1594802" y="622084"/>
                  </a:lnTo>
                  <a:lnTo>
                    <a:pt x="1006678" y="622084"/>
                  </a:lnTo>
                  <a:lnTo>
                    <a:pt x="520319" y="1249870"/>
                  </a:lnTo>
                  <a:lnTo>
                    <a:pt x="520319" y="0"/>
                  </a:lnTo>
                  <a:close/>
                </a:path>
              </a:pathLst>
            </a:custGeom>
            <a:solidFill>
              <a:schemeClr val="lt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28" name="Google Shape;728;p44"/>
            <p:cNvSpPr/>
            <p:nvPr/>
          </p:nvSpPr>
          <p:spPr>
            <a:xfrm>
              <a:off x="14745615" y="8511292"/>
              <a:ext cx="193022" cy="175508"/>
            </a:xfrm>
            <a:custGeom>
              <a:rect b="b" l="l" r="r" t="t"/>
              <a:pathLst>
                <a:path extrusionOk="0" h="1501775" w="1651634">
                  <a:moveTo>
                    <a:pt x="831316" y="0"/>
                  </a:moveTo>
                  <a:lnTo>
                    <a:pt x="772161" y="1202"/>
                  </a:lnTo>
                  <a:lnTo>
                    <a:pt x="715248" y="4774"/>
                  </a:lnTo>
                  <a:lnTo>
                    <a:pt x="660571" y="10662"/>
                  </a:lnTo>
                  <a:lnTo>
                    <a:pt x="608122" y="18811"/>
                  </a:lnTo>
                  <a:lnTo>
                    <a:pt x="557895" y="29167"/>
                  </a:lnTo>
                  <a:lnTo>
                    <a:pt x="509882" y="41676"/>
                  </a:lnTo>
                  <a:lnTo>
                    <a:pt x="464077" y="56285"/>
                  </a:lnTo>
                  <a:lnTo>
                    <a:pt x="420473" y="72938"/>
                  </a:lnTo>
                  <a:lnTo>
                    <a:pt x="379063" y="91583"/>
                  </a:lnTo>
                  <a:lnTo>
                    <a:pt x="339841" y="112164"/>
                  </a:lnTo>
                  <a:lnTo>
                    <a:pt x="302798" y="134628"/>
                  </a:lnTo>
                  <a:lnTo>
                    <a:pt x="267929" y="158921"/>
                  </a:lnTo>
                  <a:lnTo>
                    <a:pt x="235227" y="184989"/>
                  </a:lnTo>
                  <a:lnTo>
                    <a:pt x="204684" y="212777"/>
                  </a:lnTo>
                  <a:lnTo>
                    <a:pt x="176294" y="242232"/>
                  </a:lnTo>
                  <a:lnTo>
                    <a:pt x="150050" y="273299"/>
                  </a:lnTo>
                  <a:lnTo>
                    <a:pt x="125945" y="305924"/>
                  </a:lnTo>
                  <a:lnTo>
                    <a:pt x="103972" y="340054"/>
                  </a:lnTo>
                  <a:lnTo>
                    <a:pt x="84124" y="375634"/>
                  </a:lnTo>
                  <a:lnTo>
                    <a:pt x="66395" y="412611"/>
                  </a:lnTo>
                  <a:lnTo>
                    <a:pt x="50777" y="450929"/>
                  </a:lnTo>
                  <a:lnTo>
                    <a:pt x="37265" y="490536"/>
                  </a:lnTo>
                  <a:lnTo>
                    <a:pt x="25849" y="531376"/>
                  </a:lnTo>
                  <a:lnTo>
                    <a:pt x="16525" y="573396"/>
                  </a:lnTo>
                  <a:lnTo>
                    <a:pt x="9285" y="616542"/>
                  </a:lnTo>
                  <a:lnTo>
                    <a:pt x="4122" y="660760"/>
                  </a:lnTo>
                  <a:lnTo>
                    <a:pt x="1029" y="705996"/>
                  </a:lnTo>
                  <a:lnTo>
                    <a:pt x="0" y="752195"/>
                  </a:lnTo>
                  <a:lnTo>
                    <a:pt x="873" y="796084"/>
                  </a:lnTo>
                  <a:lnTo>
                    <a:pt x="3690" y="841289"/>
                  </a:lnTo>
                  <a:lnTo>
                    <a:pt x="8746" y="887475"/>
                  </a:lnTo>
                  <a:lnTo>
                    <a:pt x="16335" y="934309"/>
                  </a:lnTo>
                  <a:lnTo>
                    <a:pt x="26753" y="981457"/>
                  </a:lnTo>
                  <a:lnTo>
                    <a:pt x="40293" y="1028584"/>
                  </a:lnTo>
                  <a:lnTo>
                    <a:pt x="57252" y="1075356"/>
                  </a:lnTo>
                  <a:lnTo>
                    <a:pt x="77923" y="1121439"/>
                  </a:lnTo>
                  <a:lnTo>
                    <a:pt x="102602" y="1166499"/>
                  </a:lnTo>
                  <a:lnTo>
                    <a:pt x="131583" y="1210201"/>
                  </a:lnTo>
                  <a:lnTo>
                    <a:pt x="165161" y="1252213"/>
                  </a:lnTo>
                  <a:lnTo>
                    <a:pt x="203631" y="1292199"/>
                  </a:lnTo>
                  <a:lnTo>
                    <a:pt x="234343" y="1319807"/>
                  </a:lnTo>
                  <a:lnTo>
                    <a:pt x="267141" y="1345642"/>
                  </a:lnTo>
                  <a:lnTo>
                    <a:pt x="302125" y="1369661"/>
                  </a:lnTo>
                  <a:lnTo>
                    <a:pt x="339395" y="1391819"/>
                  </a:lnTo>
                  <a:lnTo>
                    <a:pt x="379049" y="1412074"/>
                  </a:lnTo>
                  <a:lnTo>
                    <a:pt x="421187" y="1430382"/>
                  </a:lnTo>
                  <a:lnTo>
                    <a:pt x="465909" y="1446699"/>
                  </a:lnTo>
                  <a:lnTo>
                    <a:pt x="513313" y="1460982"/>
                  </a:lnTo>
                  <a:lnTo>
                    <a:pt x="563500" y="1473187"/>
                  </a:lnTo>
                  <a:lnTo>
                    <a:pt x="616569" y="1483271"/>
                  </a:lnTo>
                  <a:lnTo>
                    <a:pt x="672619" y="1491190"/>
                  </a:lnTo>
                  <a:lnTo>
                    <a:pt x="731749" y="1496900"/>
                  </a:lnTo>
                  <a:lnTo>
                    <a:pt x="794060" y="1500358"/>
                  </a:lnTo>
                  <a:lnTo>
                    <a:pt x="859650" y="1501521"/>
                  </a:lnTo>
                  <a:lnTo>
                    <a:pt x="924832" y="1499990"/>
                  </a:lnTo>
                  <a:lnTo>
                    <a:pt x="986060" y="1495508"/>
                  </a:lnTo>
                  <a:lnTo>
                    <a:pt x="1043495" y="1488236"/>
                  </a:lnTo>
                  <a:lnTo>
                    <a:pt x="1097300" y="1478338"/>
                  </a:lnTo>
                  <a:lnTo>
                    <a:pt x="1147637" y="1465976"/>
                  </a:lnTo>
                  <a:lnTo>
                    <a:pt x="1194669" y="1451313"/>
                  </a:lnTo>
                  <a:lnTo>
                    <a:pt x="1238558" y="1434511"/>
                  </a:lnTo>
                  <a:lnTo>
                    <a:pt x="1279467" y="1415733"/>
                  </a:lnTo>
                  <a:lnTo>
                    <a:pt x="1317558" y="1395142"/>
                  </a:lnTo>
                  <a:lnTo>
                    <a:pt x="1352994" y="1372901"/>
                  </a:lnTo>
                  <a:lnTo>
                    <a:pt x="1385936" y="1349172"/>
                  </a:lnTo>
                  <a:lnTo>
                    <a:pt x="1416549" y="1324118"/>
                  </a:lnTo>
                  <a:lnTo>
                    <a:pt x="1444993" y="1297901"/>
                  </a:lnTo>
                  <a:lnTo>
                    <a:pt x="1479937" y="1259886"/>
                  </a:lnTo>
                  <a:lnTo>
                    <a:pt x="1511329" y="1219505"/>
                  </a:lnTo>
                  <a:lnTo>
                    <a:pt x="1521124" y="1204595"/>
                  </a:lnTo>
                  <a:lnTo>
                    <a:pt x="825792" y="1204595"/>
                  </a:lnTo>
                  <a:lnTo>
                    <a:pt x="791826" y="1203143"/>
                  </a:lnTo>
                  <a:lnTo>
                    <a:pt x="750244" y="1195717"/>
                  </a:lnTo>
                  <a:lnTo>
                    <a:pt x="704996" y="1177706"/>
                  </a:lnTo>
                  <a:lnTo>
                    <a:pt x="660028" y="1144499"/>
                  </a:lnTo>
                  <a:lnTo>
                    <a:pt x="619290" y="1091488"/>
                  </a:lnTo>
                  <a:lnTo>
                    <a:pt x="596863" y="1044787"/>
                  </a:lnTo>
                  <a:lnTo>
                    <a:pt x="579923" y="995323"/>
                  </a:lnTo>
                  <a:lnTo>
                    <a:pt x="567728" y="944480"/>
                  </a:lnTo>
                  <a:lnTo>
                    <a:pt x="559535" y="893640"/>
                  </a:lnTo>
                  <a:lnTo>
                    <a:pt x="554603" y="844186"/>
                  </a:lnTo>
                  <a:lnTo>
                    <a:pt x="552188" y="797499"/>
                  </a:lnTo>
                  <a:lnTo>
                    <a:pt x="551548" y="754964"/>
                  </a:lnTo>
                  <a:lnTo>
                    <a:pt x="552291" y="709182"/>
                  </a:lnTo>
                  <a:lnTo>
                    <a:pt x="554730" y="663124"/>
                  </a:lnTo>
                  <a:lnTo>
                    <a:pt x="559182" y="617376"/>
                  </a:lnTo>
                  <a:lnTo>
                    <a:pt x="565962" y="572527"/>
                  </a:lnTo>
                  <a:lnTo>
                    <a:pt x="575386" y="529162"/>
                  </a:lnTo>
                  <a:lnTo>
                    <a:pt x="587770" y="487870"/>
                  </a:lnTo>
                  <a:lnTo>
                    <a:pt x="603430" y="449237"/>
                  </a:lnTo>
                  <a:lnTo>
                    <a:pt x="622683" y="413850"/>
                  </a:lnTo>
                  <a:lnTo>
                    <a:pt x="645843" y="382296"/>
                  </a:lnTo>
                  <a:lnTo>
                    <a:pt x="673226" y="355163"/>
                  </a:lnTo>
                  <a:lnTo>
                    <a:pt x="705149" y="333037"/>
                  </a:lnTo>
                  <a:lnTo>
                    <a:pt x="741928" y="316506"/>
                  </a:lnTo>
                  <a:lnTo>
                    <a:pt x="783879" y="306157"/>
                  </a:lnTo>
                  <a:lnTo>
                    <a:pt x="831316" y="302577"/>
                  </a:lnTo>
                  <a:lnTo>
                    <a:pt x="1528453" y="302577"/>
                  </a:lnTo>
                  <a:lnTo>
                    <a:pt x="1516669" y="285651"/>
                  </a:lnTo>
                  <a:lnTo>
                    <a:pt x="1489959" y="252519"/>
                  </a:lnTo>
                  <a:lnTo>
                    <a:pt x="1461157" y="221488"/>
                  </a:lnTo>
                  <a:lnTo>
                    <a:pt x="1430340" y="192546"/>
                  </a:lnTo>
                  <a:lnTo>
                    <a:pt x="1397586" y="165682"/>
                  </a:lnTo>
                  <a:lnTo>
                    <a:pt x="1362976" y="140883"/>
                  </a:lnTo>
                  <a:lnTo>
                    <a:pt x="1326586" y="118138"/>
                  </a:lnTo>
                  <a:lnTo>
                    <a:pt x="1288495" y="97433"/>
                  </a:lnTo>
                  <a:lnTo>
                    <a:pt x="1248783" y="78758"/>
                  </a:lnTo>
                  <a:lnTo>
                    <a:pt x="1207526" y="62100"/>
                  </a:lnTo>
                  <a:lnTo>
                    <a:pt x="1164804" y="47446"/>
                  </a:lnTo>
                  <a:lnTo>
                    <a:pt x="1120696" y="34786"/>
                  </a:lnTo>
                  <a:lnTo>
                    <a:pt x="1075279" y="24107"/>
                  </a:lnTo>
                  <a:lnTo>
                    <a:pt x="1028632" y="15396"/>
                  </a:lnTo>
                  <a:lnTo>
                    <a:pt x="980834" y="8642"/>
                  </a:lnTo>
                  <a:lnTo>
                    <a:pt x="931963" y="3832"/>
                  </a:lnTo>
                  <a:lnTo>
                    <a:pt x="882098" y="956"/>
                  </a:lnTo>
                  <a:lnTo>
                    <a:pt x="831316" y="0"/>
                  </a:lnTo>
                  <a:close/>
                </a:path>
                <a:path extrusionOk="0" h="1501775" w="1651634">
                  <a:moveTo>
                    <a:pt x="1528453" y="302577"/>
                  </a:moveTo>
                  <a:lnTo>
                    <a:pt x="831316" y="302577"/>
                  </a:lnTo>
                  <a:lnTo>
                    <a:pt x="877597" y="306166"/>
                  </a:lnTo>
                  <a:lnTo>
                    <a:pt x="918711" y="316628"/>
                  </a:lnTo>
                  <a:lnTo>
                    <a:pt x="954913" y="333507"/>
                  </a:lnTo>
                  <a:lnTo>
                    <a:pt x="986458" y="356348"/>
                  </a:lnTo>
                  <a:lnTo>
                    <a:pt x="1013600" y="384694"/>
                  </a:lnTo>
                  <a:lnTo>
                    <a:pt x="1036595" y="418090"/>
                  </a:lnTo>
                  <a:lnTo>
                    <a:pt x="1055696" y="456081"/>
                  </a:lnTo>
                  <a:lnTo>
                    <a:pt x="1071160" y="498209"/>
                  </a:lnTo>
                  <a:lnTo>
                    <a:pt x="1083241" y="544019"/>
                  </a:lnTo>
                  <a:lnTo>
                    <a:pt x="1092193" y="593056"/>
                  </a:lnTo>
                  <a:lnTo>
                    <a:pt x="1098272" y="644862"/>
                  </a:lnTo>
                  <a:lnTo>
                    <a:pt x="1101733" y="698984"/>
                  </a:lnTo>
                  <a:lnTo>
                    <a:pt x="1102829" y="754964"/>
                  </a:lnTo>
                  <a:lnTo>
                    <a:pt x="1101962" y="801468"/>
                  </a:lnTo>
                  <a:lnTo>
                    <a:pt x="1099102" y="849043"/>
                  </a:lnTo>
                  <a:lnTo>
                    <a:pt x="1093864" y="896854"/>
                  </a:lnTo>
                  <a:lnTo>
                    <a:pt x="1085862" y="944070"/>
                  </a:lnTo>
                  <a:lnTo>
                    <a:pt x="1074709" y="989855"/>
                  </a:lnTo>
                  <a:lnTo>
                    <a:pt x="1060021" y="1033376"/>
                  </a:lnTo>
                  <a:lnTo>
                    <a:pt x="1041412" y="1073799"/>
                  </a:lnTo>
                  <a:lnTo>
                    <a:pt x="1018495" y="1110290"/>
                  </a:lnTo>
                  <a:lnTo>
                    <a:pt x="990884" y="1142016"/>
                  </a:lnTo>
                  <a:lnTo>
                    <a:pt x="958194" y="1168144"/>
                  </a:lnTo>
                  <a:lnTo>
                    <a:pt x="920040" y="1187838"/>
                  </a:lnTo>
                  <a:lnTo>
                    <a:pt x="876034" y="1200267"/>
                  </a:lnTo>
                  <a:lnTo>
                    <a:pt x="825792" y="1204595"/>
                  </a:lnTo>
                  <a:lnTo>
                    <a:pt x="1521124" y="1204595"/>
                  </a:lnTo>
                  <a:lnTo>
                    <a:pt x="1563844" y="1132546"/>
                  </a:lnTo>
                  <a:lnTo>
                    <a:pt x="1585164" y="1086421"/>
                  </a:lnTo>
                  <a:lnTo>
                    <a:pt x="1603324" y="1038833"/>
                  </a:lnTo>
                  <a:lnTo>
                    <a:pt x="1618457" y="989855"/>
                  </a:lnTo>
                  <a:lnTo>
                    <a:pt x="1630552" y="940169"/>
                  </a:lnTo>
                  <a:lnTo>
                    <a:pt x="1639817" y="889545"/>
                  </a:lnTo>
                  <a:lnTo>
                    <a:pt x="1646314" y="838361"/>
                  </a:lnTo>
                  <a:lnTo>
                    <a:pt x="1650140" y="786843"/>
                  </a:lnTo>
                  <a:lnTo>
                    <a:pt x="1651393" y="735215"/>
                  </a:lnTo>
                  <a:lnTo>
                    <a:pt x="1649928" y="680404"/>
                  </a:lnTo>
                  <a:lnTo>
                    <a:pt x="1645586" y="627814"/>
                  </a:lnTo>
                  <a:lnTo>
                    <a:pt x="1638444" y="577435"/>
                  </a:lnTo>
                  <a:lnTo>
                    <a:pt x="1628557" y="529162"/>
                  </a:lnTo>
                  <a:lnTo>
                    <a:pt x="1616078" y="483259"/>
                  </a:lnTo>
                  <a:lnTo>
                    <a:pt x="1601009" y="439438"/>
                  </a:lnTo>
                  <a:lnTo>
                    <a:pt x="1583456" y="397779"/>
                  </a:lnTo>
                  <a:lnTo>
                    <a:pt x="1563496" y="358269"/>
                  </a:lnTo>
                  <a:lnTo>
                    <a:pt x="1541208" y="320897"/>
                  </a:lnTo>
                  <a:lnTo>
                    <a:pt x="1528453" y="302577"/>
                  </a:lnTo>
                  <a:close/>
                </a:path>
              </a:pathLst>
            </a:custGeom>
            <a:solidFill>
              <a:schemeClr val="lt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29" name="Google Shape;729;p44"/>
            <p:cNvSpPr/>
            <p:nvPr/>
          </p:nvSpPr>
          <p:spPr>
            <a:xfrm>
              <a:off x="14976246" y="8448139"/>
              <a:ext cx="62189" cy="238661"/>
            </a:xfrm>
            <a:custGeom>
              <a:rect b="b" l="l" r="r" t="t"/>
              <a:pathLst>
                <a:path extrusionOk="0" h="2042160" w="532129">
                  <a:moveTo>
                    <a:pt x="531622" y="0"/>
                  </a:moveTo>
                  <a:lnTo>
                    <a:pt x="0" y="0"/>
                  </a:lnTo>
                  <a:lnTo>
                    <a:pt x="0" y="2041613"/>
                  </a:lnTo>
                  <a:lnTo>
                    <a:pt x="531622" y="2041613"/>
                  </a:lnTo>
                  <a:lnTo>
                    <a:pt x="531622" y="0"/>
                  </a:lnTo>
                  <a:close/>
                </a:path>
              </a:pathLst>
            </a:custGeom>
            <a:solidFill>
              <a:schemeClr val="lt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0" name="Google Shape;730;p44"/>
            <p:cNvSpPr/>
            <p:nvPr/>
          </p:nvSpPr>
          <p:spPr>
            <a:xfrm>
              <a:off x="15067761" y="8469289"/>
              <a:ext cx="131576" cy="217511"/>
            </a:xfrm>
            <a:custGeom>
              <a:rect b="b" l="l" r="r" t="t"/>
              <a:pathLst>
                <a:path extrusionOk="0" h="1861185" w="1125854">
                  <a:moveTo>
                    <a:pt x="789025" y="0"/>
                  </a:moveTo>
                  <a:lnTo>
                    <a:pt x="277126" y="203530"/>
                  </a:lnTo>
                  <a:lnTo>
                    <a:pt x="277126" y="424078"/>
                  </a:lnTo>
                  <a:lnTo>
                    <a:pt x="0" y="424078"/>
                  </a:lnTo>
                  <a:lnTo>
                    <a:pt x="0" y="763447"/>
                  </a:lnTo>
                  <a:lnTo>
                    <a:pt x="268706" y="763447"/>
                  </a:lnTo>
                  <a:lnTo>
                    <a:pt x="268706" y="1444879"/>
                  </a:lnTo>
                  <a:lnTo>
                    <a:pt x="269639" y="1491885"/>
                  </a:lnTo>
                  <a:lnTo>
                    <a:pt x="272643" y="1536128"/>
                  </a:lnTo>
                  <a:lnTo>
                    <a:pt x="278031" y="1577597"/>
                  </a:lnTo>
                  <a:lnTo>
                    <a:pt x="286112" y="1616280"/>
                  </a:lnTo>
                  <a:lnTo>
                    <a:pt x="311598" y="1685246"/>
                  </a:lnTo>
                  <a:lnTo>
                    <a:pt x="351590" y="1742938"/>
                  </a:lnTo>
                  <a:lnTo>
                    <a:pt x="408572" y="1789267"/>
                  </a:lnTo>
                  <a:lnTo>
                    <a:pt x="444211" y="1808143"/>
                  </a:lnTo>
                  <a:lnTo>
                    <a:pt x="485031" y="1824145"/>
                  </a:lnTo>
                  <a:lnTo>
                    <a:pt x="531341" y="1837262"/>
                  </a:lnTo>
                  <a:lnTo>
                    <a:pt x="583454" y="1847484"/>
                  </a:lnTo>
                  <a:lnTo>
                    <a:pt x="641679" y="1854799"/>
                  </a:lnTo>
                  <a:lnTo>
                    <a:pt x="706327" y="1859196"/>
                  </a:lnTo>
                  <a:lnTo>
                    <a:pt x="777709" y="1860664"/>
                  </a:lnTo>
                  <a:lnTo>
                    <a:pt x="850061" y="1859843"/>
                  </a:lnTo>
                  <a:lnTo>
                    <a:pt x="912828" y="1857580"/>
                  </a:lnTo>
                  <a:lnTo>
                    <a:pt x="967143" y="1854173"/>
                  </a:lnTo>
                  <a:lnTo>
                    <a:pt x="1014140" y="1849918"/>
                  </a:lnTo>
                  <a:lnTo>
                    <a:pt x="1054954" y="1845114"/>
                  </a:lnTo>
                  <a:lnTo>
                    <a:pt x="1122565" y="1835048"/>
                  </a:lnTo>
                  <a:lnTo>
                    <a:pt x="1122565" y="1501470"/>
                  </a:lnTo>
                  <a:lnTo>
                    <a:pt x="1080377" y="1506330"/>
                  </a:lnTo>
                  <a:lnTo>
                    <a:pt x="1047702" y="1508826"/>
                  </a:lnTo>
                  <a:lnTo>
                    <a:pt x="1019270" y="1509746"/>
                  </a:lnTo>
                  <a:lnTo>
                    <a:pt x="989812" y="1509877"/>
                  </a:lnTo>
                  <a:lnTo>
                    <a:pt x="929175" y="1506923"/>
                  </a:lnTo>
                  <a:lnTo>
                    <a:pt x="881927" y="1497967"/>
                  </a:lnTo>
                  <a:lnTo>
                    <a:pt x="846370" y="1482869"/>
                  </a:lnTo>
                  <a:lnTo>
                    <a:pt x="803533" y="1433679"/>
                  </a:lnTo>
                  <a:lnTo>
                    <a:pt x="787073" y="1358226"/>
                  </a:lnTo>
                  <a:lnTo>
                    <a:pt x="784487" y="1310298"/>
                  </a:lnTo>
                  <a:lnTo>
                    <a:pt x="783399" y="1255382"/>
                  </a:lnTo>
                  <a:lnTo>
                    <a:pt x="783399" y="763447"/>
                  </a:lnTo>
                  <a:lnTo>
                    <a:pt x="1125448" y="763447"/>
                  </a:lnTo>
                  <a:lnTo>
                    <a:pt x="1125448" y="424078"/>
                  </a:lnTo>
                  <a:lnTo>
                    <a:pt x="789025" y="424078"/>
                  </a:lnTo>
                  <a:lnTo>
                    <a:pt x="789025" y="0"/>
                  </a:lnTo>
                  <a:close/>
                </a:path>
              </a:pathLst>
            </a:custGeom>
            <a:solidFill>
              <a:schemeClr val="lt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1" name="Google Shape;731;p44"/>
            <p:cNvSpPr/>
            <p:nvPr/>
          </p:nvSpPr>
          <p:spPr>
            <a:xfrm>
              <a:off x="15222399" y="8511292"/>
              <a:ext cx="176547" cy="175508"/>
            </a:xfrm>
            <a:custGeom>
              <a:rect b="b" l="l" r="r" t="t"/>
              <a:pathLst>
                <a:path extrusionOk="0" h="1501775" w="1510665">
                  <a:moveTo>
                    <a:pt x="754989" y="0"/>
                  </a:moveTo>
                  <a:lnTo>
                    <a:pt x="698067" y="1261"/>
                  </a:lnTo>
                  <a:lnTo>
                    <a:pt x="643524" y="5016"/>
                  </a:lnTo>
                  <a:lnTo>
                    <a:pt x="591340" y="11222"/>
                  </a:lnTo>
                  <a:lnTo>
                    <a:pt x="541498" y="19835"/>
                  </a:lnTo>
                  <a:lnTo>
                    <a:pt x="493980" y="30813"/>
                  </a:lnTo>
                  <a:lnTo>
                    <a:pt x="448767" y="44113"/>
                  </a:lnTo>
                  <a:lnTo>
                    <a:pt x="405843" y="59690"/>
                  </a:lnTo>
                  <a:lnTo>
                    <a:pt x="365188" y="77503"/>
                  </a:lnTo>
                  <a:lnTo>
                    <a:pt x="326785" y="97508"/>
                  </a:lnTo>
                  <a:lnTo>
                    <a:pt x="290615" y="119662"/>
                  </a:lnTo>
                  <a:lnTo>
                    <a:pt x="256661" y="143922"/>
                  </a:lnTo>
                  <a:lnTo>
                    <a:pt x="224904" y="170244"/>
                  </a:lnTo>
                  <a:lnTo>
                    <a:pt x="195328" y="198586"/>
                  </a:lnTo>
                  <a:lnTo>
                    <a:pt x="167912" y="228904"/>
                  </a:lnTo>
                  <a:lnTo>
                    <a:pt x="142640" y="261156"/>
                  </a:lnTo>
                  <a:lnTo>
                    <a:pt x="119493" y="295298"/>
                  </a:lnTo>
                  <a:lnTo>
                    <a:pt x="98366" y="331462"/>
                  </a:lnTo>
                  <a:lnTo>
                    <a:pt x="79504" y="369080"/>
                  </a:lnTo>
                  <a:lnTo>
                    <a:pt x="62626" y="408634"/>
                  </a:lnTo>
                  <a:lnTo>
                    <a:pt x="47800" y="449906"/>
                  </a:lnTo>
                  <a:lnTo>
                    <a:pt x="35010" y="492853"/>
                  </a:lnTo>
                  <a:lnTo>
                    <a:pt x="24237" y="537431"/>
                  </a:lnTo>
                  <a:lnTo>
                    <a:pt x="15464" y="583597"/>
                  </a:lnTo>
                  <a:lnTo>
                    <a:pt x="8671" y="631309"/>
                  </a:lnTo>
                  <a:lnTo>
                    <a:pt x="3841" y="680523"/>
                  </a:lnTo>
                  <a:lnTo>
                    <a:pt x="957" y="731196"/>
                  </a:lnTo>
                  <a:lnTo>
                    <a:pt x="0" y="783285"/>
                  </a:lnTo>
                  <a:lnTo>
                    <a:pt x="1177" y="836479"/>
                  </a:lnTo>
                  <a:lnTo>
                    <a:pt x="4703" y="887704"/>
                  </a:lnTo>
                  <a:lnTo>
                    <a:pt x="10563" y="936951"/>
                  </a:lnTo>
                  <a:lnTo>
                    <a:pt x="18745" y="984211"/>
                  </a:lnTo>
                  <a:lnTo>
                    <a:pt x="29236" y="1029473"/>
                  </a:lnTo>
                  <a:lnTo>
                    <a:pt x="42025" y="1072727"/>
                  </a:lnTo>
                  <a:lnTo>
                    <a:pt x="57097" y="1113966"/>
                  </a:lnTo>
                  <a:lnTo>
                    <a:pt x="74441" y="1153178"/>
                  </a:lnTo>
                  <a:lnTo>
                    <a:pt x="94043" y="1190354"/>
                  </a:lnTo>
                  <a:lnTo>
                    <a:pt x="115892" y="1225485"/>
                  </a:lnTo>
                  <a:lnTo>
                    <a:pt x="139974" y="1258561"/>
                  </a:lnTo>
                  <a:lnTo>
                    <a:pt x="166277" y="1289573"/>
                  </a:lnTo>
                  <a:lnTo>
                    <a:pt x="194787" y="1318510"/>
                  </a:lnTo>
                  <a:lnTo>
                    <a:pt x="225494" y="1345364"/>
                  </a:lnTo>
                  <a:lnTo>
                    <a:pt x="258383" y="1370125"/>
                  </a:lnTo>
                  <a:lnTo>
                    <a:pt x="293442" y="1392782"/>
                  </a:lnTo>
                  <a:lnTo>
                    <a:pt x="330658" y="1413328"/>
                  </a:lnTo>
                  <a:lnTo>
                    <a:pt x="370020" y="1431751"/>
                  </a:lnTo>
                  <a:lnTo>
                    <a:pt x="411513" y="1448043"/>
                  </a:lnTo>
                  <a:lnTo>
                    <a:pt x="455126" y="1462194"/>
                  </a:lnTo>
                  <a:lnTo>
                    <a:pt x="500846" y="1474194"/>
                  </a:lnTo>
                  <a:lnTo>
                    <a:pt x="548659" y="1484033"/>
                  </a:lnTo>
                  <a:lnTo>
                    <a:pt x="598555" y="1491703"/>
                  </a:lnTo>
                  <a:lnTo>
                    <a:pt x="650519" y="1497193"/>
                  </a:lnTo>
                  <a:lnTo>
                    <a:pt x="704539" y="1500494"/>
                  </a:lnTo>
                  <a:lnTo>
                    <a:pt x="760602" y="1501597"/>
                  </a:lnTo>
                  <a:lnTo>
                    <a:pt x="812866" y="1500645"/>
                  </a:lnTo>
                  <a:lnTo>
                    <a:pt x="864499" y="1497757"/>
                  </a:lnTo>
                  <a:lnTo>
                    <a:pt x="915332" y="1492880"/>
                  </a:lnTo>
                  <a:lnTo>
                    <a:pt x="965196" y="1485964"/>
                  </a:lnTo>
                  <a:lnTo>
                    <a:pt x="1013925" y="1476956"/>
                  </a:lnTo>
                  <a:lnTo>
                    <a:pt x="1061348" y="1465807"/>
                  </a:lnTo>
                  <a:lnTo>
                    <a:pt x="1107298" y="1452465"/>
                  </a:lnTo>
                  <a:lnTo>
                    <a:pt x="1151607" y="1436878"/>
                  </a:lnTo>
                  <a:lnTo>
                    <a:pt x="1194106" y="1418995"/>
                  </a:lnTo>
                  <a:lnTo>
                    <a:pt x="1234627" y="1398765"/>
                  </a:lnTo>
                  <a:lnTo>
                    <a:pt x="1273001" y="1376137"/>
                  </a:lnTo>
                  <a:lnTo>
                    <a:pt x="1309060" y="1351059"/>
                  </a:lnTo>
                  <a:lnTo>
                    <a:pt x="1342636" y="1323481"/>
                  </a:lnTo>
                  <a:lnTo>
                    <a:pt x="1373561" y="1293351"/>
                  </a:lnTo>
                  <a:lnTo>
                    <a:pt x="1401666" y="1260617"/>
                  </a:lnTo>
                  <a:lnTo>
                    <a:pt x="1426782" y="1225229"/>
                  </a:lnTo>
                  <a:lnTo>
                    <a:pt x="1433742" y="1213154"/>
                  </a:lnTo>
                  <a:lnTo>
                    <a:pt x="763498" y="1213154"/>
                  </a:lnTo>
                  <a:lnTo>
                    <a:pt x="701140" y="1207825"/>
                  </a:lnTo>
                  <a:lnTo>
                    <a:pt x="649148" y="1192902"/>
                  </a:lnTo>
                  <a:lnTo>
                    <a:pt x="606581" y="1169988"/>
                  </a:lnTo>
                  <a:lnTo>
                    <a:pt x="572496" y="1140681"/>
                  </a:lnTo>
                  <a:lnTo>
                    <a:pt x="545950" y="1106583"/>
                  </a:lnTo>
                  <a:lnTo>
                    <a:pt x="526002" y="1069293"/>
                  </a:lnTo>
                  <a:lnTo>
                    <a:pt x="511708" y="1030413"/>
                  </a:lnTo>
                  <a:lnTo>
                    <a:pt x="502126" y="991542"/>
                  </a:lnTo>
                  <a:lnTo>
                    <a:pt x="493330" y="920230"/>
                  </a:lnTo>
                  <a:lnTo>
                    <a:pt x="492074" y="868159"/>
                  </a:lnTo>
                  <a:lnTo>
                    <a:pt x="1510055" y="868159"/>
                  </a:lnTo>
                  <a:lnTo>
                    <a:pt x="1509516" y="796801"/>
                  </a:lnTo>
                  <a:lnTo>
                    <a:pt x="1507764" y="731196"/>
                  </a:lnTo>
                  <a:lnTo>
                    <a:pt x="1504697" y="672070"/>
                  </a:lnTo>
                  <a:lnTo>
                    <a:pt x="1500079" y="617510"/>
                  </a:lnTo>
                  <a:lnTo>
                    <a:pt x="1495316" y="579704"/>
                  </a:lnTo>
                  <a:lnTo>
                    <a:pt x="497763" y="579704"/>
                  </a:lnTo>
                  <a:lnTo>
                    <a:pt x="500069" y="554915"/>
                  </a:lnTo>
                  <a:lnTo>
                    <a:pt x="511975" y="485679"/>
                  </a:lnTo>
                  <a:lnTo>
                    <a:pt x="523951" y="445916"/>
                  </a:lnTo>
                  <a:lnTo>
                    <a:pt x="541527" y="405845"/>
                  </a:lnTo>
                  <a:lnTo>
                    <a:pt x="565892" y="367809"/>
                  </a:lnTo>
                  <a:lnTo>
                    <a:pt x="598232" y="334148"/>
                  </a:lnTo>
                  <a:lnTo>
                    <a:pt x="639736" y="307206"/>
                  </a:lnTo>
                  <a:lnTo>
                    <a:pt x="691592" y="289323"/>
                  </a:lnTo>
                  <a:lnTo>
                    <a:pt x="754989" y="282841"/>
                  </a:lnTo>
                  <a:lnTo>
                    <a:pt x="1386240" y="282841"/>
                  </a:lnTo>
                  <a:lnTo>
                    <a:pt x="1371020" y="260068"/>
                  </a:lnTo>
                  <a:lnTo>
                    <a:pt x="1346757" y="228435"/>
                  </a:lnTo>
                  <a:lnTo>
                    <a:pt x="1320065" y="198215"/>
                  </a:lnTo>
                  <a:lnTo>
                    <a:pt x="1290792" y="169557"/>
                  </a:lnTo>
                  <a:lnTo>
                    <a:pt x="1258786" y="142610"/>
                  </a:lnTo>
                  <a:lnTo>
                    <a:pt x="1223895" y="117523"/>
                  </a:lnTo>
                  <a:lnTo>
                    <a:pt x="1185967" y="94445"/>
                  </a:lnTo>
                  <a:lnTo>
                    <a:pt x="1144851" y="73525"/>
                  </a:lnTo>
                  <a:lnTo>
                    <a:pt x="1100394" y="54911"/>
                  </a:lnTo>
                  <a:lnTo>
                    <a:pt x="1052444" y="38753"/>
                  </a:lnTo>
                  <a:lnTo>
                    <a:pt x="1000850" y="25198"/>
                  </a:lnTo>
                  <a:lnTo>
                    <a:pt x="945460" y="14397"/>
                  </a:lnTo>
                  <a:lnTo>
                    <a:pt x="886120" y="6498"/>
                  </a:lnTo>
                  <a:lnTo>
                    <a:pt x="822681" y="1649"/>
                  </a:lnTo>
                  <a:lnTo>
                    <a:pt x="754989" y="0"/>
                  </a:lnTo>
                  <a:close/>
                </a:path>
                <a:path extrusionOk="0" h="1501775" w="1510665">
                  <a:moveTo>
                    <a:pt x="1501647" y="1006678"/>
                  </a:moveTo>
                  <a:lnTo>
                    <a:pt x="1006589" y="1006678"/>
                  </a:lnTo>
                  <a:lnTo>
                    <a:pt x="997911" y="1053723"/>
                  </a:lnTo>
                  <a:lnTo>
                    <a:pt x="982559" y="1095031"/>
                  </a:lnTo>
                  <a:lnTo>
                    <a:pt x="960770" y="1130436"/>
                  </a:lnTo>
                  <a:lnTo>
                    <a:pt x="932778" y="1159775"/>
                  </a:lnTo>
                  <a:lnTo>
                    <a:pt x="898819" y="1182881"/>
                  </a:lnTo>
                  <a:lnTo>
                    <a:pt x="859129" y="1199589"/>
                  </a:lnTo>
                  <a:lnTo>
                    <a:pt x="813944" y="1209736"/>
                  </a:lnTo>
                  <a:lnTo>
                    <a:pt x="763498" y="1213154"/>
                  </a:lnTo>
                  <a:lnTo>
                    <a:pt x="1433742" y="1213154"/>
                  </a:lnTo>
                  <a:lnTo>
                    <a:pt x="1448742" y="1187135"/>
                  </a:lnTo>
                  <a:lnTo>
                    <a:pt x="1467376" y="1146284"/>
                  </a:lnTo>
                  <a:lnTo>
                    <a:pt x="1482518" y="1102625"/>
                  </a:lnTo>
                  <a:lnTo>
                    <a:pt x="1493998" y="1056107"/>
                  </a:lnTo>
                  <a:lnTo>
                    <a:pt x="1501647" y="1006678"/>
                  </a:lnTo>
                  <a:close/>
                </a:path>
                <a:path extrusionOk="0" h="1501775" w="1510665">
                  <a:moveTo>
                    <a:pt x="1386240" y="282841"/>
                  </a:moveTo>
                  <a:lnTo>
                    <a:pt x="754989" y="282841"/>
                  </a:lnTo>
                  <a:lnTo>
                    <a:pt x="818307" y="288939"/>
                  </a:lnTo>
                  <a:lnTo>
                    <a:pt x="869955" y="305841"/>
                  </a:lnTo>
                  <a:lnTo>
                    <a:pt x="911154" y="331462"/>
                  </a:lnTo>
                  <a:lnTo>
                    <a:pt x="943124" y="363716"/>
                  </a:lnTo>
                  <a:lnTo>
                    <a:pt x="967085" y="400516"/>
                  </a:lnTo>
                  <a:lnTo>
                    <a:pt x="984259" y="439777"/>
                  </a:lnTo>
                  <a:lnTo>
                    <a:pt x="995866" y="479412"/>
                  </a:lnTo>
                  <a:lnTo>
                    <a:pt x="1003125" y="517336"/>
                  </a:lnTo>
                  <a:lnTo>
                    <a:pt x="1009484" y="579704"/>
                  </a:lnTo>
                  <a:lnTo>
                    <a:pt x="1495316" y="579704"/>
                  </a:lnTo>
                  <a:lnTo>
                    <a:pt x="1485575" y="521025"/>
                  </a:lnTo>
                  <a:lnTo>
                    <a:pt x="1475350" y="477913"/>
                  </a:lnTo>
                  <a:lnTo>
                    <a:pt x="1462919" y="437428"/>
                  </a:lnTo>
                  <a:lnTo>
                    <a:pt x="1448111" y="398976"/>
                  </a:lnTo>
                  <a:lnTo>
                    <a:pt x="1430756" y="361962"/>
                  </a:lnTo>
                  <a:lnTo>
                    <a:pt x="1412868" y="326981"/>
                  </a:lnTo>
                  <a:lnTo>
                    <a:pt x="1393007" y="292967"/>
                  </a:lnTo>
                  <a:lnTo>
                    <a:pt x="1386240" y="282841"/>
                  </a:lnTo>
                  <a:close/>
                </a:path>
              </a:pathLst>
            </a:custGeom>
            <a:solidFill>
              <a:schemeClr val="lt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2" name="Google Shape;732;p44"/>
            <p:cNvSpPr/>
            <p:nvPr/>
          </p:nvSpPr>
          <p:spPr>
            <a:xfrm>
              <a:off x="15425933" y="8511292"/>
              <a:ext cx="176844" cy="175508"/>
            </a:xfrm>
            <a:custGeom>
              <a:rect b="b" l="l" r="r" t="t"/>
              <a:pathLst>
                <a:path extrusionOk="0" h="1501775" w="1513204">
                  <a:moveTo>
                    <a:pt x="791743" y="0"/>
                  </a:moveTo>
                  <a:lnTo>
                    <a:pt x="747482" y="788"/>
                  </a:lnTo>
                  <a:lnTo>
                    <a:pt x="703385" y="3192"/>
                  </a:lnTo>
                  <a:lnTo>
                    <a:pt x="659573" y="7265"/>
                  </a:lnTo>
                  <a:lnTo>
                    <a:pt x="616161" y="13062"/>
                  </a:lnTo>
                  <a:lnTo>
                    <a:pt x="573270" y="20640"/>
                  </a:lnTo>
                  <a:lnTo>
                    <a:pt x="531015" y="30053"/>
                  </a:lnTo>
                  <a:lnTo>
                    <a:pt x="489516" y="41356"/>
                  </a:lnTo>
                  <a:lnTo>
                    <a:pt x="448891" y="54604"/>
                  </a:lnTo>
                  <a:lnTo>
                    <a:pt x="409257" y="69853"/>
                  </a:lnTo>
                  <a:lnTo>
                    <a:pt x="370734" y="87157"/>
                  </a:lnTo>
                  <a:lnTo>
                    <a:pt x="333437" y="106573"/>
                  </a:lnTo>
                  <a:lnTo>
                    <a:pt x="297487" y="128154"/>
                  </a:lnTo>
                  <a:lnTo>
                    <a:pt x="263000" y="151956"/>
                  </a:lnTo>
                  <a:lnTo>
                    <a:pt x="230096" y="178035"/>
                  </a:lnTo>
                  <a:lnTo>
                    <a:pt x="198891" y="206445"/>
                  </a:lnTo>
                  <a:lnTo>
                    <a:pt x="169504" y="237241"/>
                  </a:lnTo>
                  <a:lnTo>
                    <a:pt x="142054" y="270479"/>
                  </a:lnTo>
                  <a:lnTo>
                    <a:pt x="116657" y="306214"/>
                  </a:lnTo>
                  <a:lnTo>
                    <a:pt x="93433" y="344501"/>
                  </a:lnTo>
                  <a:lnTo>
                    <a:pt x="72498" y="385396"/>
                  </a:lnTo>
                  <a:lnTo>
                    <a:pt x="53972" y="428952"/>
                  </a:lnTo>
                  <a:lnTo>
                    <a:pt x="37972" y="475226"/>
                  </a:lnTo>
                  <a:lnTo>
                    <a:pt x="24617" y="524272"/>
                  </a:lnTo>
                  <a:lnTo>
                    <a:pt x="14024" y="576146"/>
                  </a:lnTo>
                  <a:lnTo>
                    <a:pt x="6311" y="630904"/>
                  </a:lnTo>
                  <a:lnTo>
                    <a:pt x="1597" y="688599"/>
                  </a:lnTo>
                  <a:lnTo>
                    <a:pt x="0" y="749287"/>
                  </a:lnTo>
                  <a:lnTo>
                    <a:pt x="1407" y="805034"/>
                  </a:lnTo>
                  <a:lnTo>
                    <a:pt x="5581" y="858558"/>
                  </a:lnTo>
                  <a:lnTo>
                    <a:pt x="12449" y="909868"/>
                  </a:lnTo>
                  <a:lnTo>
                    <a:pt x="21939" y="958973"/>
                  </a:lnTo>
                  <a:lnTo>
                    <a:pt x="33979" y="1005883"/>
                  </a:lnTo>
                  <a:lnTo>
                    <a:pt x="48496" y="1050607"/>
                  </a:lnTo>
                  <a:lnTo>
                    <a:pt x="65417" y="1093155"/>
                  </a:lnTo>
                  <a:lnTo>
                    <a:pt x="84671" y="1133536"/>
                  </a:lnTo>
                  <a:lnTo>
                    <a:pt x="106186" y="1171759"/>
                  </a:lnTo>
                  <a:lnTo>
                    <a:pt x="129888" y="1207834"/>
                  </a:lnTo>
                  <a:lnTo>
                    <a:pt x="155705" y="1241770"/>
                  </a:lnTo>
                  <a:lnTo>
                    <a:pt x="183565" y="1273576"/>
                  </a:lnTo>
                  <a:lnTo>
                    <a:pt x="213396" y="1303262"/>
                  </a:lnTo>
                  <a:lnTo>
                    <a:pt x="245126" y="1330838"/>
                  </a:lnTo>
                  <a:lnTo>
                    <a:pt x="278681" y="1356312"/>
                  </a:lnTo>
                  <a:lnTo>
                    <a:pt x="313990" y="1379695"/>
                  </a:lnTo>
                  <a:lnTo>
                    <a:pt x="350980" y="1400994"/>
                  </a:lnTo>
                  <a:lnTo>
                    <a:pt x="389579" y="1420221"/>
                  </a:lnTo>
                  <a:lnTo>
                    <a:pt x="429715" y="1437384"/>
                  </a:lnTo>
                  <a:lnTo>
                    <a:pt x="471314" y="1452493"/>
                  </a:lnTo>
                  <a:lnTo>
                    <a:pt x="514306" y="1465557"/>
                  </a:lnTo>
                  <a:lnTo>
                    <a:pt x="558617" y="1476585"/>
                  </a:lnTo>
                  <a:lnTo>
                    <a:pt x="604175" y="1485587"/>
                  </a:lnTo>
                  <a:lnTo>
                    <a:pt x="650908" y="1492572"/>
                  </a:lnTo>
                  <a:lnTo>
                    <a:pt x="698744" y="1497550"/>
                  </a:lnTo>
                  <a:lnTo>
                    <a:pt x="747609" y="1500529"/>
                  </a:lnTo>
                  <a:lnTo>
                    <a:pt x="797432" y="1501521"/>
                  </a:lnTo>
                  <a:lnTo>
                    <a:pt x="852665" y="1500229"/>
                  </a:lnTo>
                  <a:lnTo>
                    <a:pt x="906222" y="1496387"/>
                  </a:lnTo>
                  <a:lnTo>
                    <a:pt x="958027" y="1490045"/>
                  </a:lnTo>
                  <a:lnTo>
                    <a:pt x="1008008" y="1481250"/>
                  </a:lnTo>
                  <a:lnTo>
                    <a:pt x="1056091" y="1470051"/>
                  </a:lnTo>
                  <a:lnTo>
                    <a:pt x="1102202" y="1456499"/>
                  </a:lnTo>
                  <a:lnTo>
                    <a:pt x="1146266" y="1440641"/>
                  </a:lnTo>
                  <a:lnTo>
                    <a:pt x="1188211" y="1422526"/>
                  </a:lnTo>
                  <a:lnTo>
                    <a:pt x="1227961" y="1402204"/>
                  </a:lnTo>
                  <a:lnTo>
                    <a:pt x="1265445" y="1379724"/>
                  </a:lnTo>
                  <a:lnTo>
                    <a:pt x="1300586" y="1355135"/>
                  </a:lnTo>
                  <a:lnTo>
                    <a:pt x="1333313" y="1328484"/>
                  </a:lnTo>
                  <a:lnTo>
                    <a:pt x="1363550" y="1299823"/>
                  </a:lnTo>
                  <a:lnTo>
                    <a:pt x="1391225" y="1269199"/>
                  </a:lnTo>
                  <a:lnTo>
                    <a:pt x="1416262" y="1236661"/>
                  </a:lnTo>
                  <a:lnTo>
                    <a:pt x="1438589" y="1202258"/>
                  </a:lnTo>
                  <a:lnTo>
                    <a:pt x="1458131" y="1166040"/>
                  </a:lnTo>
                  <a:lnTo>
                    <a:pt x="1474815" y="1128055"/>
                  </a:lnTo>
                  <a:lnTo>
                    <a:pt x="1488566" y="1088353"/>
                  </a:lnTo>
                  <a:lnTo>
                    <a:pt x="1499312" y="1046982"/>
                  </a:lnTo>
                  <a:lnTo>
                    <a:pt x="1506977" y="1003991"/>
                  </a:lnTo>
                  <a:lnTo>
                    <a:pt x="1511489" y="959429"/>
                  </a:lnTo>
                  <a:lnTo>
                    <a:pt x="1512773" y="913345"/>
                  </a:lnTo>
                  <a:lnTo>
                    <a:pt x="975525" y="913345"/>
                  </a:lnTo>
                  <a:lnTo>
                    <a:pt x="974889" y="951528"/>
                  </a:lnTo>
                  <a:lnTo>
                    <a:pt x="972112" y="993069"/>
                  </a:lnTo>
                  <a:lnTo>
                    <a:pt x="965890" y="1035871"/>
                  </a:lnTo>
                  <a:lnTo>
                    <a:pt x="954921" y="1077838"/>
                  </a:lnTo>
                  <a:lnTo>
                    <a:pt x="937899" y="1116875"/>
                  </a:lnTo>
                  <a:lnTo>
                    <a:pt x="913522" y="1150886"/>
                  </a:lnTo>
                  <a:lnTo>
                    <a:pt x="880486" y="1177775"/>
                  </a:lnTo>
                  <a:lnTo>
                    <a:pt x="837487" y="1195445"/>
                  </a:lnTo>
                  <a:lnTo>
                    <a:pt x="783221" y="1201801"/>
                  </a:lnTo>
                  <a:lnTo>
                    <a:pt x="750703" y="1199917"/>
                  </a:lnTo>
                  <a:lnTo>
                    <a:pt x="690522" y="1182787"/>
                  </a:lnTo>
                  <a:lnTo>
                    <a:pt x="638455" y="1143265"/>
                  </a:lnTo>
                  <a:lnTo>
                    <a:pt x="596471" y="1075856"/>
                  </a:lnTo>
                  <a:lnTo>
                    <a:pt x="579876" y="1029978"/>
                  </a:lnTo>
                  <a:lnTo>
                    <a:pt x="566541" y="975069"/>
                  </a:lnTo>
                  <a:lnTo>
                    <a:pt x="556710" y="910441"/>
                  </a:lnTo>
                  <a:lnTo>
                    <a:pt x="550632" y="835410"/>
                  </a:lnTo>
                  <a:lnTo>
                    <a:pt x="548551" y="749287"/>
                  </a:lnTo>
                  <a:lnTo>
                    <a:pt x="549402" y="692832"/>
                  </a:lnTo>
                  <a:lnTo>
                    <a:pt x="552146" y="638587"/>
                  </a:lnTo>
                  <a:lnTo>
                    <a:pt x="557069" y="586953"/>
                  </a:lnTo>
                  <a:lnTo>
                    <a:pt x="564455" y="538331"/>
                  </a:lnTo>
                  <a:lnTo>
                    <a:pt x="574592" y="493123"/>
                  </a:lnTo>
                  <a:lnTo>
                    <a:pt x="587763" y="451730"/>
                  </a:lnTo>
                  <a:lnTo>
                    <a:pt x="604254" y="414554"/>
                  </a:lnTo>
                  <a:lnTo>
                    <a:pt x="624352" y="381996"/>
                  </a:lnTo>
                  <a:lnTo>
                    <a:pt x="676507" y="332340"/>
                  </a:lnTo>
                  <a:lnTo>
                    <a:pt x="746513" y="305973"/>
                  </a:lnTo>
                  <a:lnTo>
                    <a:pt x="788923" y="302526"/>
                  </a:lnTo>
                  <a:lnTo>
                    <a:pt x="836865" y="307527"/>
                  </a:lnTo>
                  <a:lnTo>
                    <a:pt x="877013" y="321842"/>
                  </a:lnTo>
                  <a:lnTo>
                    <a:pt x="909799" y="344444"/>
                  </a:lnTo>
                  <a:lnTo>
                    <a:pt x="935655" y="374302"/>
                  </a:lnTo>
                  <a:lnTo>
                    <a:pt x="955013" y="410388"/>
                  </a:lnTo>
                  <a:lnTo>
                    <a:pt x="968305" y="451672"/>
                  </a:lnTo>
                  <a:lnTo>
                    <a:pt x="975963" y="497125"/>
                  </a:lnTo>
                  <a:lnTo>
                    <a:pt x="978420" y="545719"/>
                  </a:lnTo>
                  <a:lnTo>
                    <a:pt x="1504264" y="545719"/>
                  </a:lnTo>
                  <a:lnTo>
                    <a:pt x="1497364" y="475948"/>
                  </a:lnTo>
                  <a:lnTo>
                    <a:pt x="1490057" y="435713"/>
                  </a:lnTo>
                  <a:lnTo>
                    <a:pt x="1478540" y="392661"/>
                  </a:lnTo>
                  <a:lnTo>
                    <a:pt x="1461587" y="347356"/>
                  </a:lnTo>
                  <a:lnTo>
                    <a:pt x="1437970" y="300359"/>
                  </a:lnTo>
                  <a:lnTo>
                    <a:pt x="1406461" y="252234"/>
                  </a:lnTo>
                  <a:lnTo>
                    <a:pt x="1365834" y="203542"/>
                  </a:lnTo>
                  <a:lnTo>
                    <a:pt x="1326409" y="165088"/>
                  </a:lnTo>
                  <a:lnTo>
                    <a:pt x="1284214" y="131709"/>
                  </a:lnTo>
                  <a:lnTo>
                    <a:pt x="1239789" y="103056"/>
                  </a:lnTo>
                  <a:lnTo>
                    <a:pt x="1193674" y="78781"/>
                  </a:lnTo>
                  <a:lnTo>
                    <a:pt x="1146410" y="58538"/>
                  </a:lnTo>
                  <a:lnTo>
                    <a:pt x="1098537" y="41979"/>
                  </a:lnTo>
                  <a:lnTo>
                    <a:pt x="1050594" y="28756"/>
                  </a:lnTo>
                  <a:lnTo>
                    <a:pt x="1003123" y="18520"/>
                  </a:lnTo>
                  <a:lnTo>
                    <a:pt x="956663" y="10926"/>
                  </a:lnTo>
                  <a:lnTo>
                    <a:pt x="911755" y="5624"/>
                  </a:lnTo>
                  <a:lnTo>
                    <a:pt x="868939" y="2268"/>
                  </a:lnTo>
                  <a:lnTo>
                    <a:pt x="828755" y="509"/>
                  </a:lnTo>
                  <a:lnTo>
                    <a:pt x="791743" y="0"/>
                  </a:lnTo>
                  <a:close/>
                </a:path>
              </a:pathLst>
            </a:custGeom>
            <a:solidFill>
              <a:schemeClr val="lt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3" name="Google Shape;733;p44"/>
            <p:cNvSpPr/>
            <p:nvPr/>
          </p:nvSpPr>
          <p:spPr>
            <a:xfrm>
              <a:off x="15618966" y="8448213"/>
              <a:ext cx="177512" cy="238587"/>
            </a:xfrm>
            <a:custGeom>
              <a:rect b="b" l="l" r="r" t="t"/>
              <a:pathLst>
                <a:path extrusionOk="0" h="2041525" w="1518919">
                  <a:moveTo>
                    <a:pt x="537070" y="0"/>
                  </a:moveTo>
                  <a:lnTo>
                    <a:pt x="0" y="0"/>
                  </a:lnTo>
                  <a:lnTo>
                    <a:pt x="0" y="2041525"/>
                  </a:lnTo>
                  <a:lnTo>
                    <a:pt x="531545" y="2041525"/>
                  </a:lnTo>
                  <a:lnTo>
                    <a:pt x="531658" y="1331811"/>
                  </a:lnTo>
                  <a:lnTo>
                    <a:pt x="532449" y="1270577"/>
                  </a:lnTo>
                  <a:lnTo>
                    <a:pt x="534596" y="1215862"/>
                  </a:lnTo>
                  <a:lnTo>
                    <a:pt x="538776" y="1167524"/>
                  </a:lnTo>
                  <a:lnTo>
                    <a:pt x="545668" y="1125423"/>
                  </a:lnTo>
                  <a:lnTo>
                    <a:pt x="566503" y="1061420"/>
                  </a:lnTo>
                  <a:lnTo>
                    <a:pt x="586159" y="1023732"/>
                  </a:lnTo>
                  <a:lnTo>
                    <a:pt x="614417" y="987530"/>
                  </a:lnTo>
                  <a:lnTo>
                    <a:pt x="653109" y="956772"/>
                  </a:lnTo>
                  <a:lnTo>
                    <a:pt x="704068" y="935415"/>
                  </a:lnTo>
                  <a:lnTo>
                    <a:pt x="769124" y="927417"/>
                  </a:lnTo>
                  <a:lnTo>
                    <a:pt x="823946" y="932909"/>
                  </a:lnTo>
                  <a:lnTo>
                    <a:pt x="868830" y="948347"/>
                  </a:lnTo>
                  <a:lnTo>
                    <a:pt x="904771" y="972176"/>
                  </a:lnTo>
                  <a:lnTo>
                    <a:pt x="932761" y="1002840"/>
                  </a:lnTo>
                  <a:lnTo>
                    <a:pt x="953796" y="1038782"/>
                  </a:lnTo>
                  <a:lnTo>
                    <a:pt x="968868" y="1078447"/>
                  </a:lnTo>
                  <a:lnTo>
                    <a:pt x="978971" y="1120278"/>
                  </a:lnTo>
                  <a:lnTo>
                    <a:pt x="985099" y="1162720"/>
                  </a:lnTo>
                  <a:lnTo>
                    <a:pt x="988246" y="1204218"/>
                  </a:lnTo>
                  <a:lnTo>
                    <a:pt x="989405" y="1243214"/>
                  </a:lnTo>
                  <a:lnTo>
                    <a:pt x="989571" y="1278153"/>
                  </a:lnTo>
                  <a:lnTo>
                    <a:pt x="989571" y="2041525"/>
                  </a:lnTo>
                  <a:lnTo>
                    <a:pt x="1518475" y="2041525"/>
                  </a:lnTo>
                  <a:lnTo>
                    <a:pt x="1518369" y="1162974"/>
                  </a:lnTo>
                  <a:lnTo>
                    <a:pt x="1517625" y="1112078"/>
                  </a:lnTo>
                  <a:lnTo>
                    <a:pt x="1515606" y="1063157"/>
                  </a:lnTo>
                  <a:lnTo>
                    <a:pt x="1511675" y="1016148"/>
                  </a:lnTo>
                  <a:lnTo>
                    <a:pt x="1505194" y="970985"/>
                  </a:lnTo>
                  <a:lnTo>
                    <a:pt x="1495526" y="927606"/>
                  </a:lnTo>
                  <a:lnTo>
                    <a:pt x="1482032" y="885945"/>
                  </a:lnTo>
                  <a:lnTo>
                    <a:pt x="1464077" y="845938"/>
                  </a:lnTo>
                  <a:lnTo>
                    <a:pt x="1441021" y="807522"/>
                  </a:lnTo>
                  <a:lnTo>
                    <a:pt x="1412228" y="770631"/>
                  </a:lnTo>
                  <a:lnTo>
                    <a:pt x="1377061" y="735203"/>
                  </a:lnTo>
                  <a:lnTo>
                    <a:pt x="1337502" y="701957"/>
                  </a:lnTo>
                  <a:lnTo>
                    <a:pt x="1296297" y="673671"/>
                  </a:lnTo>
                  <a:lnTo>
                    <a:pt x="1253677" y="650064"/>
                  </a:lnTo>
                  <a:lnTo>
                    <a:pt x="1209872" y="630857"/>
                  </a:lnTo>
                  <a:lnTo>
                    <a:pt x="1165113" y="615769"/>
                  </a:lnTo>
                  <a:lnTo>
                    <a:pt x="1119631" y="604521"/>
                  </a:lnTo>
                  <a:lnTo>
                    <a:pt x="1073656" y="596834"/>
                  </a:lnTo>
                  <a:lnTo>
                    <a:pt x="1027419" y="592426"/>
                  </a:lnTo>
                  <a:lnTo>
                    <a:pt x="981151" y="591019"/>
                  </a:lnTo>
                  <a:lnTo>
                    <a:pt x="907719" y="594718"/>
                  </a:lnTo>
                  <a:lnTo>
                    <a:pt x="841598" y="604999"/>
                  </a:lnTo>
                  <a:lnTo>
                    <a:pt x="782464" y="620640"/>
                  </a:lnTo>
                  <a:lnTo>
                    <a:pt x="729994" y="640421"/>
                  </a:lnTo>
                  <a:lnTo>
                    <a:pt x="683868" y="663117"/>
                  </a:lnTo>
                  <a:lnTo>
                    <a:pt x="643760" y="687509"/>
                  </a:lnTo>
                  <a:lnTo>
                    <a:pt x="609349" y="712373"/>
                  </a:lnTo>
                  <a:lnTo>
                    <a:pt x="556327" y="758632"/>
                  </a:lnTo>
                  <a:lnTo>
                    <a:pt x="537070" y="777582"/>
                  </a:lnTo>
                  <a:lnTo>
                    <a:pt x="537070" y="0"/>
                  </a:lnTo>
                  <a:close/>
                </a:path>
              </a:pathLst>
            </a:custGeom>
            <a:solidFill>
              <a:schemeClr val="lt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Sidebar (basic)">
  <p:cSld name="Quote Sidebar (basic)">
    <p:spTree>
      <p:nvGrpSpPr>
        <p:cNvPr id="734" name="Shape 734"/>
        <p:cNvGrpSpPr/>
        <p:nvPr/>
      </p:nvGrpSpPr>
      <p:grpSpPr>
        <a:xfrm>
          <a:off x="0" y="0"/>
          <a:ext cx="0" cy="0"/>
          <a:chOff x="0" y="0"/>
          <a:chExt cx="0" cy="0"/>
        </a:xfrm>
      </p:grpSpPr>
      <p:sp>
        <p:nvSpPr>
          <p:cNvPr id="735" name="Google Shape;735;p45"/>
          <p:cNvSpPr txBox="1"/>
          <p:nvPr>
            <p:ph type="title"/>
          </p:nvPr>
        </p:nvSpPr>
        <p:spPr>
          <a:xfrm>
            <a:off x="508000" y="313466"/>
            <a:ext cx="15240000" cy="1286734"/>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dk1"/>
              </a:buClr>
              <a:buSzPts val="44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36" name="Google Shape;736;p45"/>
          <p:cNvSpPr txBox="1"/>
          <p:nvPr>
            <p:ph idx="11" type="ftr"/>
          </p:nvPr>
        </p:nvSpPr>
        <p:spPr>
          <a:xfrm>
            <a:off x="3098800" y="8458200"/>
            <a:ext cx="8763000" cy="3048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7" name="Google Shape;737;p45"/>
          <p:cNvSpPr txBox="1"/>
          <p:nvPr>
            <p:ph idx="12" type="sldNum"/>
          </p:nvPr>
        </p:nvSpPr>
        <p:spPr>
          <a:xfrm>
            <a:off x="508000" y="8475422"/>
            <a:ext cx="990600" cy="287578"/>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
        <p:nvSpPr>
          <p:cNvPr id="738" name="Google Shape;738;p45"/>
          <p:cNvSpPr/>
          <p:nvPr/>
        </p:nvSpPr>
        <p:spPr>
          <a:xfrm>
            <a:off x="12166600" y="-32572"/>
            <a:ext cx="4025833" cy="8795254"/>
          </a:xfrm>
          <a:custGeom>
            <a:rect b="b" l="l" r="r" t="t"/>
            <a:pathLst>
              <a:path extrusionOk="0" h="10895039" w="4986962">
                <a:moveTo>
                  <a:pt x="1729422" y="9165655"/>
                </a:moveTo>
                <a:lnTo>
                  <a:pt x="25" y="9165655"/>
                </a:lnTo>
                <a:lnTo>
                  <a:pt x="25" y="10895039"/>
                </a:lnTo>
                <a:lnTo>
                  <a:pt x="1729422" y="10895039"/>
                </a:lnTo>
                <a:lnTo>
                  <a:pt x="1729422" y="9165655"/>
                </a:lnTo>
                <a:close/>
              </a:path>
              <a:path extrusionOk="0" h="10895039" w="4986962">
                <a:moveTo>
                  <a:pt x="4986962" y="12586"/>
                </a:moveTo>
                <a:lnTo>
                  <a:pt x="0" y="0"/>
                </a:lnTo>
                <a:lnTo>
                  <a:pt x="0" y="9165668"/>
                </a:lnTo>
                <a:lnTo>
                  <a:pt x="4986962" y="12586"/>
                </a:lnTo>
                <a:close/>
              </a:path>
            </a:pathLst>
          </a:custGeom>
          <a:solidFill>
            <a:schemeClr val="lt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9" name="Google Shape;739;p45"/>
          <p:cNvSpPr txBox="1"/>
          <p:nvPr>
            <p:ph idx="1" type="body"/>
          </p:nvPr>
        </p:nvSpPr>
        <p:spPr>
          <a:xfrm>
            <a:off x="12166601" y="1600200"/>
            <a:ext cx="3581400" cy="5410200"/>
          </a:xfrm>
          <a:prstGeom prst="rect">
            <a:avLst/>
          </a:prstGeom>
          <a:noFill/>
          <a:ln>
            <a:noFill/>
          </a:ln>
        </p:spPr>
        <p:txBody>
          <a:bodyPr anchorCtr="0" anchor="t" bIns="0" lIns="0" spcFirstLastPara="1" rIns="0" wrap="square" tIns="0">
            <a:noAutofit/>
          </a:bodyPr>
          <a:lstStyle>
            <a:lvl1pPr indent="-228600" lvl="0" marL="457200" marR="5080" rtl="0" algn="l">
              <a:lnSpc>
                <a:spcPct val="100000"/>
              </a:lnSpc>
              <a:spcBef>
                <a:spcPts val="0"/>
              </a:spcBef>
              <a:spcAft>
                <a:spcPts val="0"/>
              </a:spcAft>
              <a:buClr>
                <a:schemeClr val="dk1"/>
              </a:buClr>
              <a:buSzPts val="3200"/>
              <a:buFont typeface="Arial"/>
              <a:buNone/>
              <a:defRPr b="1" i="0" sz="32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40" name="Google Shape;740;p45"/>
          <p:cNvSpPr/>
          <p:nvPr>
            <p:ph idx="2" type="pic"/>
          </p:nvPr>
        </p:nvSpPr>
        <p:spPr>
          <a:xfrm>
            <a:off x="12166600" y="7391400"/>
            <a:ext cx="1371600" cy="1371600"/>
          </a:xfrm>
          <a:prstGeom prst="rect">
            <a:avLst/>
          </a:prstGeom>
          <a:noFill/>
          <a:ln>
            <a:noFill/>
          </a:ln>
        </p:spPr>
      </p:sp>
      <p:sp>
        <p:nvSpPr>
          <p:cNvPr id="741" name="Google Shape;741;p45"/>
          <p:cNvSpPr txBox="1"/>
          <p:nvPr>
            <p:ph idx="3" type="body"/>
          </p:nvPr>
        </p:nvSpPr>
        <p:spPr>
          <a:xfrm>
            <a:off x="13690600" y="7391400"/>
            <a:ext cx="2057400" cy="1371600"/>
          </a:xfrm>
          <a:prstGeom prst="rect">
            <a:avLst/>
          </a:prstGeom>
          <a:noFill/>
          <a:ln>
            <a:noFill/>
          </a:ln>
        </p:spPr>
        <p:txBody>
          <a:bodyPr anchorCtr="0" anchor="t" bIns="0" lIns="0" spcFirstLastPara="1" rIns="0" wrap="square" tIns="0">
            <a:noAutofit/>
          </a:bodyPr>
          <a:lstStyle>
            <a:lvl1pPr indent="-228600" lvl="0" marL="457200" marR="0" rtl="0" algn="l">
              <a:lnSpc>
                <a:spcPct val="90000"/>
              </a:lnSpc>
              <a:spcBef>
                <a:spcPts val="0"/>
              </a:spcBef>
              <a:spcAft>
                <a:spcPts val="0"/>
              </a:spcAft>
              <a:buClr>
                <a:schemeClr val="lt1"/>
              </a:buClr>
              <a:buSzPts val="1400"/>
              <a:buFont typeface="Arial"/>
              <a:buNone/>
              <a:defRPr b="0" i="0" sz="1400" u="none" cap="none" strike="noStrike">
                <a:solidFill>
                  <a:schemeClr val="lt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42" name="Google Shape;742;p45"/>
          <p:cNvSpPr txBox="1"/>
          <p:nvPr/>
        </p:nvSpPr>
        <p:spPr>
          <a:xfrm>
            <a:off x="12166600" y="339804"/>
            <a:ext cx="1066800" cy="110799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6600">
                <a:solidFill>
                  <a:schemeClr val="lt1"/>
                </a:solidFill>
                <a:latin typeface="Arial"/>
                <a:ea typeface="Arial"/>
                <a:cs typeface="Arial"/>
                <a:sym typeface="Arial"/>
              </a:rPr>
              <a:t>’’</a:t>
            </a:r>
            <a:endParaRPr b="1" sz="6600">
              <a:solidFill>
                <a:schemeClr val="lt1"/>
              </a:solidFill>
              <a:latin typeface="Arial"/>
              <a:ea typeface="Arial"/>
              <a:cs typeface="Arial"/>
              <a:sym typeface="Arial"/>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sic Clean (Dark)">
  <p:cSld name="Basic Clean (Dark)">
    <p:spTree>
      <p:nvGrpSpPr>
        <p:cNvPr id="743" name="Shape 743"/>
        <p:cNvGrpSpPr/>
        <p:nvPr/>
      </p:nvGrpSpPr>
      <p:grpSpPr>
        <a:xfrm>
          <a:off x="0" y="0"/>
          <a:ext cx="0" cy="0"/>
          <a:chOff x="0" y="0"/>
          <a:chExt cx="0" cy="0"/>
        </a:xfrm>
      </p:grpSpPr>
      <p:sp>
        <p:nvSpPr>
          <p:cNvPr id="744" name="Google Shape;744;p46"/>
          <p:cNvSpPr/>
          <p:nvPr/>
        </p:nvSpPr>
        <p:spPr>
          <a:xfrm>
            <a:off x="-143838" y="-154112"/>
            <a:ext cx="16399838" cy="9305292"/>
          </a:xfrm>
          <a:custGeom>
            <a:rect b="b" l="l" r="r" t="t"/>
            <a:pathLst>
              <a:path extrusionOk="0" h="9144000" w="16256000">
                <a:moveTo>
                  <a:pt x="16256000" y="0"/>
                </a:moveTo>
                <a:lnTo>
                  <a:pt x="0" y="0"/>
                </a:lnTo>
                <a:lnTo>
                  <a:pt x="0" y="9144000"/>
                </a:lnTo>
                <a:lnTo>
                  <a:pt x="16256000" y="9144000"/>
                </a:lnTo>
                <a:lnTo>
                  <a:pt x="16256000" y="0"/>
                </a:lnTo>
                <a:close/>
              </a:path>
            </a:pathLst>
          </a:custGeom>
          <a:solidFill>
            <a:schemeClr val="dk1">
              <a:alpha val="40000"/>
            </a:scheme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b="0" i="0" sz="1800">
              <a:solidFill>
                <a:schemeClr val="dk1"/>
              </a:solidFill>
              <a:latin typeface="Arial"/>
              <a:ea typeface="Arial"/>
              <a:cs typeface="Arial"/>
              <a:sym typeface="Arial"/>
            </a:endParaRPr>
          </a:p>
        </p:txBody>
      </p:sp>
      <p:sp>
        <p:nvSpPr>
          <p:cNvPr id="745" name="Google Shape;745;p46"/>
          <p:cNvSpPr txBox="1"/>
          <p:nvPr>
            <p:ph type="title"/>
          </p:nvPr>
        </p:nvSpPr>
        <p:spPr>
          <a:xfrm>
            <a:off x="508000" y="313466"/>
            <a:ext cx="15240000" cy="1286734"/>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rgbClr val="FFFFFF"/>
              </a:buClr>
              <a:buSzPts val="4400"/>
              <a:buFont typeface="Arial"/>
              <a:buNone/>
              <a:defRPr>
                <a:solidFill>
                  <a:srgbClr val="FFFF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6" name="Google Shape;746;p46"/>
          <p:cNvSpPr txBox="1"/>
          <p:nvPr>
            <p:ph idx="11" type="ftr"/>
          </p:nvPr>
        </p:nvSpPr>
        <p:spPr>
          <a:xfrm>
            <a:off x="3098800" y="8458200"/>
            <a:ext cx="8763000" cy="3048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 name="Google Shape;747;p46"/>
          <p:cNvSpPr txBox="1"/>
          <p:nvPr>
            <p:ph idx="12" type="sldNum"/>
          </p:nvPr>
        </p:nvSpPr>
        <p:spPr>
          <a:xfrm>
            <a:off x="508000" y="8475422"/>
            <a:ext cx="990600" cy="287578"/>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1000">
                <a:solidFill>
                  <a:srgbClr val="FFFFFF"/>
                </a:solidFill>
                <a:latin typeface="Arial"/>
                <a:ea typeface="Arial"/>
                <a:cs typeface="Arial"/>
                <a:sym typeface="Arial"/>
              </a:defRPr>
            </a:lvl1pPr>
            <a:lvl2pPr indent="0" lvl="1" marL="0" algn="l">
              <a:spcBef>
                <a:spcPts val="0"/>
              </a:spcBef>
              <a:buNone/>
              <a:defRPr sz="1000">
                <a:solidFill>
                  <a:srgbClr val="FFFFFF"/>
                </a:solidFill>
                <a:latin typeface="Arial"/>
                <a:ea typeface="Arial"/>
                <a:cs typeface="Arial"/>
                <a:sym typeface="Arial"/>
              </a:defRPr>
            </a:lvl2pPr>
            <a:lvl3pPr indent="0" lvl="2" marL="0" algn="l">
              <a:spcBef>
                <a:spcPts val="0"/>
              </a:spcBef>
              <a:buNone/>
              <a:defRPr sz="1000">
                <a:solidFill>
                  <a:srgbClr val="FFFFFF"/>
                </a:solidFill>
                <a:latin typeface="Arial"/>
                <a:ea typeface="Arial"/>
                <a:cs typeface="Arial"/>
                <a:sym typeface="Arial"/>
              </a:defRPr>
            </a:lvl3pPr>
            <a:lvl4pPr indent="0" lvl="3" marL="0" algn="l">
              <a:spcBef>
                <a:spcPts val="0"/>
              </a:spcBef>
              <a:buNone/>
              <a:defRPr sz="1000">
                <a:solidFill>
                  <a:srgbClr val="FFFFFF"/>
                </a:solidFill>
                <a:latin typeface="Arial"/>
                <a:ea typeface="Arial"/>
                <a:cs typeface="Arial"/>
                <a:sym typeface="Arial"/>
              </a:defRPr>
            </a:lvl4pPr>
            <a:lvl5pPr indent="0" lvl="4" marL="0" algn="l">
              <a:spcBef>
                <a:spcPts val="0"/>
              </a:spcBef>
              <a:buNone/>
              <a:defRPr sz="1000">
                <a:solidFill>
                  <a:srgbClr val="FFFFFF"/>
                </a:solidFill>
                <a:latin typeface="Arial"/>
                <a:ea typeface="Arial"/>
                <a:cs typeface="Arial"/>
                <a:sym typeface="Arial"/>
              </a:defRPr>
            </a:lvl5pPr>
            <a:lvl6pPr indent="0" lvl="5" marL="0" algn="l">
              <a:spcBef>
                <a:spcPts val="0"/>
              </a:spcBef>
              <a:buNone/>
              <a:defRPr sz="1000">
                <a:solidFill>
                  <a:srgbClr val="FFFFFF"/>
                </a:solidFill>
                <a:latin typeface="Arial"/>
                <a:ea typeface="Arial"/>
                <a:cs typeface="Arial"/>
                <a:sym typeface="Arial"/>
              </a:defRPr>
            </a:lvl6pPr>
            <a:lvl7pPr indent="0" lvl="6" marL="0" algn="l">
              <a:spcBef>
                <a:spcPts val="0"/>
              </a:spcBef>
              <a:buNone/>
              <a:defRPr sz="1000">
                <a:solidFill>
                  <a:srgbClr val="FFFFFF"/>
                </a:solidFill>
                <a:latin typeface="Arial"/>
                <a:ea typeface="Arial"/>
                <a:cs typeface="Arial"/>
                <a:sym typeface="Arial"/>
              </a:defRPr>
            </a:lvl7pPr>
            <a:lvl8pPr indent="0" lvl="7" marL="0" algn="l">
              <a:spcBef>
                <a:spcPts val="0"/>
              </a:spcBef>
              <a:buNone/>
              <a:defRPr sz="1000">
                <a:solidFill>
                  <a:srgbClr val="FFFFFF"/>
                </a:solidFill>
                <a:latin typeface="Arial"/>
                <a:ea typeface="Arial"/>
                <a:cs typeface="Arial"/>
                <a:sym typeface="Arial"/>
              </a:defRPr>
            </a:lvl8pPr>
            <a:lvl9pPr indent="0" lvl="8" marL="0" algn="l">
              <a:spcBef>
                <a:spcPts val="0"/>
              </a:spcBef>
              <a:buNone/>
              <a:defRPr sz="1000">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grpSp>
        <p:nvGrpSpPr>
          <p:cNvPr id="748" name="Google Shape;748;p46"/>
          <p:cNvGrpSpPr/>
          <p:nvPr/>
        </p:nvGrpSpPr>
        <p:grpSpPr>
          <a:xfrm>
            <a:off x="14452600" y="8547494"/>
            <a:ext cx="1295400" cy="215506"/>
            <a:chOff x="14294536" y="8436933"/>
            <a:chExt cx="1501942" cy="249867"/>
          </a:xfrm>
        </p:grpSpPr>
        <p:sp>
          <p:nvSpPr>
            <p:cNvPr id="749" name="Google Shape;749;p46"/>
            <p:cNvSpPr/>
            <p:nvPr/>
          </p:nvSpPr>
          <p:spPr>
            <a:xfrm>
              <a:off x="14294536" y="8436933"/>
              <a:ext cx="210239" cy="249867"/>
            </a:xfrm>
            <a:custGeom>
              <a:rect b="b" l="l" r="r" t="t"/>
              <a:pathLst>
                <a:path extrusionOk="0" h="2138045" w="1798954">
                  <a:moveTo>
                    <a:pt x="893597" y="0"/>
                  </a:moveTo>
                  <a:lnTo>
                    <a:pt x="824723" y="1351"/>
                  </a:lnTo>
                  <a:lnTo>
                    <a:pt x="759023" y="5341"/>
                  </a:lnTo>
                  <a:lnTo>
                    <a:pt x="696458" y="11872"/>
                  </a:lnTo>
                  <a:lnTo>
                    <a:pt x="636988" y="20846"/>
                  </a:lnTo>
                  <a:lnTo>
                    <a:pt x="580577" y="32166"/>
                  </a:lnTo>
                  <a:lnTo>
                    <a:pt x="527185" y="45734"/>
                  </a:lnTo>
                  <a:lnTo>
                    <a:pt x="476773" y="61452"/>
                  </a:lnTo>
                  <a:lnTo>
                    <a:pt x="429303" y="79224"/>
                  </a:lnTo>
                  <a:lnTo>
                    <a:pt x="384737" y="98951"/>
                  </a:lnTo>
                  <a:lnTo>
                    <a:pt x="343035" y="120537"/>
                  </a:lnTo>
                  <a:lnTo>
                    <a:pt x="304160" y="143882"/>
                  </a:lnTo>
                  <a:lnTo>
                    <a:pt x="268072" y="168891"/>
                  </a:lnTo>
                  <a:lnTo>
                    <a:pt x="234734" y="195465"/>
                  </a:lnTo>
                  <a:lnTo>
                    <a:pt x="204106" y="223507"/>
                  </a:lnTo>
                  <a:lnTo>
                    <a:pt x="176149" y="252919"/>
                  </a:lnTo>
                  <a:lnTo>
                    <a:pt x="150827" y="283605"/>
                  </a:lnTo>
                  <a:lnTo>
                    <a:pt x="128099" y="315465"/>
                  </a:lnTo>
                  <a:lnTo>
                    <a:pt x="107927" y="348403"/>
                  </a:lnTo>
                  <a:lnTo>
                    <a:pt x="90273" y="382321"/>
                  </a:lnTo>
                  <a:lnTo>
                    <a:pt x="62363" y="452708"/>
                  </a:lnTo>
                  <a:lnTo>
                    <a:pt x="44061" y="525845"/>
                  </a:lnTo>
                  <a:lnTo>
                    <a:pt x="35058" y="600952"/>
                  </a:lnTo>
                  <a:lnTo>
                    <a:pt x="33947" y="639000"/>
                  </a:lnTo>
                  <a:lnTo>
                    <a:pt x="36891" y="703709"/>
                  </a:lnTo>
                  <a:lnTo>
                    <a:pt x="45383" y="763158"/>
                  </a:lnTo>
                  <a:lnTo>
                    <a:pt x="58908" y="817583"/>
                  </a:lnTo>
                  <a:lnTo>
                    <a:pt x="76950" y="867222"/>
                  </a:lnTo>
                  <a:lnTo>
                    <a:pt x="98997" y="912313"/>
                  </a:lnTo>
                  <a:lnTo>
                    <a:pt x="124533" y="953093"/>
                  </a:lnTo>
                  <a:lnTo>
                    <a:pt x="153045" y="989798"/>
                  </a:lnTo>
                  <a:lnTo>
                    <a:pt x="184018" y="1022668"/>
                  </a:lnTo>
                  <a:lnTo>
                    <a:pt x="216938" y="1051938"/>
                  </a:lnTo>
                  <a:lnTo>
                    <a:pt x="251290" y="1077847"/>
                  </a:lnTo>
                  <a:lnTo>
                    <a:pt x="286560" y="1100632"/>
                  </a:lnTo>
                  <a:lnTo>
                    <a:pt x="322235" y="1120530"/>
                  </a:lnTo>
                  <a:lnTo>
                    <a:pt x="357799" y="1137778"/>
                  </a:lnTo>
                  <a:lnTo>
                    <a:pt x="426539" y="1165278"/>
                  </a:lnTo>
                  <a:lnTo>
                    <a:pt x="488667" y="1185028"/>
                  </a:lnTo>
                  <a:lnTo>
                    <a:pt x="1040638" y="1329004"/>
                  </a:lnTo>
                  <a:lnTo>
                    <a:pt x="1100708" y="1349747"/>
                  </a:lnTo>
                  <a:lnTo>
                    <a:pt x="1146350" y="1375286"/>
                  </a:lnTo>
                  <a:lnTo>
                    <a:pt x="1179128" y="1405696"/>
                  </a:lnTo>
                  <a:lnTo>
                    <a:pt x="1200605" y="1441053"/>
                  </a:lnTo>
                  <a:lnTo>
                    <a:pt x="1212344" y="1481431"/>
                  </a:lnTo>
                  <a:lnTo>
                    <a:pt x="1215910" y="1526908"/>
                  </a:lnTo>
                  <a:lnTo>
                    <a:pt x="1209946" y="1584569"/>
                  </a:lnTo>
                  <a:lnTo>
                    <a:pt x="1193440" y="1631778"/>
                  </a:lnTo>
                  <a:lnTo>
                    <a:pt x="1168470" y="1669580"/>
                  </a:lnTo>
                  <a:lnTo>
                    <a:pt x="1137113" y="1699020"/>
                  </a:lnTo>
                  <a:lnTo>
                    <a:pt x="1101447" y="1721144"/>
                  </a:lnTo>
                  <a:lnTo>
                    <a:pt x="1063550" y="1736996"/>
                  </a:lnTo>
                  <a:lnTo>
                    <a:pt x="1025501" y="1747623"/>
                  </a:lnTo>
                  <a:lnTo>
                    <a:pt x="957255" y="1757378"/>
                  </a:lnTo>
                  <a:lnTo>
                    <a:pt x="913333" y="1758772"/>
                  </a:lnTo>
                  <a:lnTo>
                    <a:pt x="841399" y="1754783"/>
                  </a:lnTo>
                  <a:lnTo>
                    <a:pt x="780321" y="1743521"/>
                  </a:lnTo>
                  <a:lnTo>
                    <a:pt x="729200" y="1726045"/>
                  </a:lnTo>
                  <a:lnTo>
                    <a:pt x="687140" y="1703411"/>
                  </a:lnTo>
                  <a:lnTo>
                    <a:pt x="653245" y="1676677"/>
                  </a:lnTo>
                  <a:lnTo>
                    <a:pt x="626617" y="1646900"/>
                  </a:lnTo>
                  <a:lnTo>
                    <a:pt x="591576" y="1582450"/>
                  </a:lnTo>
                  <a:lnTo>
                    <a:pt x="574842" y="1518521"/>
                  </a:lnTo>
                  <a:lnTo>
                    <a:pt x="569242" y="1463572"/>
                  </a:lnTo>
                  <a:lnTo>
                    <a:pt x="568375" y="1442110"/>
                  </a:lnTo>
                  <a:lnTo>
                    <a:pt x="0" y="1442110"/>
                  </a:lnTo>
                  <a:lnTo>
                    <a:pt x="2894" y="1507095"/>
                  </a:lnTo>
                  <a:lnTo>
                    <a:pt x="6534" y="1547515"/>
                  </a:lnTo>
                  <a:lnTo>
                    <a:pt x="12816" y="1592021"/>
                  </a:lnTo>
                  <a:lnTo>
                    <a:pt x="22621" y="1639714"/>
                  </a:lnTo>
                  <a:lnTo>
                    <a:pt x="36835" y="1689694"/>
                  </a:lnTo>
                  <a:lnTo>
                    <a:pt x="56341" y="1741061"/>
                  </a:lnTo>
                  <a:lnTo>
                    <a:pt x="82022" y="1792917"/>
                  </a:lnTo>
                  <a:lnTo>
                    <a:pt x="114763" y="1844362"/>
                  </a:lnTo>
                  <a:lnTo>
                    <a:pt x="155447" y="1894497"/>
                  </a:lnTo>
                  <a:lnTo>
                    <a:pt x="192206" y="1931723"/>
                  </a:lnTo>
                  <a:lnTo>
                    <a:pt x="232189" y="1965043"/>
                  </a:lnTo>
                  <a:lnTo>
                    <a:pt x="274978" y="1994666"/>
                  </a:lnTo>
                  <a:lnTo>
                    <a:pt x="320156" y="2020799"/>
                  </a:lnTo>
                  <a:lnTo>
                    <a:pt x="367305" y="2043649"/>
                  </a:lnTo>
                  <a:lnTo>
                    <a:pt x="416005" y="2063423"/>
                  </a:lnTo>
                  <a:lnTo>
                    <a:pt x="465839" y="2080330"/>
                  </a:lnTo>
                  <a:lnTo>
                    <a:pt x="516389" y="2094576"/>
                  </a:lnTo>
                  <a:lnTo>
                    <a:pt x="567237" y="2106369"/>
                  </a:lnTo>
                  <a:lnTo>
                    <a:pt x="617965" y="2115916"/>
                  </a:lnTo>
                  <a:lnTo>
                    <a:pt x="668155" y="2123426"/>
                  </a:lnTo>
                  <a:lnTo>
                    <a:pt x="717387" y="2129104"/>
                  </a:lnTo>
                  <a:lnTo>
                    <a:pt x="765246" y="2133160"/>
                  </a:lnTo>
                  <a:lnTo>
                    <a:pt x="811311" y="2135800"/>
                  </a:lnTo>
                  <a:lnTo>
                    <a:pt x="855165" y="2137232"/>
                  </a:lnTo>
                  <a:lnTo>
                    <a:pt x="896391" y="2137664"/>
                  </a:lnTo>
                  <a:lnTo>
                    <a:pt x="950751" y="2136883"/>
                  </a:lnTo>
                  <a:lnTo>
                    <a:pt x="1004108" y="2134531"/>
                  </a:lnTo>
                  <a:lnTo>
                    <a:pt x="1056387" y="2130595"/>
                  </a:lnTo>
                  <a:lnTo>
                    <a:pt x="1107515" y="2125063"/>
                  </a:lnTo>
                  <a:lnTo>
                    <a:pt x="1157418" y="2117920"/>
                  </a:lnTo>
                  <a:lnTo>
                    <a:pt x="1206024" y="2109153"/>
                  </a:lnTo>
                  <a:lnTo>
                    <a:pt x="1253258" y="2098750"/>
                  </a:lnTo>
                  <a:lnTo>
                    <a:pt x="1299048" y="2086697"/>
                  </a:lnTo>
                  <a:lnTo>
                    <a:pt x="1343320" y="2072982"/>
                  </a:lnTo>
                  <a:lnTo>
                    <a:pt x="1386000" y="2057590"/>
                  </a:lnTo>
                  <a:lnTo>
                    <a:pt x="1427016" y="2040508"/>
                  </a:lnTo>
                  <a:lnTo>
                    <a:pt x="1466293" y="2021724"/>
                  </a:lnTo>
                  <a:lnTo>
                    <a:pt x="1503759" y="2001225"/>
                  </a:lnTo>
                  <a:lnTo>
                    <a:pt x="1539340" y="1978996"/>
                  </a:lnTo>
                  <a:lnTo>
                    <a:pt x="1572962" y="1955025"/>
                  </a:lnTo>
                  <a:lnTo>
                    <a:pt x="1604552" y="1929299"/>
                  </a:lnTo>
                  <a:lnTo>
                    <a:pt x="1634036" y="1901805"/>
                  </a:lnTo>
                  <a:lnTo>
                    <a:pt x="1661342" y="1872529"/>
                  </a:lnTo>
                  <a:lnTo>
                    <a:pt x="1686396" y="1841458"/>
                  </a:lnTo>
                  <a:lnTo>
                    <a:pt x="1709125" y="1808579"/>
                  </a:lnTo>
                  <a:lnTo>
                    <a:pt x="1729454" y="1773879"/>
                  </a:lnTo>
                  <a:lnTo>
                    <a:pt x="1747311" y="1737344"/>
                  </a:lnTo>
                  <a:lnTo>
                    <a:pt x="1762622" y="1698962"/>
                  </a:lnTo>
                  <a:lnTo>
                    <a:pt x="1775314" y="1658719"/>
                  </a:lnTo>
                  <a:lnTo>
                    <a:pt x="1785313" y="1616602"/>
                  </a:lnTo>
                  <a:lnTo>
                    <a:pt x="1792546" y="1572598"/>
                  </a:lnTo>
                  <a:lnTo>
                    <a:pt x="1796940" y="1526694"/>
                  </a:lnTo>
                  <a:lnTo>
                    <a:pt x="1798421" y="1478876"/>
                  </a:lnTo>
                  <a:lnTo>
                    <a:pt x="1796269" y="1419396"/>
                  </a:lnTo>
                  <a:lnTo>
                    <a:pt x="1789973" y="1364433"/>
                  </a:lnTo>
                  <a:lnTo>
                    <a:pt x="1779776" y="1313770"/>
                  </a:lnTo>
                  <a:lnTo>
                    <a:pt x="1765919" y="1267192"/>
                  </a:lnTo>
                  <a:lnTo>
                    <a:pt x="1748644" y="1224481"/>
                  </a:lnTo>
                  <a:lnTo>
                    <a:pt x="1728192" y="1185423"/>
                  </a:lnTo>
                  <a:lnTo>
                    <a:pt x="1704805" y="1149800"/>
                  </a:lnTo>
                  <a:lnTo>
                    <a:pt x="1678725" y="1117397"/>
                  </a:lnTo>
                  <a:lnTo>
                    <a:pt x="1650194" y="1087996"/>
                  </a:lnTo>
                  <a:lnTo>
                    <a:pt x="1619454" y="1061382"/>
                  </a:lnTo>
                  <a:lnTo>
                    <a:pt x="1586745" y="1037339"/>
                  </a:lnTo>
                  <a:lnTo>
                    <a:pt x="1552310" y="1015650"/>
                  </a:lnTo>
                  <a:lnTo>
                    <a:pt x="1516390" y="996099"/>
                  </a:lnTo>
                  <a:lnTo>
                    <a:pt x="1479228" y="978469"/>
                  </a:lnTo>
                  <a:lnTo>
                    <a:pt x="1441064" y="962545"/>
                  </a:lnTo>
                  <a:lnTo>
                    <a:pt x="1402141" y="948110"/>
                  </a:lnTo>
                  <a:lnTo>
                    <a:pt x="1362700" y="934948"/>
                  </a:lnTo>
                  <a:lnTo>
                    <a:pt x="1322984" y="922842"/>
                  </a:lnTo>
                  <a:lnTo>
                    <a:pt x="1283233" y="911576"/>
                  </a:lnTo>
                  <a:lnTo>
                    <a:pt x="1243689" y="900935"/>
                  </a:lnTo>
                  <a:lnTo>
                    <a:pt x="822883" y="791692"/>
                  </a:lnTo>
                  <a:lnTo>
                    <a:pt x="785624" y="780842"/>
                  </a:lnTo>
                  <a:lnTo>
                    <a:pt x="746092" y="766536"/>
                  </a:lnTo>
                  <a:lnTo>
                    <a:pt x="707204" y="747039"/>
                  </a:lnTo>
                  <a:lnTo>
                    <a:pt x="671879" y="720618"/>
                  </a:lnTo>
                  <a:lnTo>
                    <a:pt x="643035" y="685539"/>
                  </a:lnTo>
                  <a:lnTo>
                    <a:pt x="623588" y="640068"/>
                  </a:lnTo>
                  <a:lnTo>
                    <a:pt x="616457" y="582472"/>
                  </a:lnTo>
                  <a:lnTo>
                    <a:pt x="621275" y="538331"/>
                  </a:lnTo>
                  <a:lnTo>
                    <a:pt x="635372" y="497607"/>
                  </a:lnTo>
                  <a:lnTo>
                    <a:pt x="658216" y="461061"/>
                  </a:lnTo>
                  <a:lnTo>
                    <a:pt x="689275" y="429453"/>
                  </a:lnTo>
                  <a:lnTo>
                    <a:pt x="728016" y="403545"/>
                  </a:lnTo>
                  <a:lnTo>
                    <a:pt x="773908" y="384098"/>
                  </a:lnTo>
                  <a:lnTo>
                    <a:pt x="826417" y="371871"/>
                  </a:lnTo>
                  <a:lnTo>
                    <a:pt x="885012" y="367626"/>
                  </a:lnTo>
                  <a:lnTo>
                    <a:pt x="952469" y="372810"/>
                  </a:lnTo>
                  <a:lnTo>
                    <a:pt x="1007577" y="387221"/>
                  </a:lnTo>
                  <a:lnTo>
                    <a:pt x="1051583" y="409153"/>
                  </a:lnTo>
                  <a:lnTo>
                    <a:pt x="1085735" y="436895"/>
                  </a:lnTo>
                  <a:lnTo>
                    <a:pt x="1111283" y="468742"/>
                  </a:lnTo>
                  <a:lnTo>
                    <a:pt x="1129475" y="502983"/>
                  </a:lnTo>
                  <a:lnTo>
                    <a:pt x="1148785" y="571818"/>
                  </a:lnTo>
                  <a:lnTo>
                    <a:pt x="1153654" y="629735"/>
                  </a:lnTo>
                  <a:lnTo>
                    <a:pt x="1153795" y="650328"/>
                  </a:lnTo>
                  <a:lnTo>
                    <a:pt x="1727708" y="650328"/>
                  </a:lnTo>
                  <a:lnTo>
                    <a:pt x="1726442" y="602432"/>
                  </a:lnTo>
                  <a:lnTo>
                    <a:pt x="1722847" y="549677"/>
                  </a:lnTo>
                  <a:lnTo>
                    <a:pt x="1715481" y="493337"/>
                  </a:lnTo>
                  <a:lnTo>
                    <a:pt x="1702903" y="434687"/>
                  </a:lnTo>
                  <a:lnTo>
                    <a:pt x="1683671" y="375002"/>
                  </a:lnTo>
                  <a:lnTo>
                    <a:pt x="1656345" y="315556"/>
                  </a:lnTo>
                  <a:lnTo>
                    <a:pt x="1619483" y="257623"/>
                  </a:lnTo>
                  <a:lnTo>
                    <a:pt x="1571644" y="202477"/>
                  </a:lnTo>
                  <a:lnTo>
                    <a:pt x="1543158" y="176348"/>
                  </a:lnTo>
                  <a:lnTo>
                    <a:pt x="1511387" y="151394"/>
                  </a:lnTo>
                  <a:lnTo>
                    <a:pt x="1476151" y="127774"/>
                  </a:lnTo>
                  <a:lnTo>
                    <a:pt x="1437271" y="105648"/>
                  </a:lnTo>
                  <a:lnTo>
                    <a:pt x="1394565" y="85174"/>
                  </a:lnTo>
                  <a:lnTo>
                    <a:pt x="1347854" y="66512"/>
                  </a:lnTo>
                  <a:lnTo>
                    <a:pt x="1296957" y="49822"/>
                  </a:lnTo>
                  <a:lnTo>
                    <a:pt x="1241695" y="35262"/>
                  </a:lnTo>
                  <a:lnTo>
                    <a:pt x="1181888" y="22992"/>
                  </a:lnTo>
                  <a:lnTo>
                    <a:pt x="1117354" y="13172"/>
                  </a:lnTo>
                  <a:lnTo>
                    <a:pt x="1047915" y="5960"/>
                  </a:lnTo>
                  <a:lnTo>
                    <a:pt x="973389" y="1516"/>
                  </a:lnTo>
                  <a:lnTo>
                    <a:pt x="893597"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50" name="Google Shape;750;p46"/>
            <p:cNvSpPr/>
            <p:nvPr/>
          </p:nvSpPr>
          <p:spPr>
            <a:xfrm>
              <a:off x="14543672" y="8448213"/>
              <a:ext cx="194655" cy="238587"/>
            </a:xfrm>
            <a:custGeom>
              <a:rect b="b" l="l" r="r" t="t"/>
              <a:pathLst>
                <a:path extrusionOk="0" h="2041525" w="1665604">
                  <a:moveTo>
                    <a:pt x="520319" y="0"/>
                  </a:moveTo>
                  <a:lnTo>
                    <a:pt x="0" y="0"/>
                  </a:lnTo>
                  <a:lnTo>
                    <a:pt x="0" y="2041525"/>
                  </a:lnTo>
                  <a:lnTo>
                    <a:pt x="520319" y="2041525"/>
                  </a:lnTo>
                  <a:lnTo>
                    <a:pt x="520319" y="1252639"/>
                  </a:lnTo>
                  <a:lnTo>
                    <a:pt x="1026413" y="2041525"/>
                  </a:lnTo>
                  <a:lnTo>
                    <a:pt x="1665516" y="2041525"/>
                  </a:lnTo>
                  <a:lnTo>
                    <a:pt x="1111250" y="1221574"/>
                  </a:lnTo>
                  <a:lnTo>
                    <a:pt x="1594802" y="622084"/>
                  </a:lnTo>
                  <a:lnTo>
                    <a:pt x="1006678" y="622084"/>
                  </a:lnTo>
                  <a:lnTo>
                    <a:pt x="520319" y="1249870"/>
                  </a:lnTo>
                  <a:lnTo>
                    <a:pt x="520319"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51" name="Google Shape;751;p46"/>
            <p:cNvSpPr/>
            <p:nvPr/>
          </p:nvSpPr>
          <p:spPr>
            <a:xfrm>
              <a:off x="14745615" y="8511292"/>
              <a:ext cx="193022" cy="175508"/>
            </a:xfrm>
            <a:custGeom>
              <a:rect b="b" l="l" r="r" t="t"/>
              <a:pathLst>
                <a:path extrusionOk="0" h="1501775" w="1651634">
                  <a:moveTo>
                    <a:pt x="831316" y="0"/>
                  </a:moveTo>
                  <a:lnTo>
                    <a:pt x="772161" y="1202"/>
                  </a:lnTo>
                  <a:lnTo>
                    <a:pt x="715248" y="4774"/>
                  </a:lnTo>
                  <a:lnTo>
                    <a:pt x="660571" y="10662"/>
                  </a:lnTo>
                  <a:lnTo>
                    <a:pt x="608122" y="18811"/>
                  </a:lnTo>
                  <a:lnTo>
                    <a:pt x="557895" y="29167"/>
                  </a:lnTo>
                  <a:lnTo>
                    <a:pt x="509882" y="41676"/>
                  </a:lnTo>
                  <a:lnTo>
                    <a:pt x="464077" y="56285"/>
                  </a:lnTo>
                  <a:lnTo>
                    <a:pt x="420473" y="72938"/>
                  </a:lnTo>
                  <a:lnTo>
                    <a:pt x="379063" y="91583"/>
                  </a:lnTo>
                  <a:lnTo>
                    <a:pt x="339841" y="112164"/>
                  </a:lnTo>
                  <a:lnTo>
                    <a:pt x="302798" y="134628"/>
                  </a:lnTo>
                  <a:lnTo>
                    <a:pt x="267929" y="158921"/>
                  </a:lnTo>
                  <a:lnTo>
                    <a:pt x="235227" y="184989"/>
                  </a:lnTo>
                  <a:lnTo>
                    <a:pt x="204684" y="212777"/>
                  </a:lnTo>
                  <a:lnTo>
                    <a:pt x="176294" y="242232"/>
                  </a:lnTo>
                  <a:lnTo>
                    <a:pt x="150050" y="273299"/>
                  </a:lnTo>
                  <a:lnTo>
                    <a:pt x="125945" y="305924"/>
                  </a:lnTo>
                  <a:lnTo>
                    <a:pt x="103972" y="340054"/>
                  </a:lnTo>
                  <a:lnTo>
                    <a:pt x="84124" y="375634"/>
                  </a:lnTo>
                  <a:lnTo>
                    <a:pt x="66395" y="412611"/>
                  </a:lnTo>
                  <a:lnTo>
                    <a:pt x="50777" y="450929"/>
                  </a:lnTo>
                  <a:lnTo>
                    <a:pt x="37265" y="490536"/>
                  </a:lnTo>
                  <a:lnTo>
                    <a:pt x="25849" y="531376"/>
                  </a:lnTo>
                  <a:lnTo>
                    <a:pt x="16525" y="573396"/>
                  </a:lnTo>
                  <a:lnTo>
                    <a:pt x="9285" y="616542"/>
                  </a:lnTo>
                  <a:lnTo>
                    <a:pt x="4122" y="660760"/>
                  </a:lnTo>
                  <a:lnTo>
                    <a:pt x="1029" y="705996"/>
                  </a:lnTo>
                  <a:lnTo>
                    <a:pt x="0" y="752195"/>
                  </a:lnTo>
                  <a:lnTo>
                    <a:pt x="873" y="796084"/>
                  </a:lnTo>
                  <a:lnTo>
                    <a:pt x="3690" y="841289"/>
                  </a:lnTo>
                  <a:lnTo>
                    <a:pt x="8746" y="887475"/>
                  </a:lnTo>
                  <a:lnTo>
                    <a:pt x="16335" y="934309"/>
                  </a:lnTo>
                  <a:lnTo>
                    <a:pt x="26753" y="981457"/>
                  </a:lnTo>
                  <a:lnTo>
                    <a:pt x="40293" y="1028584"/>
                  </a:lnTo>
                  <a:lnTo>
                    <a:pt x="57252" y="1075356"/>
                  </a:lnTo>
                  <a:lnTo>
                    <a:pt x="77923" y="1121439"/>
                  </a:lnTo>
                  <a:lnTo>
                    <a:pt x="102602" y="1166499"/>
                  </a:lnTo>
                  <a:lnTo>
                    <a:pt x="131583" y="1210201"/>
                  </a:lnTo>
                  <a:lnTo>
                    <a:pt x="165161" y="1252213"/>
                  </a:lnTo>
                  <a:lnTo>
                    <a:pt x="203631" y="1292199"/>
                  </a:lnTo>
                  <a:lnTo>
                    <a:pt x="234343" y="1319807"/>
                  </a:lnTo>
                  <a:lnTo>
                    <a:pt x="267141" y="1345642"/>
                  </a:lnTo>
                  <a:lnTo>
                    <a:pt x="302125" y="1369661"/>
                  </a:lnTo>
                  <a:lnTo>
                    <a:pt x="339395" y="1391819"/>
                  </a:lnTo>
                  <a:lnTo>
                    <a:pt x="379049" y="1412074"/>
                  </a:lnTo>
                  <a:lnTo>
                    <a:pt x="421187" y="1430382"/>
                  </a:lnTo>
                  <a:lnTo>
                    <a:pt x="465909" y="1446699"/>
                  </a:lnTo>
                  <a:lnTo>
                    <a:pt x="513313" y="1460982"/>
                  </a:lnTo>
                  <a:lnTo>
                    <a:pt x="563500" y="1473187"/>
                  </a:lnTo>
                  <a:lnTo>
                    <a:pt x="616569" y="1483271"/>
                  </a:lnTo>
                  <a:lnTo>
                    <a:pt x="672619" y="1491190"/>
                  </a:lnTo>
                  <a:lnTo>
                    <a:pt x="731749" y="1496900"/>
                  </a:lnTo>
                  <a:lnTo>
                    <a:pt x="794060" y="1500358"/>
                  </a:lnTo>
                  <a:lnTo>
                    <a:pt x="859650" y="1501521"/>
                  </a:lnTo>
                  <a:lnTo>
                    <a:pt x="924832" y="1499990"/>
                  </a:lnTo>
                  <a:lnTo>
                    <a:pt x="986060" y="1495508"/>
                  </a:lnTo>
                  <a:lnTo>
                    <a:pt x="1043495" y="1488236"/>
                  </a:lnTo>
                  <a:lnTo>
                    <a:pt x="1097300" y="1478338"/>
                  </a:lnTo>
                  <a:lnTo>
                    <a:pt x="1147637" y="1465976"/>
                  </a:lnTo>
                  <a:lnTo>
                    <a:pt x="1194669" y="1451313"/>
                  </a:lnTo>
                  <a:lnTo>
                    <a:pt x="1238558" y="1434511"/>
                  </a:lnTo>
                  <a:lnTo>
                    <a:pt x="1279467" y="1415733"/>
                  </a:lnTo>
                  <a:lnTo>
                    <a:pt x="1317558" y="1395142"/>
                  </a:lnTo>
                  <a:lnTo>
                    <a:pt x="1352994" y="1372901"/>
                  </a:lnTo>
                  <a:lnTo>
                    <a:pt x="1385936" y="1349172"/>
                  </a:lnTo>
                  <a:lnTo>
                    <a:pt x="1416549" y="1324118"/>
                  </a:lnTo>
                  <a:lnTo>
                    <a:pt x="1444993" y="1297901"/>
                  </a:lnTo>
                  <a:lnTo>
                    <a:pt x="1479937" y="1259886"/>
                  </a:lnTo>
                  <a:lnTo>
                    <a:pt x="1511329" y="1219505"/>
                  </a:lnTo>
                  <a:lnTo>
                    <a:pt x="1521124" y="1204595"/>
                  </a:lnTo>
                  <a:lnTo>
                    <a:pt x="825792" y="1204595"/>
                  </a:lnTo>
                  <a:lnTo>
                    <a:pt x="791826" y="1203143"/>
                  </a:lnTo>
                  <a:lnTo>
                    <a:pt x="750244" y="1195717"/>
                  </a:lnTo>
                  <a:lnTo>
                    <a:pt x="704996" y="1177706"/>
                  </a:lnTo>
                  <a:lnTo>
                    <a:pt x="660028" y="1144499"/>
                  </a:lnTo>
                  <a:lnTo>
                    <a:pt x="619290" y="1091488"/>
                  </a:lnTo>
                  <a:lnTo>
                    <a:pt x="596863" y="1044787"/>
                  </a:lnTo>
                  <a:lnTo>
                    <a:pt x="579923" y="995323"/>
                  </a:lnTo>
                  <a:lnTo>
                    <a:pt x="567728" y="944480"/>
                  </a:lnTo>
                  <a:lnTo>
                    <a:pt x="559535" y="893640"/>
                  </a:lnTo>
                  <a:lnTo>
                    <a:pt x="554603" y="844186"/>
                  </a:lnTo>
                  <a:lnTo>
                    <a:pt x="552188" y="797499"/>
                  </a:lnTo>
                  <a:lnTo>
                    <a:pt x="551548" y="754964"/>
                  </a:lnTo>
                  <a:lnTo>
                    <a:pt x="552291" y="709182"/>
                  </a:lnTo>
                  <a:lnTo>
                    <a:pt x="554730" y="663124"/>
                  </a:lnTo>
                  <a:lnTo>
                    <a:pt x="559182" y="617376"/>
                  </a:lnTo>
                  <a:lnTo>
                    <a:pt x="565962" y="572527"/>
                  </a:lnTo>
                  <a:lnTo>
                    <a:pt x="575386" y="529162"/>
                  </a:lnTo>
                  <a:lnTo>
                    <a:pt x="587770" y="487870"/>
                  </a:lnTo>
                  <a:lnTo>
                    <a:pt x="603430" y="449237"/>
                  </a:lnTo>
                  <a:lnTo>
                    <a:pt x="622683" y="413850"/>
                  </a:lnTo>
                  <a:lnTo>
                    <a:pt x="645843" y="382296"/>
                  </a:lnTo>
                  <a:lnTo>
                    <a:pt x="673226" y="355163"/>
                  </a:lnTo>
                  <a:lnTo>
                    <a:pt x="705149" y="333037"/>
                  </a:lnTo>
                  <a:lnTo>
                    <a:pt x="741928" y="316506"/>
                  </a:lnTo>
                  <a:lnTo>
                    <a:pt x="783879" y="306157"/>
                  </a:lnTo>
                  <a:lnTo>
                    <a:pt x="831316" y="302577"/>
                  </a:lnTo>
                  <a:lnTo>
                    <a:pt x="1528453" y="302577"/>
                  </a:lnTo>
                  <a:lnTo>
                    <a:pt x="1516669" y="285651"/>
                  </a:lnTo>
                  <a:lnTo>
                    <a:pt x="1489959" y="252519"/>
                  </a:lnTo>
                  <a:lnTo>
                    <a:pt x="1461157" y="221488"/>
                  </a:lnTo>
                  <a:lnTo>
                    <a:pt x="1430340" y="192546"/>
                  </a:lnTo>
                  <a:lnTo>
                    <a:pt x="1397586" y="165682"/>
                  </a:lnTo>
                  <a:lnTo>
                    <a:pt x="1362976" y="140883"/>
                  </a:lnTo>
                  <a:lnTo>
                    <a:pt x="1326586" y="118138"/>
                  </a:lnTo>
                  <a:lnTo>
                    <a:pt x="1288495" y="97433"/>
                  </a:lnTo>
                  <a:lnTo>
                    <a:pt x="1248783" y="78758"/>
                  </a:lnTo>
                  <a:lnTo>
                    <a:pt x="1207526" y="62100"/>
                  </a:lnTo>
                  <a:lnTo>
                    <a:pt x="1164804" y="47446"/>
                  </a:lnTo>
                  <a:lnTo>
                    <a:pt x="1120696" y="34786"/>
                  </a:lnTo>
                  <a:lnTo>
                    <a:pt x="1075279" y="24107"/>
                  </a:lnTo>
                  <a:lnTo>
                    <a:pt x="1028632" y="15396"/>
                  </a:lnTo>
                  <a:lnTo>
                    <a:pt x="980834" y="8642"/>
                  </a:lnTo>
                  <a:lnTo>
                    <a:pt x="931963" y="3832"/>
                  </a:lnTo>
                  <a:lnTo>
                    <a:pt x="882098" y="956"/>
                  </a:lnTo>
                  <a:lnTo>
                    <a:pt x="831316" y="0"/>
                  </a:lnTo>
                  <a:close/>
                </a:path>
                <a:path extrusionOk="0" h="1501775" w="1651634">
                  <a:moveTo>
                    <a:pt x="1528453" y="302577"/>
                  </a:moveTo>
                  <a:lnTo>
                    <a:pt x="831316" y="302577"/>
                  </a:lnTo>
                  <a:lnTo>
                    <a:pt x="877597" y="306166"/>
                  </a:lnTo>
                  <a:lnTo>
                    <a:pt x="918711" y="316628"/>
                  </a:lnTo>
                  <a:lnTo>
                    <a:pt x="954913" y="333507"/>
                  </a:lnTo>
                  <a:lnTo>
                    <a:pt x="986458" y="356348"/>
                  </a:lnTo>
                  <a:lnTo>
                    <a:pt x="1013600" y="384694"/>
                  </a:lnTo>
                  <a:lnTo>
                    <a:pt x="1036595" y="418090"/>
                  </a:lnTo>
                  <a:lnTo>
                    <a:pt x="1055696" y="456081"/>
                  </a:lnTo>
                  <a:lnTo>
                    <a:pt x="1071160" y="498209"/>
                  </a:lnTo>
                  <a:lnTo>
                    <a:pt x="1083241" y="544019"/>
                  </a:lnTo>
                  <a:lnTo>
                    <a:pt x="1092193" y="593056"/>
                  </a:lnTo>
                  <a:lnTo>
                    <a:pt x="1098272" y="644862"/>
                  </a:lnTo>
                  <a:lnTo>
                    <a:pt x="1101733" y="698984"/>
                  </a:lnTo>
                  <a:lnTo>
                    <a:pt x="1102829" y="754964"/>
                  </a:lnTo>
                  <a:lnTo>
                    <a:pt x="1101962" y="801468"/>
                  </a:lnTo>
                  <a:lnTo>
                    <a:pt x="1099102" y="849043"/>
                  </a:lnTo>
                  <a:lnTo>
                    <a:pt x="1093864" y="896854"/>
                  </a:lnTo>
                  <a:lnTo>
                    <a:pt x="1085862" y="944070"/>
                  </a:lnTo>
                  <a:lnTo>
                    <a:pt x="1074709" y="989855"/>
                  </a:lnTo>
                  <a:lnTo>
                    <a:pt x="1060021" y="1033376"/>
                  </a:lnTo>
                  <a:lnTo>
                    <a:pt x="1041412" y="1073799"/>
                  </a:lnTo>
                  <a:lnTo>
                    <a:pt x="1018495" y="1110290"/>
                  </a:lnTo>
                  <a:lnTo>
                    <a:pt x="990884" y="1142016"/>
                  </a:lnTo>
                  <a:lnTo>
                    <a:pt x="958194" y="1168144"/>
                  </a:lnTo>
                  <a:lnTo>
                    <a:pt x="920040" y="1187838"/>
                  </a:lnTo>
                  <a:lnTo>
                    <a:pt x="876034" y="1200267"/>
                  </a:lnTo>
                  <a:lnTo>
                    <a:pt x="825792" y="1204595"/>
                  </a:lnTo>
                  <a:lnTo>
                    <a:pt x="1521124" y="1204595"/>
                  </a:lnTo>
                  <a:lnTo>
                    <a:pt x="1563844" y="1132546"/>
                  </a:lnTo>
                  <a:lnTo>
                    <a:pt x="1585164" y="1086421"/>
                  </a:lnTo>
                  <a:lnTo>
                    <a:pt x="1603324" y="1038833"/>
                  </a:lnTo>
                  <a:lnTo>
                    <a:pt x="1618457" y="989855"/>
                  </a:lnTo>
                  <a:lnTo>
                    <a:pt x="1630552" y="940169"/>
                  </a:lnTo>
                  <a:lnTo>
                    <a:pt x="1639817" y="889545"/>
                  </a:lnTo>
                  <a:lnTo>
                    <a:pt x="1646314" y="838361"/>
                  </a:lnTo>
                  <a:lnTo>
                    <a:pt x="1650140" y="786843"/>
                  </a:lnTo>
                  <a:lnTo>
                    <a:pt x="1651393" y="735215"/>
                  </a:lnTo>
                  <a:lnTo>
                    <a:pt x="1649928" y="680404"/>
                  </a:lnTo>
                  <a:lnTo>
                    <a:pt x="1645586" y="627814"/>
                  </a:lnTo>
                  <a:lnTo>
                    <a:pt x="1638444" y="577435"/>
                  </a:lnTo>
                  <a:lnTo>
                    <a:pt x="1628557" y="529162"/>
                  </a:lnTo>
                  <a:lnTo>
                    <a:pt x="1616078" y="483259"/>
                  </a:lnTo>
                  <a:lnTo>
                    <a:pt x="1601009" y="439438"/>
                  </a:lnTo>
                  <a:lnTo>
                    <a:pt x="1583456" y="397779"/>
                  </a:lnTo>
                  <a:lnTo>
                    <a:pt x="1563496" y="358269"/>
                  </a:lnTo>
                  <a:lnTo>
                    <a:pt x="1541208" y="320897"/>
                  </a:lnTo>
                  <a:lnTo>
                    <a:pt x="1528453" y="302577"/>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52" name="Google Shape;752;p46"/>
            <p:cNvSpPr/>
            <p:nvPr/>
          </p:nvSpPr>
          <p:spPr>
            <a:xfrm>
              <a:off x="14976246" y="8448139"/>
              <a:ext cx="62189" cy="238661"/>
            </a:xfrm>
            <a:custGeom>
              <a:rect b="b" l="l" r="r" t="t"/>
              <a:pathLst>
                <a:path extrusionOk="0" h="2042160" w="532129">
                  <a:moveTo>
                    <a:pt x="531622" y="0"/>
                  </a:moveTo>
                  <a:lnTo>
                    <a:pt x="0" y="0"/>
                  </a:lnTo>
                  <a:lnTo>
                    <a:pt x="0" y="2041613"/>
                  </a:lnTo>
                  <a:lnTo>
                    <a:pt x="531622" y="2041613"/>
                  </a:lnTo>
                  <a:lnTo>
                    <a:pt x="531622"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53" name="Google Shape;753;p46"/>
            <p:cNvSpPr/>
            <p:nvPr/>
          </p:nvSpPr>
          <p:spPr>
            <a:xfrm>
              <a:off x="15067761" y="8469289"/>
              <a:ext cx="131576" cy="217511"/>
            </a:xfrm>
            <a:custGeom>
              <a:rect b="b" l="l" r="r" t="t"/>
              <a:pathLst>
                <a:path extrusionOk="0" h="1861185" w="1125854">
                  <a:moveTo>
                    <a:pt x="789025" y="0"/>
                  </a:moveTo>
                  <a:lnTo>
                    <a:pt x="277126" y="203530"/>
                  </a:lnTo>
                  <a:lnTo>
                    <a:pt x="277126" y="424078"/>
                  </a:lnTo>
                  <a:lnTo>
                    <a:pt x="0" y="424078"/>
                  </a:lnTo>
                  <a:lnTo>
                    <a:pt x="0" y="763447"/>
                  </a:lnTo>
                  <a:lnTo>
                    <a:pt x="268706" y="763447"/>
                  </a:lnTo>
                  <a:lnTo>
                    <a:pt x="268706" y="1444879"/>
                  </a:lnTo>
                  <a:lnTo>
                    <a:pt x="269639" y="1491885"/>
                  </a:lnTo>
                  <a:lnTo>
                    <a:pt x="272643" y="1536128"/>
                  </a:lnTo>
                  <a:lnTo>
                    <a:pt x="278031" y="1577597"/>
                  </a:lnTo>
                  <a:lnTo>
                    <a:pt x="286112" y="1616280"/>
                  </a:lnTo>
                  <a:lnTo>
                    <a:pt x="311598" y="1685246"/>
                  </a:lnTo>
                  <a:lnTo>
                    <a:pt x="351590" y="1742938"/>
                  </a:lnTo>
                  <a:lnTo>
                    <a:pt x="408572" y="1789267"/>
                  </a:lnTo>
                  <a:lnTo>
                    <a:pt x="444211" y="1808143"/>
                  </a:lnTo>
                  <a:lnTo>
                    <a:pt x="485031" y="1824145"/>
                  </a:lnTo>
                  <a:lnTo>
                    <a:pt x="531341" y="1837262"/>
                  </a:lnTo>
                  <a:lnTo>
                    <a:pt x="583454" y="1847484"/>
                  </a:lnTo>
                  <a:lnTo>
                    <a:pt x="641679" y="1854799"/>
                  </a:lnTo>
                  <a:lnTo>
                    <a:pt x="706327" y="1859196"/>
                  </a:lnTo>
                  <a:lnTo>
                    <a:pt x="777709" y="1860664"/>
                  </a:lnTo>
                  <a:lnTo>
                    <a:pt x="850061" y="1859843"/>
                  </a:lnTo>
                  <a:lnTo>
                    <a:pt x="912828" y="1857580"/>
                  </a:lnTo>
                  <a:lnTo>
                    <a:pt x="967143" y="1854173"/>
                  </a:lnTo>
                  <a:lnTo>
                    <a:pt x="1014140" y="1849918"/>
                  </a:lnTo>
                  <a:lnTo>
                    <a:pt x="1054954" y="1845114"/>
                  </a:lnTo>
                  <a:lnTo>
                    <a:pt x="1122565" y="1835048"/>
                  </a:lnTo>
                  <a:lnTo>
                    <a:pt x="1122565" y="1501470"/>
                  </a:lnTo>
                  <a:lnTo>
                    <a:pt x="1080377" y="1506330"/>
                  </a:lnTo>
                  <a:lnTo>
                    <a:pt x="1047702" y="1508826"/>
                  </a:lnTo>
                  <a:lnTo>
                    <a:pt x="1019270" y="1509746"/>
                  </a:lnTo>
                  <a:lnTo>
                    <a:pt x="989812" y="1509877"/>
                  </a:lnTo>
                  <a:lnTo>
                    <a:pt x="929175" y="1506923"/>
                  </a:lnTo>
                  <a:lnTo>
                    <a:pt x="881927" y="1497967"/>
                  </a:lnTo>
                  <a:lnTo>
                    <a:pt x="846370" y="1482869"/>
                  </a:lnTo>
                  <a:lnTo>
                    <a:pt x="803533" y="1433679"/>
                  </a:lnTo>
                  <a:lnTo>
                    <a:pt x="787073" y="1358226"/>
                  </a:lnTo>
                  <a:lnTo>
                    <a:pt x="784487" y="1310298"/>
                  </a:lnTo>
                  <a:lnTo>
                    <a:pt x="783399" y="1255382"/>
                  </a:lnTo>
                  <a:lnTo>
                    <a:pt x="783399" y="763447"/>
                  </a:lnTo>
                  <a:lnTo>
                    <a:pt x="1125448" y="763447"/>
                  </a:lnTo>
                  <a:lnTo>
                    <a:pt x="1125448" y="424078"/>
                  </a:lnTo>
                  <a:lnTo>
                    <a:pt x="789025" y="424078"/>
                  </a:lnTo>
                  <a:lnTo>
                    <a:pt x="789025"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54" name="Google Shape;754;p46"/>
            <p:cNvSpPr/>
            <p:nvPr/>
          </p:nvSpPr>
          <p:spPr>
            <a:xfrm>
              <a:off x="15222399" y="8511292"/>
              <a:ext cx="176547" cy="175508"/>
            </a:xfrm>
            <a:custGeom>
              <a:rect b="b" l="l" r="r" t="t"/>
              <a:pathLst>
                <a:path extrusionOk="0" h="1501775" w="1510665">
                  <a:moveTo>
                    <a:pt x="754989" y="0"/>
                  </a:moveTo>
                  <a:lnTo>
                    <a:pt x="698067" y="1261"/>
                  </a:lnTo>
                  <a:lnTo>
                    <a:pt x="643524" y="5016"/>
                  </a:lnTo>
                  <a:lnTo>
                    <a:pt x="591340" y="11222"/>
                  </a:lnTo>
                  <a:lnTo>
                    <a:pt x="541498" y="19835"/>
                  </a:lnTo>
                  <a:lnTo>
                    <a:pt x="493980" y="30813"/>
                  </a:lnTo>
                  <a:lnTo>
                    <a:pt x="448767" y="44113"/>
                  </a:lnTo>
                  <a:lnTo>
                    <a:pt x="405843" y="59690"/>
                  </a:lnTo>
                  <a:lnTo>
                    <a:pt x="365188" y="77503"/>
                  </a:lnTo>
                  <a:lnTo>
                    <a:pt x="326785" y="97508"/>
                  </a:lnTo>
                  <a:lnTo>
                    <a:pt x="290615" y="119662"/>
                  </a:lnTo>
                  <a:lnTo>
                    <a:pt x="256661" y="143922"/>
                  </a:lnTo>
                  <a:lnTo>
                    <a:pt x="224904" y="170244"/>
                  </a:lnTo>
                  <a:lnTo>
                    <a:pt x="195328" y="198586"/>
                  </a:lnTo>
                  <a:lnTo>
                    <a:pt x="167912" y="228904"/>
                  </a:lnTo>
                  <a:lnTo>
                    <a:pt x="142640" y="261156"/>
                  </a:lnTo>
                  <a:lnTo>
                    <a:pt x="119493" y="295298"/>
                  </a:lnTo>
                  <a:lnTo>
                    <a:pt x="98366" y="331462"/>
                  </a:lnTo>
                  <a:lnTo>
                    <a:pt x="79504" y="369080"/>
                  </a:lnTo>
                  <a:lnTo>
                    <a:pt x="62626" y="408634"/>
                  </a:lnTo>
                  <a:lnTo>
                    <a:pt x="47800" y="449906"/>
                  </a:lnTo>
                  <a:lnTo>
                    <a:pt x="35010" y="492853"/>
                  </a:lnTo>
                  <a:lnTo>
                    <a:pt x="24237" y="537431"/>
                  </a:lnTo>
                  <a:lnTo>
                    <a:pt x="15464" y="583597"/>
                  </a:lnTo>
                  <a:lnTo>
                    <a:pt x="8671" y="631309"/>
                  </a:lnTo>
                  <a:lnTo>
                    <a:pt x="3841" y="680523"/>
                  </a:lnTo>
                  <a:lnTo>
                    <a:pt x="957" y="731196"/>
                  </a:lnTo>
                  <a:lnTo>
                    <a:pt x="0" y="783285"/>
                  </a:lnTo>
                  <a:lnTo>
                    <a:pt x="1177" y="836479"/>
                  </a:lnTo>
                  <a:lnTo>
                    <a:pt x="4703" y="887704"/>
                  </a:lnTo>
                  <a:lnTo>
                    <a:pt x="10563" y="936951"/>
                  </a:lnTo>
                  <a:lnTo>
                    <a:pt x="18745" y="984211"/>
                  </a:lnTo>
                  <a:lnTo>
                    <a:pt x="29236" y="1029473"/>
                  </a:lnTo>
                  <a:lnTo>
                    <a:pt x="42025" y="1072727"/>
                  </a:lnTo>
                  <a:lnTo>
                    <a:pt x="57097" y="1113966"/>
                  </a:lnTo>
                  <a:lnTo>
                    <a:pt x="74441" y="1153178"/>
                  </a:lnTo>
                  <a:lnTo>
                    <a:pt x="94043" y="1190354"/>
                  </a:lnTo>
                  <a:lnTo>
                    <a:pt x="115892" y="1225485"/>
                  </a:lnTo>
                  <a:lnTo>
                    <a:pt x="139974" y="1258561"/>
                  </a:lnTo>
                  <a:lnTo>
                    <a:pt x="166277" y="1289573"/>
                  </a:lnTo>
                  <a:lnTo>
                    <a:pt x="194787" y="1318510"/>
                  </a:lnTo>
                  <a:lnTo>
                    <a:pt x="225494" y="1345364"/>
                  </a:lnTo>
                  <a:lnTo>
                    <a:pt x="258383" y="1370125"/>
                  </a:lnTo>
                  <a:lnTo>
                    <a:pt x="293442" y="1392782"/>
                  </a:lnTo>
                  <a:lnTo>
                    <a:pt x="330658" y="1413328"/>
                  </a:lnTo>
                  <a:lnTo>
                    <a:pt x="370020" y="1431751"/>
                  </a:lnTo>
                  <a:lnTo>
                    <a:pt x="411513" y="1448043"/>
                  </a:lnTo>
                  <a:lnTo>
                    <a:pt x="455126" y="1462194"/>
                  </a:lnTo>
                  <a:lnTo>
                    <a:pt x="500846" y="1474194"/>
                  </a:lnTo>
                  <a:lnTo>
                    <a:pt x="548659" y="1484033"/>
                  </a:lnTo>
                  <a:lnTo>
                    <a:pt x="598555" y="1491703"/>
                  </a:lnTo>
                  <a:lnTo>
                    <a:pt x="650519" y="1497193"/>
                  </a:lnTo>
                  <a:lnTo>
                    <a:pt x="704539" y="1500494"/>
                  </a:lnTo>
                  <a:lnTo>
                    <a:pt x="760602" y="1501597"/>
                  </a:lnTo>
                  <a:lnTo>
                    <a:pt x="812866" y="1500645"/>
                  </a:lnTo>
                  <a:lnTo>
                    <a:pt x="864499" y="1497757"/>
                  </a:lnTo>
                  <a:lnTo>
                    <a:pt x="915332" y="1492880"/>
                  </a:lnTo>
                  <a:lnTo>
                    <a:pt x="965196" y="1485964"/>
                  </a:lnTo>
                  <a:lnTo>
                    <a:pt x="1013925" y="1476956"/>
                  </a:lnTo>
                  <a:lnTo>
                    <a:pt x="1061348" y="1465807"/>
                  </a:lnTo>
                  <a:lnTo>
                    <a:pt x="1107298" y="1452465"/>
                  </a:lnTo>
                  <a:lnTo>
                    <a:pt x="1151607" y="1436878"/>
                  </a:lnTo>
                  <a:lnTo>
                    <a:pt x="1194106" y="1418995"/>
                  </a:lnTo>
                  <a:lnTo>
                    <a:pt x="1234627" y="1398765"/>
                  </a:lnTo>
                  <a:lnTo>
                    <a:pt x="1273001" y="1376137"/>
                  </a:lnTo>
                  <a:lnTo>
                    <a:pt x="1309060" y="1351059"/>
                  </a:lnTo>
                  <a:lnTo>
                    <a:pt x="1342636" y="1323481"/>
                  </a:lnTo>
                  <a:lnTo>
                    <a:pt x="1373561" y="1293351"/>
                  </a:lnTo>
                  <a:lnTo>
                    <a:pt x="1401666" y="1260617"/>
                  </a:lnTo>
                  <a:lnTo>
                    <a:pt x="1426782" y="1225229"/>
                  </a:lnTo>
                  <a:lnTo>
                    <a:pt x="1433742" y="1213154"/>
                  </a:lnTo>
                  <a:lnTo>
                    <a:pt x="763498" y="1213154"/>
                  </a:lnTo>
                  <a:lnTo>
                    <a:pt x="701140" y="1207825"/>
                  </a:lnTo>
                  <a:lnTo>
                    <a:pt x="649148" y="1192902"/>
                  </a:lnTo>
                  <a:lnTo>
                    <a:pt x="606581" y="1169988"/>
                  </a:lnTo>
                  <a:lnTo>
                    <a:pt x="572496" y="1140681"/>
                  </a:lnTo>
                  <a:lnTo>
                    <a:pt x="545950" y="1106583"/>
                  </a:lnTo>
                  <a:lnTo>
                    <a:pt x="526002" y="1069293"/>
                  </a:lnTo>
                  <a:lnTo>
                    <a:pt x="511708" y="1030413"/>
                  </a:lnTo>
                  <a:lnTo>
                    <a:pt x="502126" y="991542"/>
                  </a:lnTo>
                  <a:lnTo>
                    <a:pt x="493330" y="920230"/>
                  </a:lnTo>
                  <a:lnTo>
                    <a:pt x="492074" y="868159"/>
                  </a:lnTo>
                  <a:lnTo>
                    <a:pt x="1510055" y="868159"/>
                  </a:lnTo>
                  <a:lnTo>
                    <a:pt x="1509516" y="796801"/>
                  </a:lnTo>
                  <a:lnTo>
                    <a:pt x="1507764" y="731196"/>
                  </a:lnTo>
                  <a:lnTo>
                    <a:pt x="1504697" y="672070"/>
                  </a:lnTo>
                  <a:lnTo>
                    <a:pt x="1500079" y="617510"/>
                  </a:lnTo>
                  <a:lnTo>
                    <a:pt x="1495316" y="579704"/>
                  </a:lnTo>
                  <a:lnTo>
                    <a:pt x="497763" y="579704"/>
                  </a:lnTo>
                  <a:lnTo>
                    <a:pt x="500069" y="554915"/>
                  </a:lnTo>
                  <a:lnTo>
                    <a:pt x="511975" y="485679"/>
                  </a:lnTo>
                  <a:lnTo>
                    <a:pt x="523951" y="445916"/>
                  </a:lnTo>
                  <a:lnTo>
                    <a:pt x="541527" y="405845"/>
                  </a:lnTo>
                  <a:lnTo>
                    <a:pt x="565892" y="367809"/>
                  </a:lnTo>
                  <a:lnTo>
                    <a:pt x="598232" y="334148"/>
                  </a:lnTo>
                  <a:lnTo>
                    <a:pt x="639736" y="307206"/>
                  </a:lnTo>
                  <a:lnTo>
                    <a:pt x="691592" y="289323"/>
                  </a:lnTo>
                  <a:lnTo>
                    <a:pt x="754989" y="282841"/>
                  </a:lnTo>
                  <a:lnTo>
                    <a:pt x="1386240" y="282841"/>
                  </a:lnTo>
                  <a:lnTo>
                    <a:pt x="1371020" y="260068"/>
                  </a:lnTo>
                  <a:lnTo>
                    <a:pt x="1346757" y="228435"/>
                  </a:lnTo>
                  <a:lnTo>
                    <a:pt x="1320065" y="198215"/>
                  </a:lnTo>
                  <a:lnTo>
                    <a:pt x="1290792" y="169557"/>
                  </a:lnTo>
                  <a:lnTo>
                    <a:pt x="1258786" y="142610"/>
                  </a:lnTo>
                  <a:lnTo>
                    <a:pt x="1223895" y="117523"/>
                  </a:lnTo>
                  <a:lnTo>
                    <a:pt x="1185967" y="94445"/>
                  </a:lnTo>
                  <a:lnTo>
                    <a:pt x="1144851" y="73525"/>
                  </a:lnTo>
                  <a:lnTo>
                    <a:pt x="1100394" y="54911"/>
                  </a:lnTo>
                  <a:lnTo>
                    <a:pt x="1052444" y="38753"/>
                  </a:lnTo>
                  <a:lnTo>
                    <a:pt x="1000850" y="25198"/>
                  </a:lnTo>
                  <a:lnTo>
                    <a:pt x="945460" y="14397"/>
                  </a:lnTo>
                  <a:lnTo>
                    <a:pt x="886120" y="6498"/>
                  </a:lnTo>
                  <a:lnTo>
                    <a:pt x="822681" y="1649"/>
                  </a:lnTo>
                  <a:lnTo>
                    <a:pt x="754989" y="0"/>
                  </a:lnTo>
                  <a:close/>
                </a:path>
                <a:path extrusionOk="0" h="1501775" w="1510665">
                  <a:moveTo>
                    <a:pt x="1501647" y="1006678"/>
                  </a:moveTo>
                  <a:lnTo>
                    <a:pt x="1006589" y="1006678"/>
                  </a:lnTo>
                  <a:lnTo>
                    <a:pt x="997911" y="1053723"/>
                  </a:lnTo>
                  <a:lnTo>
                    <a:pt x="982559" y="1095031"/>
                  </a:lnTo>
                  <a:lnTo>
                    <a:pt x="960770" y="1130436"/>
                  </a:lnTo>
                  <a:lnTo>
                    <a:pt x="932778" y="1159775"/>
                  </a:lnTo>
                  <a:lnTo>
                    <a:pt x="898819" y="1182881"/>
                  </a:lnTo>
                  <a:lnTo>
                    <a:pt x="859129" y="1199589"/>
                  </a:lnTo>
                  <a:lnTo>
                    <a:pt x="813944" y="1209736"/>
                  </a:lnTo>
                  <a:lnTo>
                    <a:pt x="763498" y="1213154"/>
                  </a:lnTo>
                  <a:lnTo>
                    <a:pt x="1433742" y="1213154"/>
                  </a:lnTo>
                  <a:lnTo>
                    <a:pt x="1448742" y="1187135"/>
                  </a:lnTo>
                  <a:lnTo>
                    <a:pt x="1467376" y="1146284"/>
                  </a:lnTo>
                  <a:lnTo>
                    <a:pt x="1482518" y="1102625"/>
                  </a:lnTo>
                  <a:lnTo>
                    <a:pt x="1493998" y="1056107"/>
                  </a:lnTo>
                  <a:lnTo>
                    <a:pt x="1501647" y="1006678"/>
                  </a:lnTo>
                  <a:close/>
                </a:path>
                <a:path extrusionOk="0" h="1501775" w="1510665">
                  <a:moveTo>
                    <a:pt x="1386240" y="282841"/>
                  </a:moveTo>
                  <a:lnTo>
                    <a:pt x="754989" y="282841"/>
                  </a:lnTo>
                  <a:lnTo>
                    <a:pt x="818307" y="288939"/>
                  </a:lnTo>
                  <a:lnTo>
                    <a:pt x="869955" y="305841"/>
                  </a:lnTo>
                  <a:lnTo>
                    <a:pt x="911154" y="331462"/>
                  </a:lnTo>
                  <a:lnTo>
                    <a:pt x="943124" y="363716"/>
                  </a:lnTo>
                  <a:lnTo>
                    <a:pt x="967085" y="400516"/>
                  </a:lnTo>
                  <a:lnTo>
                    <a:pt x="984259" y="439777"/>
                  </a:lnTo>
                  <a:lnTo>
                    <a:pt x="995866" y="479412"/>
                  </a:lnTo>
                  <a:lnTo>
                    <a:pt x="1003125" y="517336"/>
                  </a:lnTo>
                  <a:lnTo>
                    <a:pt x="1009484" y="579704"/>
                  </a:lnTo>
                  <a:lnTo>
                    <a:pt x="1495316" y="579704"/>
                  </a:lnTo>
                  <a:lnTo>
                    <a:pt x="1485575" y="521025"/>
                  </a:lnTo>
                  <a:lnTo>
                    <a:pt x="1475350" y="477913"/>
                  </a:lnTo>
                  <a:lnTo>
                    <a:pt x="1462919" y="437428"/>
                  </a:lnTo>
                  <a:lnTo>
                    <a:pt x="1448111" y="398976"/>
                  </a:lnTo>
                  <a:lnTo>
                    <a:pt x="1430756" y="361962"/>
                  </a:lnTo>
                  <a:lnTo>
                    <a:pt x="1412868" y="326981"/>
                  </a:lnTo>
                  <a:lnTo>
                    <a:pt x="1393007" y="292967"/>
                  </a:lnTo>
                  <a:lnTo>
                    <a:pt x="1386240" y="282841"/>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55" name="Google Shape;755;p46"/>
            <p:cNvSpPr/>
            <p:nvPr/>
          </p:nvSpPr>
          <p:spPr>
            <a:xfrm>
              <a:off x="15425933" y="8511292"/>
              <a:ext cx="176844" cy="175508"/>
            </a:xfrm>
            <a:custGeom>
              <a:rect b="b" l="l" r="r" t="t"/>
              <a:pathLst>
                <a:path extrusionOk="0" h="1501775" w="1513204">
                  <a:moveTo>
                    <a:pt x="791743" y="0"/>
                  </a:moveTo>
                  <a:lnTo>
                    <a:pt x="747482" y="788"/>
                  </a:lnTo>
                  <a:lnTo>
                    <a:pt x="703385" y="3192"/>
                  </a:lnTo>
                  <a:lnTo>
                    <a:pt x="659573" y="7265"/>
                  </a:lnTo>
                  <a:lnTo>
                    <a:pt x="616161" y="13062"/>
                  </a:lnTo>
                  <a:lnTo>
                    <a:pt x="573270" y="20640"/>
                  </a:lnTo>
                  <a:lnTo>
                    <a:pt x="531015" y="30053"/>
                  </a:lnTo>
                  <a:lnTo>
                    <a:pt x="489516" y="41356"/>
                  </a:lnTo>
                  <a:lnTo>
                    <a:pt x="448891" y="54604"/>
                  </a:lnTo>
                  <a:lnTo>
                    <a:pt x="409257" y="69853"/>
                  </a:lnTo>
                  <a:lnTo>
                    <a:pt x="370734" y="87157"/>
                  </a:lnTo>
                  <a:lnTo>
                    <a:pt x="333437" y="106573"/>
                  </a:lnTo>
                  <a:lnTo>
                    <a:pt x="297487" y="128154"/>
                  </a:lnTo>
                  <a:lnTo>
                    <a:pt x="263000" y="151956"/>
                  </a:lnTo>
                  <a:lnTo>
                    <a:pt x="230096" y="178035"/>
                  </a:lnTo>
                  <a:lnTo>
                    <a:pt x="198891" y="206445"/>
                  </a:lnTo>
                  <a:lnTo>
                    <a:pt x="169504" y="237241"/>
                  </a:lnTo>
                  <a:lnTo>
                    <a:pt x="142054" y="270479"/>
                  </a:lnTo>
                  <a:lnTo>
                    <a:pt x="116657" y="306214"/>
                  </a:lnTo>
                  <a:lnTo>
                    <a:pt x="93433" y="344501"/>
                  </a:lnTo>
                  <a:lnTo>
                    <a:pt x="72498" y="385396"/>
                  </a:lnTo>
                  <a:lnTo>
                    <a:pt x="53972" y="428952"/>
                  </a:lnTo>
                  <a:lnTo>
                    <a:pt x="37972" y="475226"/>
                  </a:lnTo>
                  <a:lnTo>
                    <a:pt x="24617" y="524272"/>
                  </a:lnTo>
                  <a:lnTo>
                    <a:pt x="14024" y="576146"/>
                  </a:lnTo>
                  <a:lnTo>
                    <a:pt x="6311" y="630904"/>
                  </a:lnTo>
                  <a:lnTo>
                    <a:pt x="1597" y="688599"/>
                  </a:lnTo>
                  <a:lnTo>
                    <a:pt x="0" y="749287"/>
                  </a:lnTo>
                  <a:lnTo>
                    <a:pt x="1407" y="805034"/>
                  </a:lnTo>
                  <a:lnTo>
                    <a:pt x="5581" y="858558"/>
                  </a:lnTo>
                  <a:lnTo>
                    <a:pt x="12449" y="909868"/>
                  </a:lnTo>
                  <a:lnTo>
                    <a:pt x="21939" y="958973"/>
                  </a:lnTo>
                  <a:lnTo>
                    <a:pt x="33979" y="1005883"/>
                  </a:lnTo>
                  <a:lnTo>
                    <a:pt x="48496" y="1050607"/>
                  </a:lnTo>
                  <a:lnTo>
                    <a:pt x="65417" y="1093155"/>
                  </a:lnTo>
                  <a:lnTo>
                    <a:pt x="84671" y="1133536"/>
                  </a:lnTo>
                  <a:lnTo>
                    <a:pt x="106186" y="1171759"/>
                  </a:lnTo>
                  <a:lnTo>
                    <a:pt x="129888" y="1207834"/>
                  </a:lnTo>
                  <a:lnTo>
                    <a:pt x="155705" y="1241770"/>
                  </a:lnTo>
                  <a:lnTo>
                    <a:pt x="183565" y="1273576"/>
                  </a:lnTo>
                  <a:lnTo>
                    <a:pt x="213396" y="1303262"/>
                  </a:lnTo>
                  <a:lnTo>
                    <a:pt x="245126" y="1330838"/>
                  </a:lnTo>
                  <a:lnTo>
                    <a:pt x="278681" y="1356312"/>
                  </a:lnTo>
                  <a:lnTo>
                    <a:pt x="313990" y="1379695"/>
                  </a:lnTo>
                  <a:lnTo>
                    <a:pt x="350980" y="1400994"/>
                  </a:lnTo>
                  <a:lnTo>
                    <a:pt x="389579" y="1420221"/>
                  </a:lnTo>
                  <a:lnTo>
                    <a:pt x="429715" y="1437384"/>
                  </a:lnTo>
                  <a:lnTo>
                    <a:pt x="471314" y="1452493"/>
                  </a:lnTo>
                  <a:lnTo>
                    <a:pt x="514306" y="1465557"/>
                  </a:lnTo>
                  <a:lnTo>
                    <a:pt x="558617" y="1476585"/>
                  </a:lnTo>
                  <a:lnTo>
                    <a:pt x="604175" y="1485587"/>
                  </a:lnTo>
                  <a:lnTo>
                    <a:pt x="650908" y="1492572"/>
                  </a:lnTo>
                  <a:lnTo>
                    <a:pt x="698744" y="1497550"/>
                  </a:lnTo>
                  <a:lnTo>
                    <a:pt x="747609" y="1500529"/>
                  </a:lnTo>
                  <a:lnTo>
                    <a:pt x="797432" y="1501521"/>
                  </a:lnTo>
                  <a:lnTo>
                    <a:pt x="852665" y="1500229"/>
                  </a:lnTo>
                  <a:lnTo>
                    <a:pt x="906222" y="1496387"/>
                  </a:lnTo>
                  <a:lnTo>
                    <a:pt x="958027" y="1490045"/>
                  </a:lnTo>
                  <a:lnTo>
                    <a:pt x="1008008" y="1481250"/>
                  </a:lnTo>
                  <a:lnTo>
                    <a:pt x="1056091" y="1470051"/>
                  </a:lnTo>
                  <a:lnTo>
                    <a:pt x="1102202" y="1456499"/>
                  </a:lnTo>
                  <a:lnTo>
                    <a:pt x="1146266" y="1440641"/>
                  </a:lnTo>
                  <a:lnTo>
                    <a:pt x="1188211" y="1422526"/>
                  </a:lnTo>
                  <a:lnTo>
                    <a:pt x="1227961" y="1402204"/>
                  </a:lnTo>
                  <a:lnTo>
                    <a:pt x="1265445" y="1379724"/>
                  </a:lnTo>
                  <a:lnTo>
                    <a:pt x="1300586" y="1355135"/>
                  </a:lnTo>
                  <a:lnTo>
                    <a:pt x="1333313" y="1328484"/>
                  </a:lnTo>
                  <a:lnTo>
                    <a:pt x="1363550" y="1299823"/>
                  </a:lnTo>
                  <a:lnTo>
                    <a:pt x="1391225" y="1269199"/>
                  </a:lnTo>
                  <a:lnTo>
                    <a:pt x="1416262" y="1236661"/>
                  </a:lnTo>
                  <a:lnTo>
                    <a:pt x="1438589" y="1202258"/>
                  </a:lnTo>
                  <a:lnTo>
                    <a:pt x="1458131" y="1166040"/>
                  </a:lnTo>
                  <a:lnTo>
                    <a:pt x="1474815" y="1128055"/>
                  </a:lnTo>
                  <a:lnTo>
                    <a:pt x="1488566" y="1088353"/>
                  </a:lnTo>
                  <a:lnTo>
                    <a:pt x="1499312" y="1046982"/>
                  </a:lnTo>
                  <a:lnTo>
                    <a:pt x="1506977" y="1003991"/>
                  </a:lnTo>
                  <a:lnTo>
                    <a:pt x="1511489" y="959429"/>
                  </a:lnTo>
                  <a:lnTo>
                    <a:pt x="1512773" y="913345"/>
                  </a:lnTo>
                  <a:lnTo>
                    <a:pt x="975525" y="913345"/>
                  </a:lnTo>
                  <a:lnTo>
                    <a:pt x="974889" y="951528"/>
                  </a:lnTo>
                  <a:lnTo>
                    <a:pt x="972112" y="993069"/>
                  </a:lnTo>
                  <a:lnTo>
                    <a:pt x="965890" y="1035871"/>
                  </a:lnTo>
                  <a:lnTo>
                    <a:pt x="954921" y="1077838"/>
                  </a:lnTo>
                  <a:lnTo>
                    <a:pt x="937899" y="1116875"/>
                  </a:lnTo>
                  <a:lnTo>
                    <a:pt x="913522" y="1150886"/>
                  </a:lnTo>
                  <a:lnTo>
                    <a:pt x="880486" y="1177775"/>
                  </a:lnTo>
                  <a:lnTo>
                    <a:pt x="837487" y="1195445"/>
                  </a:lnTo>
                  <a:lnTo>
                    <a:pt x="783221" y="1201801"/>
                  </a:lnTo>
                  <a:lnTo>
                    <a:pt x="750703" y="1199917"/>
                  </a:lnTo>
                  <a:lnTo>
                    <a:pt x="690522" y="1182787"/>
                  </a:lnTo>
                  <a:lnTo>
                    <a:pt x="638455" y="1143265"/>
                  </a:lnTo>
                  <a:lnTo>
                    <a:pt x="596471" y="1075856"/>
                  </a:lnTo>
                  <a:lnTo>
                    <a:pt x="579876" y="1029978"/>
                  </a:lnTo>
                  <a:lnTo>
                    <a:pt x="566541" y="975069"/>
                  </a:lnTo>
                  <a:lnTo>
                    <a:pt x="556710" y="910441"/>
                  </a:lnTo>
                  <a:lnTo>
                    <a:pt x="550632" y="835410"/>
                  </a:lnTo>
                  <a:lnTo>
                    <a:pt x="548551" y="749287"/>
                  </a:lnTo>
                  <a:lnTo>
                    <a:pt x="549402" y="692832"/>
                  </a:lnTo>
                  <a:lnTo>
                    <a:pt x="552146" y="638587"/>
                  </a:lnTo>
                  <a:lnTo>
                    <a:pt x="557069" y="586953"/>
                  </a:lnTo>
                  <a:lnTo>
                    <a:pt x="564455" y="538331"/>
                  </a:lnTo>
                  <a:lnTo>
                    <a:pt x="574592" y="493123"/>
                  </a:lnTo>
                  <a:lnTo>
                    <a:pt x="587763" y="451730"/>
                  </a:lnTo>
                  <a:lnTo>
                    <a:pt x="604254" y="414554"/>
                  </a:lnTo>
                  <a:lnTo>
                    <a:pt x="624352" y="381996"/>
                  </a:lnTo>
                  <a:lnTo>
                    <a:pt x="676507" y="332340"/>
                  </a:lnTo>
                  <a:lnTo>
                    <a:pt x="746513" y="305973"/>
                  </a:lnTo>
                  <a:lnTo>
                    <a:pt x="788923" y="302526"/>
                  </a:lnTo>
                  <a:lnTo>
                    <a:pt x="836865" y="307527"/>
                  </a:lnTo>
                  <a:lnTo>
                    <a:pt x="877013" y="321842"/>
                  </a:lnTo>
                  <a:lnTo>
                    <a:pt x="909799" y="344444"/>
                  </a:lnTo>
                  <a:lnTo>
                    <a:pt x="935655" y="374302"/>
                  </a:lnTo>
                  <a:lnTo>
                    <a:pt x="955013" y="410388"/>
                  </a:lnTo>
                  <a:lnTo>
                    <a:pt x="968305" y="451672"/>
                  </a:lnTo>
                  <a:lnTo>
                    <a:pt x="975963" y="497125"/>
                  </a:lnTo>
                  <a:lnTo>
                    <a:pt x="978420" y="545719"/>
                  </a:lnTo>
                  <a:lnTo>
                    <a:pt x="1504264" y="545719"/>
                  </a:lnTo>
                  <a:lnTo>
                    <a:pt x="1497364" y="475948"/>
                  </a:lnTo>
                  <a:lnTo>
                    <a:pt x="1490057" y="435713"/>
                  </a:lnTo>
                  <a:lnTo>
                    <a:pt x="1478540" y="392661"/>
                  </a:lnTo>
                  <a:lnTo>
                    <a:pt x="1461587" y="347356"/>
                  </a:lnTo>
                  <a:lnTo>
                    <a:pt x="1437970" y="300359"/>
                  </a:lnTo>
                  <a:lnTo>
                    <a:pt x="1406461" y="252234"/>
                  </a:lnTo>
                  <a:lnTo>
                    <a:pt x="1365834" y="203542"/>
                  </a:lnTo>
                  <a:lnTo>
                    <a:pt x="1326409" y="165088"/>
                  </a:lnTo>
                  <a:lnTo>
                    <a:pt x="1284214" y="131709"/>
                  </a:lnTo>
                  <a:lnTo>
                    <a:pt x="1239789" y="103056"/>
                  </a:lnTo>
                  <a:lnTo>
                    <a:pt x="1193674" y="78781"/>
                  </a:lnTo>
                  <a:lnTo>
                    <a:pt x="1146410" y="58538"/>
                  </a:lnTo>
                  <a:lnTo>
                    <a:pt x="1098537" y="41979"/>
                  </a:lnTo>
                  <a:lnTo>
                    <a:pt x="1050594" y="28756"/>
                  </a:lnTo>
                  <a:lnTo>
                    <a:pt x="1003123" y="18520"/>
                  </a:lnTo>
                  <a:lnTo>
                    <a:pt x="956663" y="10926"/>
                  </a:lnTo>
                  <a:lnTo>
                    <a:pt x="911755" y="5624"/>
                  </a:lnTo>
                  <a:lnTo>
                    <a:pt x="868939" y="2268"/>
                  </a:lnTo>
                  <a:lnTo>
                    <a:pt x="828755" y="509"/>
                  </a:lnTo>
                  <a:lnTo>
                    <a:pt x="791743"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56" name="Google Shape;756;p46"/>
            <p:cNvSpPr/>
            <p:nvPr/>
          </p:nvSpPr>
          <p:spPr>
            <a:xfrm>
              <a:off x="15618966" y="8448213"/>
              <a:ext cx="177512" cy="238587"/>
            </a:xfrm>
            <a:custGeom>
              <a:rect b="b" l="l" r="r" t="t"/>
              <a:pathLst>
                <a:path extrusionOk="0" h="2041525" w="1518919">
                  <a:moveTo>
                    <a:pt x="537070" y="0"/>
                  </a:moveTo>
                  <a:lnTo>
                    <a:pt x="0" y="0"/>
                  </a:lnTo>
                  <a:lnTo>
                    <a:pt x="0" y="2041525"/>
                  </a:lnTo>
                  <a:lnTo>
                    <a:pt x="531545" y="2041525"/>
                  </a:lnTo>
                  <a:lnTo>
                    <a:pt x="531658" y="1331811"/>
                  </a:lnTo>
                  <a:lnTo>
                    <a:pt x="532449" y="1270577"/>
                  </a:lnTo>
                  <a:lnTo>
                    <a:pt x="534596" y="1215862"/>
                  </a:lnTo>
                  <a:lnTo>
                    <a:pt x="538776" y="1167524"/>
                  </a:lnTo>
                  <a:lnTo>
                    <a:pt x="545668" y="1125423"/>
                  </a:lnTo>
                  <a:lnTo>
                    <a:pt x="566503" y="1061420"/>
                  </a:lnTo>
                  <a:lnTo>
                    <a:pt x="586159" y="1023732"/>
                  </a:lnTo>
                  <a:lnTo>
                    <a:pt x="614417" y="987530"/>
                  </a:lnTo>
                  <a:lnTo>
                    <a:pt x="653109" y="956772"/>
                  </a:lnTo>
                  <a:lnTo>
                    <a:pt x="704068" y="935415"/>
                  </a:lnTo>
                  <a:lnTo>
                    <a:pt x="769124" y="927417"/>
                  </a:lnTo>
                  <a:lnTo>
                    <a:pt x="823946" y="932909"/>
                  </a:lnTo>
                  <a:lnTo>
                    <a:pt x="868830" y="948347"/>
                  </a:lnTo>
                  <a:lnTo>
                    <a:pt x="904771" y="972176"/>
                  </a:lnTo>
                  <a:lnTo>
                    <a:pt x="932761" y="1002840"/>
                  </a:lnTo>
                  <a:lnTo>
                    <a:pt x="953796" y="1038782"/>
                  </a:lnTo>
                  <a:lnTo>
                    <a:pt x="968868" y="1078447"/>
                  </a:lnTo>
                  <a:lnTo>
                    <a:pt x="978971" y="1120278"/>
                  </a:lnTo>
                  <a:lnTo>
                    <a:pt x="985099" y="1162720"/>
                  </a:lnTo>
                  <a:lnTo>
                    <a:pt x="988246" y="1204218"/>
                  </a:lnTo>
                  <a:lnTo>
                    <a:pt x="989405" y="1243214"/>
                  </a:lnTo>
                  <a:lnTo>
                    <a:pt x="989571" y="1278153"/>
                  </a:lnTo>
                  <a:lnTo>
                    <a:pt x="989571" y="2041525"/>
                  </a:lnTo>
                  <a:lnTo>
                    <a:pt x="1518475" y="2041525"/>
                  </a:lnTo>
                  <a:lnTo>
                    <a:pt x="1518369" y="1162974"/>
                  </a:lnTo>
                  <a:lnTo>
                    <a:pt x="1517625" y="1112078"/>
                  </a:lnTo>
                  <a:lnTo>
                    <a:pt x="1515606" y="1063157"/>
                  </a:lnTo>
                  <a:lnTo>
                    <a:pt x="1511675" y="1016148"/>
                  </a:lnTo>
                  <a:lnTo>
                    <a:pt x="1505194" y="970985"/>
                  </a:lnTo>
                  <a:lnTo>
                    <a:pt x="1495526" y="927606"/>
                  </a:lnTo>
                  <a:lnTo>
                    <a:pt x="1482032" y="885945"/>
                  </a:lnTo>
                  <a:lnTo>
                    <a:pt x="1464077" y="845938"/>
                  </a:lnTo>
                  <a:lnTo>
                    <a:pt x="1441021" y="807522"/>
                  </a:lnTo>
                  <a:lnTo>
                    <a:pt x="1412228" y="770631"/>
                  </a:lnTo>
                  <a:lnTo>
                    <a:pt x="1377061" y="735203"/>
                  </a:lnTo>
                  <a:lnTo>
                    <a:pt x="1337502" y="701957"/>
                  </a:lnTo>
                  <a:lnTo>
                    <a:pt x="1296297" y="673671"/>
                  </a:lnTo>
                  <a:lnTo>
                    <a:pt x="1253677" y="650064"/>
                  </a:lnTo>
                  <a:lnTo>
                    <a:pt x="1209872" y="630857"/>
                  </a:lnTo>
                  <a:lnTo>
                    <a:pt x="1165113" y="615769"/>
                  </a:lnTo>
                  <a:lnTo>
                    <a:pt x="1119631" y="604521"/>
                  </a:lnTo>
                  <a:lnTo>
                    <a:pt x="1073656" y="596834"/>
                  </a:lnTo>
                  <a:lnTo>
                    <a:pt x="1027419" y="592426"/>
                  </a:lnTo>
                  <a:lnTo>
                    <a:pt x="981151" y="591019"/>
                  </a:lnTo>
                  <a:lnTo>
                    <a:pt x="907719" y="594718"/>
                  </a:lnTo>
                  <a:lnTo>
                    <a:pt x="841598" y="604999"/>
                  </a:lnTo>
                  <a:lnTo>
                    <a:pt x="782464" y="620640"/>
                  </a:lnTo>
                  <a:lnTo>
                    <a:pt x="729994" y="640421"/>
                  </a:lnTo>
                  <a:lnTo>
                    <a:pt x="683868" y="663117"/>
                  </a:lnTo>
                  <a:lnTo>
                    <a:pt x="643760" y="687509"/>
                  </a:lnTo>
                  <a:lnTo>
                    <a:pt x="609349" y="712373"/>
                  </a:lnTo>
                  <a:lnTo>
                    <a:pt x="556327" y="758632"/>
                  </a:lnTo>
                  <a:lnTo>
                    <a:pt x="537070" y="777582"/>
                  </a:lnTo>
                  <a:lnTo>
                    <a:pt x="537070"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sic Clean G 5/12">
  <p:cSld name="Basic Clean G 5/12">
    <p:spTree>
      <p:nvGrpSpPr>
        <p:cNvPr id="757" name="Shape 757"/>
        <p:cNvGrpSpPr/>
        <p:nvPr/>
      </p:nvGrpSpPr>
      <p:grpSpPr>
        <a:xfrm>
          <a:off x="0" y="0"/>
          <a:ext cx="0" cy="0"/>
          <a:chOff x="0" y="0"/>
          <a:chExt cx="0" cy="0"/>
        </a:xfrm>
      </p:grpSpPr>
      <p:sp>
        <p:nvSpPr>
          <p:cNvPr id="758" name="Google Shape;758;p47"/>
          <p:cNvSpPr/>
          <p:nvPr/>
        </p:nvSpPr>
        <p:spPr>
          <a:xfrm>
            <a:off x="6985000" y="0"/>
            <a:ext cx="9271165" cy="9144000"/>
          </a:xfrm>
          <a:custGeom>
            <a:rect b="b" l="l" r="r" t="t"/>
            <a:pathLst>
              <a:path extrusionOk="0" h="9144000" w="9857105">
                <a:moveTo>
                  <a:pt x="9856939" y="0"/>
                </a:moveTo>
                <a:lnTo>
                  <a:pt x="0" y="0"/>
                </a:lnTo>
                <a:lnTo>
                  <a:pt x="0" y="9144000"/>
                </a:lnTo>
                <a:lnTo>
                  <a:pt x="9856939" y="9144000"/>
                </a:lnTo>
                <a:lnTo>
                  <a:pt x="9856939" y="0"/>
                </a:lnTo>
                <a:close/>
              </a:path>
            </a:pathLst>
          </a:custGeom>
          <a:solidFill>
            <a:srgbClr val="E6E6E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b="0" i="0" sz="1800">
              <a:solidFill>
                <a:schemeClr val="dk1"/>
              </a:solidFill>
              <a:latin typeface="Arial"/>
              <a:ea typeface="Arial"/>
              <a:cs typeface="Arial"/>
              <a:sym typeface="Arial"/>
            </a:endParaRPr>
          </a:p>
        </p:txBody>
      </p:sp>
      <p:sp>
        <p:nvSpPr>
          <p:cNvPr id="759" name="Google Shape;759;p47"/>
          <p:cNvSpPr txBox="1"/>
          <p:nvPr>
            <p:ph type="title"/>
          </p:nvPr>
        </p:nvSpPr>
        <p:spPr>
          <a:xfrm>
            <a:off x="508000" y="313466"/>
            <a:ext cx="15240000" cy="1286734"/>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dk1"/>
              </a:buClr>
              <a:buSzPts val="44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0" name="Google Shape;760;p47"/>
          <p:cNvSpPr txBox="1"/>
          <p:nvPr>
            <p:ph idx="11" type="ftr"/>
          </p:nvPr>
        </p:nvSpPr>
        <p:spPr>
          <a:xfrm>
            <a:off x="3098800" y="8458200"/>
            <a:ext cx="8763000" cy="3048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 name="Google Shape;761;p47"/>
          <p:cNvSpPr txBox="1"/>
          <p:nvPr>
            <p:ph idx="12" type="sldNum"/>
          </p:nvPr>
        </p:nvSpPr>
        <p:spPr>
          <a:xfrm>
            <a:off x="508000" y="8475422"/>
            <a:ext cx="990600" cy="287578"/>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grpSp>
        <p:nvGrpSpPr>
          <p:cNvPr id="762" name="Google Shape;762;p47"/>
          <p:cNvGrpSpPr/>
          <p:nvPr/>
        </p:nvGrpSpPr>
        <p:grpSpPr>
          <a:xfrm>
            <a:off x="14452600" y="8547494"/>
            <a:ext cx="1295400" cy="215506"/>
            <a:chOff x="14294536" y="8436933"/>
            <a:chExt cx="1501942" cy="249867"/>
          </a:xfrm>
        </p:grpSpPr>
        <p:sp>
          <p:nvSpPr>
            <p:cNvPr id="763" name="Google Shape;763;p47"/>
            <p:cNvSpPr/>
            <p:nvPr/>
          </p:nvSpPr>
          <p:spPr>
            <a:xfrm>
              <a:off x="14294536" y="8436933"/>
              <a:ext cx="210239" cy="249867"/>
            </a:xfrm>
            <a:custGeom>
              <a:rect b="b" l="l" r="r" t="t"/>
              <a:pathLst>
                <a:path extrusionOk="0" h="2138045" w="1798954">
                  <a:moveTo>
                    <a:pt x="893597" y="0"/>
                  </a:moveTo>
                  <a:lnTo>
                    <a:pt x="824723" y="1351"/>
                  </a:lnTo>
                  <a:lnTo>
                    <a:pt x="759023" y="5341"/>
                  </a:lnTo>
                  <a:lnTo>
                    <a:pt x="696458" y="11872"/>
                  </a:lnTo>
                  <a:lnTo>
                    <a:pt x="636988" y="20846"/>
                  </a:lnTo>
                  <a:lnTo>
                    <a:pt x="580577" y="32166"/>
                  </a:lnTo>
                  <a:lnTo>
                    <a:pt x="527185" y="45734"/>
                  </a:lnTo>
                  <a:lnTo>
                    <a:pt x="476773" y="61452"/>
                  </a:lnTo>
                  <a:lnTo>
                    <a:pt x="429303" y="79224"/>
                  </a:lnTo>
                  <a:lnTo>
                    <a:pt x="384737" y="98951"/>
                  </a:lnTo>
                  <a:lnTo>
                    <a:pt x="343035" y="120537"/>
                  </a:lnTo>
                  <a:lnTo>
                    <a:pt x="304160" y="143882"/>
                  </a:lnTo>
                  <a:lnTo>
                    <a:pt x="268072" y="168891"/>
                  </a:lnTo>
                  <a:lnTo>
                    <a:pt x="234734" y="195465"/>
                  </a:lnTo>
                  <a:lnTo>
                    <a:pt x="204106" y="223507"/>
                  </a:lnTo>
                  <a:lnTo>
                    <a:pt x="176149" y="252919"/>
                  </a:lnTo>
                  <a:lnTo>
                    <a:pt x="150827" y="283605"/>
                  </a:lnTo>
                  <a:lnTo>
                    <a:pt x="128099" y="315465"/>
                  </a:lnTo>
                  <a:lnTo>
                    <a:pt x="107927" y="348403"/>
                  </a:lnTo>
                  <a:lnTo>
                    <a:pt x="90273" y="382321"/>
                  </a:lnTo>
                  <a:lnTo>
                    <a:pt x="62363" y="452708"/>
                  </a:lnTo>
                  <a:lnTo>
                    <a:pt x="44061" y="525845"/>
                  </a:lnTo>
                  <a:lnTo>
                    <a:pt x="35058" y="600952"/>
                  </a:lnTo>
                  <a:lnTo>
                    <a:pt x="33947" y="639000"/>
                  </a:lnTo>
                  <a:lnTo>
                    <a:pt x="36891" y="703709"/>
                  </a:lnTo>
                  <a:lnTo>
                    <a:pt x="45383" y="763158"/>
                  </a:lnTo>
                  <a:lnTo>
                    <a:pt x="58908" y="817583"/>
                  </a:lnTo>
                  <a:lnTo>
                    <a:pt x="76950" y="867222"/>
                  </a:lnTo>
                  <a:lnTo>
                    <a:pt x="98997" y="912313"/>
                  </a:lnTo>
                  <a:lnTo>
                    <a:pt x="124533" y="953093"/>
                  </a:lnTo>
                  <a:lnTo>
                    <a:pt x="153045" y="989798"/>
                  </a:lnTo>
                  <a:lnTo>
                    <a:pt x="184018" y="1022668"/>
                  </a:lnTo>
                  <a:lnTo>
                    <a:pt x="216938" y="1051938"/>
                  </a:lnTo>
                  <a:lnTo>
                    <a:pt x="251290" y="1077847"/>
                  </a:lnTo>
                  <a:lnTo>
                    <a:pt x="286560" y="1100632"/>
                  </a:lnTo>
                  <a:lnTo>
                    <a:pt x="322235" y="1120530"/>
                  </a:lnTo>
                  <a:lnTo>
                    <a:pt x="357799" y="1137778"/>
                  </a:lnTo>
                  <a:lnTo>
                    <a:pt x="426539" y="1165278"/>
                  </a:lnTo>
                  <a:lnTo>
                    <a:pt x="488667" y="1185028"/>
                  </a:lnTo>
                  <a:lnTo>
                    <a:pt x="1040638" y="1329004"/>
                  </a:lnTo>
                  <a:lnTo>
                    <a:pt x="1100708" y="1349747"/>
                  </a:lnTo>
                  <a:lnTo>
                    <a:pt x="1146350" y="1375286"/>
                  </a:lnTo>
                  <a:lnTo>
                    <a:pt x="1179128" y="1405696"/>
                  </a:lnTo>
                  <a:lnTo>
                    <a:pt x="1200605" y="1441053"/>
                  </a:lnTo>
                  <a:lnTo>
                    <a:pt x="1212344" y="1481431"/>
                  </a:lnTo>
                  <a:lnTo>
                    <a:pt x="1215910" y="1526908"/>
                  </a:lnTo>
                  <a:lnTo>
                    <a:pt x="1209946" y="1584569"/>
                  </a:lnTo>
                  <a:lnTo>
                    <a:pt x="1193440" y="1631778"/>
                  </a:lnTo>
                  <a:lnTo>
                    <a:pt x="1168470" y="1669580"/>
                  </a:lnTo>
                  <a:lnTo>
                    <a:pt x="1137113" y="1699020"/>
                  </a:lnTo>
                  <a:lnTo>
                    <a:pt x="1101447" y="1721144"/>
                  </a:lnTo>
                  <a:lnTo>
                    <a:pt x="1063550" y="1736996"/>
                  </a:lnTo>
                  <a:lnTo>
                    <a:pt x="1025501" y="1747623"/>
                  </a:lnTo>
                  <a:lnTo>
                    <a:pt x="957255" y="1757378"/>
                  </a:lnTo>
                  <a:lnTo>
                    <a:pt x="913333" y="1758772"/>
                  </a:lnTo>
                  <a:lnTo>
                    <a:pt x="841399" y="1754783"/>
                  </a:lnTo>
                  <a:lnTo>
                    <a:pt x="780321" y="1743521"/>
                  </a:lnTo>
                  <a:lnTo>
                    <a:pt x="729200" y="1726045"/>
                  </a:lnTo>
                  <a:lnTo>
                    <a:pt x="687140" y="1703411"/>
                  </a:lnTo>
                  <a:lnTo>
                    <a:pt x="653245" y="1676677"/>
                  </a:lnTo>
                  <a:lnTo>
                    <a:pt x="626617" y="1646900"/>
                  </a:lnTo>
                  <a:lnTo>
                    <a:pt x="591576" y="1582450"/>
                  </a:lnTo>
                  <a:lnTo>
                    <a:pt x="574842" y="1518521"/>
                  </a:lnTo>
                  <a:lnTo>
                    <a:pt x="569242" y="1463572"/>
                  </a:lnTo>
                  <a:lnTo>
                    <a:pt x="568375" y="1442110"/>
                  </a:lnTo>
                  <a:lnTo>
                    <a:pt x="0" y="1442110"/>
                  </a:lnTo>
                  <a:lnTo>
                    <a:pt x="2894" y="1507095"/>
                  </a:lnTo>
                  <a:lnTo>
                    <a:pt x="6534" y="1547515"/>
                  </a:lnTo>
                  <a:lnTo>
                    <a:pt x="12816" y="1592021"/>
                  </a:lnTo>
                  <a:lnTo>
                    <a:pt x="22621" y="1639714"/>
                  </a:lnTo>
                  <a:lnTo>
                    <a:pt x="36835" y="1689694"/>
                  </a:lnTo>
                  <a:lnTo>
                    <a:pt x="56341" y="1741061"/>
                  </a:lnTo>
                  <a:lnTo>
                    <a:pt x="82022" y="1792917"/>
                  </a:lnTo>
                  <a:lnTo>
                    <a:pt x="114763" y="1844362"/>
                  </a:lnTo>
                  <a:lnTo>
                    <a:pt x="155447" y="1894497"/>
                  </a:lnTo>
                  <a:lnTo>
                    <a:pt x="192206" y="1931723"/>
                  </a:lnTo>
                  <a:lnTo>
                    <a:pt x="232189" y="1965043"/>
                  </a:lnTo>
                  <a:lnTo>
                    <a:pt x="274978" y="1994666"/>
                  </a:lnTo>
                  <a:lnTo>
                    <a:pt x="320156" y="2020799"/>
                  </a:lnTo>
                  <a:lnTo>
                    <a:pt x="367305" y="2043649"/>
                  </a:lnTo>
                  <a:lnTo>
                    <a:pt x="416005" y="2063423"/>
                  </a:lnTo>
                  <a:lnTo>
                    <a:pt x="465839" y="2080330"/>
                  </a:lnTo>
                  <a:lnTo>
                    <a:pt x="516389" y="2094576"/>
                  </a:lnTo>
                  <a:lnTo>
                    <a:pt x="567237" y="2106369"/>
                  </a:lnTo>
                  <a:lnTo>
                    <a:pt x="617965" y="2115916"/>
                  </a:lnTo>
                  <a:lnTo>
                    <a:pt x="668155" y="2123426"/>
                  </a:lnTo>
                  <a:lnTo>
                    <a:pt x="717387" y="2129104"/>
                  </a:lnTo>
                  <a:lnTo>
                    <a:pt x="765246" y="2133160"/>
                  </a:lnTo>
                  <a:lnTo>
                    <a:pt x="811311" y="2135800"/>
                  </a:lnTo>
                  <a:lnTo>
                    <a:pt x="855165" y="2137232"/>
                  </a:lnTo>
                  <a:lnTo>
                    <a:pt x="896391" y="2137664"/>
                  </a:lnTo>
                  <a:lnTo>
                    <a:pt x="950751" y="2136883"/>
                  </a:lnTo>
                  <a:lnTo>
                    <a:pt x="1004108" y="2134531"/>
                  </a:lnTo>
                  <a:lnTo>
                    <a:pt x="1056387" y="2130595"/>
                  </a:lnTo>
                  <a:lnTo>
                    <a:pt x="1107515" y="2125063"/>
                  </a:lnTo>
                  <a:lnTo>
                    <a:pt x="1157418" y="2117920"/>
                  </a:lnTo>
                  <a:lnTo>
                    <a:pt x="1206024" y="2109153"/>
                  </a:lnTo>
                  <a:lnTo>
                    <a:pt x="1253258" y="2098750"/>
                  </a:lnTo>
                  <a:lnTo>
                    <a:pt x="1299048" y="2086697"/>
                  </a:lnTo>
                  <a:lnTo>
                    <a:pt x="1343320" y="2072982"/>
                  </a:lnTo>
                  <a:lnTo>
                    <a:pt x="1386000" y="2057590"/>
                  </a:lnTo>
                  <a:lnTo>
                    <a:pt x="1427016" y="2040508"/>
                  </a:lnTo>
                  <a:lnTo>
                    <a:pt x="1466293" y="2021724"/>
                  </a:lnTo>
                  <a:lnTo>
                    <a:pt x="1503759" y="2001225"/>
                  </a:lnTo>
                  <a:lnTo>
                    <a:pt x="1539340" y="1978996"/>
                  </a:lnTo>
                  <a:lnTo>
                    <a:pt x="1572962" y="1955025"/>
                  </a:lnTo>
                  <a:lnTo>
                    <a:pt x="1604552" y="1929299"/>
                  </a:lnTo>
                  <a:lnTo>
                    <a:pt x="1634036" y="1901805"/>
                  </a:lnTo>
                  <a:lnTo>
                    <a:pt x="1661342" y="1872529"/>
                  </a:lnTo>
                  <a:lnTo>
                    <a:pt x="1686396" y="1841458"/>
                  </a:lnTo>
                  <a:lnTo>
                    <a:pt x="1709125" y="1808579"/>
                  </a:lnTo>
                  <a:lnTo>
                    <a:pt x="1729454" y="1773879"/>
                  </a:lnTo>
                  <a:lnTo>
                    <a:pt x="1747311" y="1737344"/>
                  </a:lnTo>
                  <a:lnTo>
                    <a:pt x="1762622" y="1698962"/>
                  </a:lnTo>
                  <a:lnTo>
                    <a:pt x="1775314" y="1658719"/>
                  </a:lnTo>
                  <a:lnTo>
                    <a:pt x="1785313" y="1616602"/>
                  </a:lnTo>
                  <a:lnTo>
                    <a:pt x="1792546" y="1572598"/>
                  </a:lnTo>
                  <a:lnTo>
                    <a:pt x="1796940" y="1526694"/>
                  </a:lnTo>
                  <a:lnTo>
                    <a:pt x="1798421" y="1478876"/>
                  </a:lnTo>
                  <a:lnTo>
                    <a:pt x="1796269" y="1419396"/>
                  </a:lnTo>
                  <a:lnTo>
                    <a:pt x="1789973" y="1364433"/>
                  </a:lnTo>
                  <a:lnTo>
                    <a:pt x="1779776" y="1313770"/>
                  </a:lnTo>
                  <a:lnTo>
                    <a:pt x="1765919" y="1267192"/>
                  </a:lnTo>
                  <a:lnTo>
                    <a:pt x="1748644" y="1224481"/>
                  </a:lnTo>
                  <a:lnTo>
                    <a:pt x="1728192" y="1185423"/>
                  </a:lnTo>
                  <a:lnTo>
                    <a:pt x="1704805" y="1149800"/>
                  </a:lnTo>
                  <a:lnTo>
                    <a:pt x="1678725" y="1117397"/>
                  </a:lnTo>
                  <a:lnTo>
                    <a:pt x="1650194" y="1087996"/>
                  </a:lnTo>
                  <a:lnTo>
                    <a:pt x="1619454" y="1061382"/>
                  </a:lnTo>
                  <a:lnTo>
                    <a:pt x="1586745" y="1037339"/>
                  </a:lnTo>
                  <a:lnTo>
                    <a:pt x="1552310" y="1015650"/>
                  </a:lnTo>
                  <a:lnTo>
                    <a:pt x="1516390" y="996099"/>
                  </a:lnTo>
                  <a:lnTo>
                    <a:pt x="1479228" y="978469"/>
                  </a:lnTo>
                  <a:lnTo>
                    <a:pt x="1441064" y="962545"/>
                  </a:lnTo>
                  <a:lnTo>
                    <a:pt x="1402141" y="948110"/>
                  </a:lnTo>
                  <a:lnTo>
                    <a:pt x="1362700" y="934948"/>
                  </a:lnTo>
                  <a:lnTo>
                    <a:pt x="1322984" y="922842"/>
                  </a:lnTo>
                  <a:lnTo>
                    <a:pt x="1283233" y="911576"/>
                  </a:lnTo>
                  <a:lnTo>
                    <a:pt x="1243689" y="900935"/>
                  </a:lnTo>
                  <a:lnTo>
                    <a:pt x="822883" y="791692"/>
                  </a:lnTo>
                  <a:lnTo>
                    <a:pt x="785624" y="780842"/>
                  </a:lnTo>
                  <a:lnTo>
                    <a:pt x="746092" y="766536"/>
                  </a:lnTo>
                  <a:lnTo>
                    <a:pt x="707204" y="747039"/>
                  </a:lnTo>
                  <a:lnTo>
                    <a:pt x="671879" y="720618"/>
                  </a:lnTo>
                  <a:lnTo>
                    <a:pt x="643035" y="685539"/>
                  </a:lnTo>
                  <a:lnTo>
                    <a:pt x="623588" y="640068"/>
                  </a:lnTo>
                  <a:lnTo>
                    <a:pt x="616457" y="582472"/>
                  </a:lnTo>
                  <a:lnTo>
                    <a:pt x="621275" y="538331"/>
                  </a:lnTo>
                  <a:lnTo>
                    <a:pt x="635372" y="497607"/>
                  </a:lnTo>
                  <a:lnTo>
                    <a:pt x="658216" y="461061"/>
                  </a:lnTo>
                  <a:lnTo>
                    <a:pt x="689275" y="429453"/>
                  </a:lnTo>
                  <a:lnTo>
                    <a:pt x="728016" y="403545"/>
                  </a:lnTo>
                  <a:lnTo>
                    <a:pt x="773908" y="384098"/>
                  </a:lnTo>
                  <a:lnTo>
                    <a:pt x="826417" y="371871"/>
                  </a:lnTo>
                  <a:lnTo>
                    <a:pt x="885012" y="367626"/>
                  </a:lnTo>
                  <a:lnTo>
                    <a:pt x="952469" y="372810"/>
                  </a:lnTo>
                  <a:lnTo>
                    <a:pt x="1007577" y="387221"/>
                  </a:lnTo>
                  <a:lnTo>
                    <a:pt x="1051583" y="409153"/>
                  </a:lnTo>
                  <a:lnTo>
                    <a:pt x="1085735" y="436895"/>
                  </a:lnTo>
                  <a:lnTo>
                    <a:pt x="1111283" y="468742"/>
                  </a:lnTo>
                  <a:lnTo>
                    <a:pt x="1129475" y="502983"/>
                  </a:lnTo>
                  <a:lnTo>
                    <a:pt x="1148785" y="571818"/>
                  </a:lnTo>
                  <a:lnTo>
                    <a:pt x="1153654" y="629735"/>
                  </a:lnTo>
                  <a:lnTo>
                    <a:pt x="1153795" y="650328"/>
                  </a:lnTo>
                  <a:lnTo>
                    <a:pt x="1727708" y="650328"/>
                  </a:lnTo>
                  <a:lnTo>
                    <a:pt x="1726442" y="602432"/>
                  </a:lnTo>
                  <a:lnTo>
                    <a:pt x="1722847" y="549677"/>
                  </a:lnTo>
                  <a:lnTo>
                    <a:pt x="1715481" y="493337"/>
                  </a:lnTo>
                  <a:lnTo>
                    <a:pt x="1702903" y="434687"/>
                  </a:lnTo>
                  <a:lnTo>
                    <a:pt x="1683671" y="375002"/>
                  </a:lnTo>
                  <a:lnTo>
                    <a:pt x="1656345" y="315556"/>
                  </a:lnTo>
                  <a:lnTo>
                    <a:pt x="1619483" y="257623"/>
                  </a:lnTo>
                  <a:lnTo>
                    <a:pt x="1571644" y="202477"/>
                  </a:lnTo>
                  <a:lnTo>
                    <a:pt x="1543158" y="176348"/>
                  </a:lnTo>
                  <a:lnTo>
                    <a:pt x="1511387" y="151394"/>
                  </a:lnTo>
                  <a:lnTo>
                    <a:pt x="1476151" y="127774"/>
                  </a:lnTo>
                  <a:lnTo>
                    <a:pt x="1437271" y="105648"/>
                  </a:lnTo>
                  <a:lnTo>
                    <a:pt x="1394565" y="85174"/>
                  </a:lnTo>
                  <a:lnTo>
                    <a:pt x="1347854" y="66512"/>
                  </a:lnTo>
                  <a:lnTo>
                    <a:pt x="1296957" y="49822"/>
                  </a:lnTo>
                  <a:lnTo>
                    <a:pt x="1241695" y="35262"/>
                  </a:lnTo>
                  <a:lnTo>
                    <a:pt x="1181888" y="22992"/>
                  </a:lnTo>
                  <a:lnTo>
                    <a:pt x="1117354" y="13172"/>
                  </a:lnTo>
                  <a:lnTo>
                    <a:pt x="1047915" y="5960"/>
                  </a:lnTo>
                  <a:lnTo>
                    <a:pt x="973389" y="1516"/>
                  </a:lnTo>
                  <a:lnTo>
                    <a:pt x="893597" y="0"/>
                  </a:lnTo>
                  <a:close/>
                </a:path>
              </a:pathLst>
            </a:custGeom>
            <a:solidFill>
              <a:schemeClr val="dk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64" name="Google Shape;764;p47"/>
            <p:cNvSpPr/>
            <p:nvPr/>
          </p:nvSpPr>
          <p:spPr>
            <a:xfrm>
              <a:off x="14543672" y="8448213"/>
              <a:ext cx="194655" cy="238587"/>
            </a:xfrm>
            <a:custGeom>
              <a:rect b="b" l="l" r="r" t="t"/>
              <a:pathLst>
                <a:path extrusionOk="0" h="2041525" w="1665604">
                  <a:moveTo>
                    <a:pt x="520319" y="0"/>
                  </a:moveTo>
                  <a:lnTo>
                    <a:pt x="0" y="0"/>
                  </a:lnTo>
                  <a:lnTo>
                    <a:pt x="0" y="2041525"/>
                  </a:lnTo>
                  <a:lnTo>
                    <a:pt x="520319" y="2041525"/>
                  </a:lnTo>
                  <a:lnTo>
                    <a:pt x="520319" y="1252639"/>
                  </a:lnTo>
                  <a:lnTo>
                    <a:pt x="1026413" y="2041525"/>
                  </a:lnTo>
                  <a:lnTo>
                    <a:pt x="1665516" y="2041525"/>
                  </a:lnTo>
                  <a:lnTo>
                    <a:pt x="1111250" y="1221574"/>
                  </a:lnTo>
                  <a:lnTo>
                    <a:pt x="1594802" y="622084"/>
                  </a:lnTo>
                  <a:lnTo>
                    <a:pt x="1006678" y="622084"/>
                  </a:lnTo>
                  <a:lnTo>
                    <a:pt x="520319" y="1249870"/>
                  </a:lnTo>
                  <a:lnTo>
                    <a:pt x="520319" y="0"/>
                  </a:lnTo>
                  <a:close/>
                </a:path>
              </a:pathLst>
            </a:custGeom>
            <a:solidFill>
              <a:schemeClr val="dk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65" name="Google Shape;765;p47"/>
            <p:cNvSpPr/>
            <p:nvPr/>
          </p:nvSpPr>
          <p:spPr>
            <a:xfrm>
              <a:off x="14745615" y="8511292"/>
              <a:ext cx="193022" cy="175508"/>
            </a:xfrm>
            <a:custGeom>
              <a:rect b="b" l="l" r="r" t="t"/>
              <a:pathLst>
                <a:path extrusionOk="0" h="1501775" w="1651634">
                  <a:moveTo>
                    <a:pt x="831316" y="0"/>
                  </a:moveTo>
                  <a:lnTo>
                    <a:pt x="772161" y="1202"/>
                  </a:lnTo>
                  <a:lnTo>
                    <a:pt x="715248" y="4774"/>
                  </a:lnTo>
                  <a:lnTo>
                    <a:pt x="660571" y="10662"/>
                  </a:lnTo>
                  <a:lnTo>
                    <a:pt x="608122" y="18811"/>
                  </a:lnTo>
                  <a:lnTo>
                    <a:pt x="557895" y="29167"/>
                  </a:lnTo>
                  <a:lnTo>
                    <a:pt x="509882" y="41676"/>
                  </a:lnTo>
                  <a:lnTo>
                    <a:pt x="464077" y="56285"/>
                  </a:lnTo>
                  <a:lnTo>
                    <a:pt x="420473" y="72938"/>
                  </a:lnTo>
                  <a:lnTo>
                    <a:pt x="379063" y="91583"/>
                  </a:lnTo>
                  <a:lnTo>
                    <a:pt x="339841" y="112164"/>
                  </a:lnTo>
                  <a:lnTo>
                    <a:pt x="302798" y="134628"/>
                  </a:lnTo>
                  <a:lnTo>
                    <a:pt x="267929" y="158921"/>
                  </a:lnTo>
                  <a:lnTo>
                    <a:pt x="235227" y="184989"/>
                  </a:lnTo>
                  <a:lnTo>
                    <a:pt x="204684" y="212777"/>
                  </a:lnTo>
                  <a:lnTo>
                    <a:pt x="176294" y="242232"/>
                  </a:lnTo>
                  <a:lnTo>
                    <a:pt x="150050" y="273299"/>
                  </a:lnTo>
                  <a:lnTo>
                    <a:pt x="125945" y="305924"/>
                  </a:lnTo>
                  <a:lnTo>
                    <a:pt x="103972" y="340054"/>
                  </a:lnTo>
                  <a:lnTo>
                    <a:pt x="84124" y="375634"/>
                  </a:lnTo>
                  <a:lnTo>
                    <a:pt x="66395" y="412611"/>
                  </a:lnTo>
                  <a:lnTo>
                    <a:pt x="50777" y="450929"/>
                  </a:lnTo>
                  <a:lnTo>
                    <a:pt x="37265" y="490536"/>
                  </a:lnTo>
                  <a:lnTo>
                    <a:pt x="25849" y="531376"/>
                  </a:lnTo>
                  <a:lnTo>
                    <a:pt x="16525" y="573396"/>
                  </a:lnTo>
                  <a:lnTo>
                    <a:pt x="9285" y="616542"/>
                  </a:lnTo>
                  <a:lnTo>
                    <a:pt x="4122" y="660760"/>
                  </a:lnTo>
                  <a:lnTo>
                    <a:pt x="1029" y="705996"/>
                  </a:lnTo>
                  <a:lnTo>
                    <a:pt x="0" y="752195"/>
                  </a:lnTo>
                  <a:lnTo>
                    <a:pt x="873" y="796084"/>
                  </a:lnTo>
                  <a:lnTo>
                    <a:pt x="3690" y="841289"/>
                  </a:lnTo>
                  <a:lnTo>
                    <a:pt x="8746" y="887475"/>
                  </a:lnTo>
                  <a:lnTo>
                    <a:pt x="16335" y="934309"/>
                  </a:lnTo>
                  <a:lnTo>
                    <a:pt x="26753" y="981457"/>
                  </a:lnTo>
                  <a:lnTo>
                    <a:pt x="40293" y="1028584"/>
                  </a:lnTo>
                  <a:lnTo>
                    <a:pt x="57252" y="1075356"/>
                  </a:lnTo>
                  <a:lnTo>
                    <a:pt x="77923" y="1121439"/>
                  </a:lnTo>
                  <a:lnTo>
                    <a:pt x="102602" y="1166499"/>
                  </a:lnTo>
                  <a:lnTo>
                    <a:pt x="131583" y="1210201"/>
                  </a:lnTo>
                  <a:lnTo>
                    <a:pt x="165161" y="1252213"/>
                  </a:lnTo>
                  <a:lnTo>
                    <a:pt x="203631" y="1292199"/>
                  </a:lnTo>
                  <a:lnTo>
                    <a:pt x="234343" y="1319807"/>
                  </a:lnTo>
                  <a:lnTo>
                    <a:pt x="267141" y="1345642"/>
                  </a:lnTo>
                  <a:lnTo>
                    <a:pt x="302125" y="1369661"/>
                  </a:lnTo>
                  <a:lnTo>
                    <a:pt x="339395" y="1391819"/>
                  </a:lnTo>
                  <a:lnTo>
                    <a:pt x="379049" y="1412074"/>
                  </a:lnTo>
                  <a:lnTo>
                    <a:pt x="421187" y="1430382"/>
                  </a:lnTo>
                  <a:lnTo>
                    <a:pt x="465909" y="1446699"/>
                  </a:lnTo>
                  <a:lnTo>
                    <a:pt x="513313" y="1460982"/>
                  </a:lnTo>
                  <a:lnTo>
                    <a:pt x="563500" y="1473187"/>
                  </a:lnTo>
                  <a:lnTo>
                    <a:pt x="616569" y="1483271"/>
                  </a:lnTo>
                  <a:lnTo>
                    <a:pt x="672619" y="1491190"/>
                  </a:lnTo>
                  <a:lnTo>
                    <a:pt x="731749" y="1496900"/>
                  </a:lnTo>
                  <a:lnTo>
                    <a:pt x="794060" y="1500358"/>
                  </a:lnTo>
                  <a:lnTo>
                    <a:pt x="859650" y="1501521"/>
                  </a:lnTo>
                  <a:lnTo>
                    <a:pt x="924832" y="1499990"/>
                  </a:lnTo>
                  <a:lnTo>
                    <a:pt x="986060" y="1495508"/>
                  </a:lnTo>
                  <a:lnTo>
                    <a:pt x="1043495" y="1488236"/>
                  </a:lnTo>
                  <a:lnTo>
                    <a:pt x="1097300" y="1478338"/>
                  </a:lnTo>
                  <a:lnTo>
                    <a:pt x="1147637" y="1465976"/>
                  </a:lnTo>
                  <a:lnTo>
                    <a:pt x="1194669" y="1451313"/>
                  </a:lnTo>
                  <a:lnTo>
                    <a:pt x="1238558" y="1434511"/>
                  </a:lnTo>
                  <a:lnTo>
                    <a:pt x="1279467" y="1415733"/>
                  </a:lnTo>
                  <a:lnTo>
                    <a:pt x="1317558" y="1395142"/>
                  </a:lnTo>
                  <a:lnTo>
                    <a:pt x="1352994" y="1372901"/>
                  </a:lnTo>
                  <a:lnTo>
                    <a:pt x="1385936" y="1349172"/>
                  </a:lnTo>
                  <a:lnTo>
                    <a:pt x="1416549" y="1324118"/>
                  </a:lnTo>
                  <a:lnTo>
                    <a:pt x="1444993" y="1297901"/>
                  </a:lnTo>
                  <a:lnTo>
                    <a:pt x="1479937" y="1259886"/>
                  </a:lnTo>
                  <a:lnTo>
                    <a:pt x="1511329" y="1219505"/>
                  </a:lnTo>
                  <a:lnTo>
                    <a:pt x="1521124" y="1204595"/>
                  </a:lnTo>
                  <a:lnTo>
                    <a:pt x="825792" y="1204595"/>
                  </a:lnTo>
                  <a:lnTo>
                    <a:pt x="791826" y="1203143"/>
                  </a:lnTo>
                  <a:lnTo>
                    <a:pt x="750244" y="1195717"/>
                  </a:lnTo>
                  <a:lnTo>
                    <a:pt x="704996" y="1177706"/>
                  </a:lnTo>
                  <a:lnTo>
                    <a:pt x="660028" y="1144499"/>
                  </a:lnTo>
                  <a:lnTo>
                    <a:pt x="619290" y="1091488"/>
                  </a:lnTo>
                  <a:lnTo>
                    <a:pt x="596863" y="1044787"/>
                  </a:lnTo>
                  <a:lnTo>
                    <a:pt x="579923" y="995323"/>
                  </a:lnTo>
                  <a:lnTo>
                    <a:pt x="567728" y="944480"/>
                  </a:lnTo>
                  <a:lnTo>
                    <a:pt x="559535" y="893640"/>
                  </a:lnTo>
                  <a:lnTo>
                    <a:pt x="554603" y="844186"/>
                  </a:lnTo>
                  <a:lnTo>
                    <a:pt x="552188" y="797499"/>
                  </a:lnTo>
                  <a:lnTo>
                    <a:pt x="551548" y="754964"/>
                  </a:lnTo>
                  <a:lnTo>
                    <a:pt x="552291" y="709182"/>
                  </a:lnTo>
                  <a:lnTo>
                    <a:pt x="554730" y="663124"/>
                  </a:lnTo>
                  <a:lnTo>
                    <a:pt x="559182" y="617376"/>
                  </a:lnTo>
                  <a:lnTo>
                    <a:pt x="565962" y="572527"/>
                  </a:lnTo>
                  <a:lnTo>
                    <a:pt x="575386" y="529162"/>
                  </a:lnTo>
                  <a:lnTo>
                    <a:pt x="587770" y="487870"/>
                  </a:lnTo>
                  <a:lnTo>
                    <a:pt x="603430" y="449237"/>
                  </a:lnTo>
                  <a:lnTo>
                    <a:pt x="622683" y="413850"/>
                  </a:lnTo>
                  <a:lnTo>
                    <a:pt x="645843" y="382296"/>
                  </a:lnTo>
                  <a:lnTo>
                    <a:pt x="673226" y="355163"/>
                  </a:lnTo>
                  <a:lnTo>
                    <a:pt x="705149" y="333037"/>
                  </a:lnTo>
                  <a:lnTo>
                    <a:pt x="741928" y="316506"/>
                  </a:lnTo>
                  <a:lnTo>
                    <a:pt x="783879" y="306157"/>
                  </a:lnTo>
                  <a:lnTo>
                    <a:pt x="831316" y="302577"/>
                  </a:lnTo>
                  <a:lnTo>
                    <a:pt x="1528453" y="302577"/>
                  </a:lnTo>
                  <a:lnTo>
                    <a:pt x="1516669" y="285651"/>
                  </a:lnTo>
                  <a:lnTo>
                    <a:pt x="1489959" y="252519"/>
                  </a:lnTo>
                  <a:lnTo>
                    <a:pt x="1461157" y="221488"/>
                  </a:lnTo>
                  <a:lnTo>
                    <a:pt x="1430340" y="192546"/>
                  </a:lnTo>
                  <a:lnTo>
                    <a:pt x="1397586" y="165682"/>
                  </a:lnTo>
                  <a:lnTo>
                    <a:pt x="1362976" y="140883"/>
                  </a:lnTo>
                  <a:lnTo>
                    <a:pt x="1326586" y="118138"/>
                  </a:lnTo>
                  <a:lnTo>
                    <a:pt x="1288495" y="97433"/>
                  </a:lnTo>
                  <a:lnTo>
                    <a:pt x="1248783" y="78758"/>
                  </a:lnTo>
                  <a:lnTo>
                    <a:pt x="1207526" y="62100"/>
                  </a:lnTo>
                  <a:lnTo>
                    <a:pt x="1164804" y="47446"/>
                  </a:lnTo>
                  <a:lnTo>
                    <a:pt x="1120696" y="34786"/>
                  </a:lnTo>
                  <a:lnTo>
                    <a:pt x="1075279" y="24107"/>
                  </a:lnTo>
                  <a:lnTo>
                    <a:pt x="1028632" y="15396"/>
                  </a:lnTo>
                  <a:lnTo>
                    <a:pt x="980834" y="8642"/>
                  </a:lnTo>
                  <a:lnTo>
                    <a:pt x="931963" y="3832"/>
                  </a:lnTo>
                  <a:lnTo>
                    <a:pt x="882098" y="956"/>
                  </a:lnTo>
                  <a:lnTo>
                    <a:pt x="831316" y="0"/>
                  </a:lnTo>
                  <a:close/>
                </a:path>
                <a:path extrusionOk="0" h="1501775" w="1651634">
                  <a:moveTo>
                    <a:pt x="1528453" y="302577"/>
                  </a:moveTo>
                  <a:lnTo>
                    <a:pt x="831316" y="302577"/>
                  </a:lnTo>
                  <a:lnTo>
                    <a:pt x="877597" y="306166"/>
                  </a:lnTo>
                  <a:lnTo>
                    <a:pt x="918711" y="316628"/>
                  </a:lnTo>
                  <a:lnTo>
                    <a:pt x="954913" y="333507"/>
                  </a:lnTo>
                  <a:lnTo>
                    <a:pt x="986458" y="356348"/>
                  </a:lnTo>
                  <a:lnTo>
                    <a:pt x="1013600" y="384694"/>
                  </a:lnTo>
                  <a:lnTo>
                    <a:pt x="1036595" y="418090"/>
                  </a:lnTo>
                  <a:lnTo>
                    <a:pt x="1055696" y="456081"/>
                  </a:lnTo>
                  <a:lnTo>
                    <a:pt x="1071160" y="498209"/>
                  </a:lnTo>
                  <a:lnTo>
                    <a:pt x="1083241" y="544019"/>
                  </a:lnTo>
                  <a:lnTo>
                    <a:pt x="1092193" y="593056"/>
                  </a:lnTo>
                  <a:lnTo>
                    <a:pt x="1098272" y="644862"/>
                  </a:lnTo>
                  <a:lnTo>
                    <a:pt x="1101733" y="698984"/>
                  </a:lnTo>
                  <a:lnTo>
                    <a:pt x="1102829" y="754964"/>
                  </a:lnTo>
                  <a:lnTo>
                    <a:pt x="1101962" y="801468"/>
                  </a:lnTo>
                  <a:lnTo>
                    <a:pt x="1099102" y="849043"/>
                  </a:lnTo>
                  <a:lnTo>
                    <a:pt x="1093864" y="896854"/>
                  </a:lnTo>
                  <a:lnTo>
                    <a:pt x="1085862" y="944070"/>
                  </a:lnTo>
                  <a:lnTo>
                    <a:pt x="1074709" y="989855"/>
                  </a:lnTo>
                  <a:lnTo>
                    <a:pt x="1060021" y="1033376"/>
                  </a:lnTo>
                  <a:lnTo>
                    <a:pt x="1041412" y="1073799"/>
                  </a:lnTo>
                  <a:lnTo>
                    <a:pt x="1018495" y="1110290"/>
                  </a:lnTo>
                  <a:lnTo>
                    <a:pt x="990884" y="1142016"/>
                  </a:lnTo>
                  <a:lnTo>
                    <a:pt x="958194" y="1168144"/>
                  </a:lnTo>
                  <a:lnTo>
                    <a:pt x="920040" y="1187838"/>
                  </a:lnTo>
                  <a:lnTo>
                    <a:pt x="876034" y="1200267"/>
                  </a:lnTo>
                  <a:lnTo>
                    <a:pt x="825792" y="1204595"/>
                  </a:lnTo>
                  <a:lnTo>
                    <a:pt x="1521124" y="1204595"/>
                  </a:lnTo>
                  <a:lnTo>
                    <a:pt x="1563844" y="1132546"/>
                  </a:lnTo>
                  <a:lnTo>
                    <a:pt x="1585164" y="1086421"/>
                  </a:lnTo>
                  <a:lnTo>
                    <a:pt x="1603324" y="1038833"/>
                  </a:lnTo>
                  <a:lnTo>
                    <a:pt x="1618457" y="989855"/>
                  </a:lnTo>
                  <a:lnTo>
                    <a:pt x="1630552" y="940169"/>
                  </a:lnTo>
                  <a:lnTo>
                    <a:pt x="1639817" y="889545"/>
                  </a:lnTo>
                  <a:lnTo>
                    <a:pt x="1646314" y="838361"/>
                  </a:lnTo>
                  <a:lnTo>
                    <a:pt x="1650140" y="786843"/>
                  </a:lnTo>
                  <a:lnTo>
                    <a:pt x="1651393" y="735215"/>
                  </a:lnTo>
                  <a:lnTo>
                    <a:pt x="1649928" y="680404"/>
                  </a:lnTo>
                  <a:lnTo>
                    <a:pt x="1645586" y="627814"/>
                  </a:lnTo>
                  <a:lnTo>
                    <a:pt x="1638444" y="577435"/>
                  </a:lnTo>
                  <a:lnTo>
                    <a:pt x="1628557" y="529162"/>
                  </a:lnTo>
                  <a:lnTo>
                    <a:pt x="1616078" y="483259"/>
                  </a:lnTo>
                  <a:lnTo>
                    <a:pt x="1601009" y="439438"/>
                  </a:lnTo>
                  <a:lnTo>
                    <a:pt x="1583456" y="397779"/>
                  </a:lnTo>
                  <a:lnTo>
                    <a:pt x="1563496" y="358269"/>
                  </a:lnTo>
                  <a:lnTo>
                    <a:pt x="1541208" y="320897"/>
                  </a:lnTo>
                  <a:lnTo>
                    <a:pt x="1528453" y="302577"/>
                  </a:lnTo>
                  <a:close/>
                </a:path>
              </a:pathLst>
            </a:custGeom>
            <a:solidFill>
              <a:schemeClr val="dk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66" name="Google Shape;766;p47"/>
            <p:cNvSpPr/>
            <p:nvPr/>
          </p:nvSpPr>
          <p:spPr>
            <a:xfrm>
              <a:off x="14976246" y="8448139"/>
              <a:ext cx="62189" cy="238661"/>
            </a:xfrm>
            <a:custGeom>
              <a:rect b="b" l="l" r="r" t="t"/>
              <a:pathLst>
                <a:path extrusionOk="0" h="2042160" w="532129">
                  <a:moveTo>
                    <a:pt x="531622" y="0"/>
                  </a:moveTo>
                  <a:lnTo>
                    <a:pt x="0" y="0"/>
                  </a:lnTo>
                  <a:lnTo>
                    <a:pt x="0" y="2041613"/>
                  </a:lnTo>
                  <a:lnTo>
                    <a:pt x="531622" y="2041613"/>
                  </a:lnTo>
                  <a:lnTo>
                    <a:pt x="531622" y="0"/>
                  </a:lnTo>
                  <a:close/>
                </a:path>
              </a:pathLst>
            </a:custGeom>
            <a:solidFill>
              <a:schemeClr val="dk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67" name="Google Shape;767;p47"/>
            <p:cNvSpPr/>
            <p:nvPr/>
          </p:nvSpPr>
          <p:spPr>
            <a:xfrm>
              <a:off x="15067761" y="8469289"/>
              <a:ext cx="131576" cy="217511"/>
            </a:xfrm>
            <a:custGeom>
              <a:rect b="b" l="l" r="r" t="t"/>
              <a:pathLst>
                <a:path extrusionOk="0" h="1861185" w="1125854">
                  <a:moveTo>
                    <a:pt x="789025" y="0"/>
                  </a:moveTo>
                  <a:lnTo>
                    <a:pt x="277126" y="203530"/>
                  </a:lnTo>
                  <a:lnTo>
                    <a:pt x="277126" y="424078"/>
                  </a:lnTo>
                  <a:lnTo>
                    <a:pt x="0" y="424078"/>
                  </a:lnTo>
                  <a:lnTo>
                    <a:pt x="0" y="763447"/>
                  </a:lnTo>
                  <a:lnTo>
                    <a:pt x="268706" y="763447"/>
                  </a:lnTo>
                  <a:lnTo>
                    <a:pt x="268706" y="1444879"/>
                  </a:lnTo>
                  <a:lnTo>
                    <a:pt x="269639" y="1491885"/>
                  </a:lnTo>
                  <a:lnTo>
                    <a:pt x="272643" y="1536128"/>
                  </a:lnTo>
                  <a:lnTo>
                    <a:pt x="278031" y="1577597"/>
                  </a:lnTo>
                  <a:lnTo>
                    <a:pt x="286112" y="1616280"/>
                  </a:lnTo>
                  <a:lnTo>
                    <a:pt x="311598" y="1685246"/>
                  </a:lnTo>
                  <a:lnTo>
                    <a:pt x="351590" y="1742938"/>
                  </a:lnTo>
                  <a:lnTo>
                    <a:pt x="408572" y="1789267"/>
                  </a:lnTo>
                  <a:lnTo>
                    <a:pt x="444211" y="1808143"/>
                  </a:lnTo>
                  <a:lnTo>
                    <a:pt x="485031" y="1824145"/>
                  </a:lnTo>
                  <a:lnTo>
                    <a:pt x="531341" y="1837262"/>
                  </a:lnTo>
                  <a:lnTo>
                    <a:pt x="583454" y="1847484"/>
                  </a:lnTo>
                  <a:lnTo>
                    <a:pt x="641679" y="1854799"/>
                  </a:lnTo>
                  <a:lnTo>
                    <a:pt x="706327" y="1859196"/>
                  </a:lnTo>
                  <a:lnTo>
                    <a:pt x="777709" y="1860664"/>
                  </a:lnTo>
                  <a:lnTo>
                    <a:pt x="850061" y="1859843"/>
                  </a:lnTo>
                  <a:lnTo>
                    <a:pt x="912828" y="1857580"/>
                  </a:lnTo>
                  <a:lnTo>
                    <a:pt x="967143" y="1854173"/>
                  </a:lnTo>
                  <a:lnTo>
                    <a:pt x="1014140" y="1849918"/>
                  </a:lnTo>
                  <a:lnTo>
                    <a:pt x="1054954" y="1845114"/>
                  </a:lnTo>
                  <a:lnTo>
                    <a:pt x="1122565" y="1835048"/>
                  </a:lnTo>
                  <a:lnTo>
                    <a:pt x="1122565" y="1501470"/>
                  </a:lnTo>
                  <a:lnTo>
                    <a:pt x="1080377" y="1506330"/>
                  </a:lnTo>
                  <a:lnTo>
                    <a:pt x="1047702" y="1508826"/>
                  </a:lnTo>
                  <a:lnTo>
                    <a:pt x="1019270" y="1509746"/>
                  </a:lnTo>
                  <a:lnTo>
                    <a:pt x="989812" y="1509877"/>
                  </a:lnTo>
                  <a:lnTo>
                    <a:pt x="929175" y="1506923"/>
                  </a:lnTo>
                  <a:lnTo>
                    <a:pt x="881927" y="1497967"/>
                  </a:lnTo>
                  <a:lnTo>
                    <a:pt x="846370" y="1482869"/>
                  </a:lnTo>
                  <a:lnTo>
                    <a:pt x="803533" y="1433679"/>
                  </a:lnTo>
                  <a:lnTo>
                    <a:pt x="787073" y="1358226"/>
                  </a:lnTo>
                  <a:lnTo>
                    <a:pt x="784487" y="1310298"/>
                  </a:lnTo>
                  <a:lnTo>
                    <a:pt x="783399" y="1255382"/>
                  </a:lnTo>
                  <a:lnTo>
                    <a:pt x="783399" y="763447"/>
                  </a:lnTo>
                  <a:lnTo>
                    <a:pt x="1125448" y="763447"/>
                  </a:lnTo>
                  <a:lnTo>
                    <a:pt x="1125448" y="424078"/>
                  </a:lnTo>
                  <a:lnTo>
                    <a:pt x="789025" y="424078"/>
                  </a:lnTo>
                  <a:lnTo>
                    <a:pt x="789025" y="0"/>
                  </a:lnTo>
                  <a:close/>
                </a:path>
              </a:pathLst>
            </a:custGeom>
            <a:solidFill>
              <a:schemeClr val="dk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68" name="Google Shape;768;p47"/>
            <p:cNvSpPr/>
            <p:nvPr/>
          </p:nvSpPr>
          <p:spPr>
            <a:xfrm>
              <a:off x="15222399" y="8511292"/>
              <a:ext cx="176547" cy="175508"/>
            </a:xfrm>
            <a:custGeom>
              <a:rect b="b" l="l" r="r" t="t"/>
              <a:pathLst>
                <a:path extrusionOk="0" h="1501775" w="1510665">
                  <a:moveTo>
                    <a:pt x="754989" y="0"/>
                  </a:moveTo>
                  <a:lnTo>
                    <a:pt x="698067" y="1261"/>
                  </a:lnTo>
                  <a:lnTo>
                    <a:pt x="643524" y="5016"/>
                  </a:lnTo>
                  <a:lnTo>
                    <a:pt x="591340" y="11222"/>
                  </a:lnTo>
                  <a:lnTo>
                    <a:pt x="541498" y="19835"/>
                  </a:lnTo>
                  <a:lnTo>
                    <a:pt x="493980" y="30813"/>
                  </a:lnTo>
                  <a:lnTo>
                    <a:pt x="448767" y="44113"/>
                  </a:lnTo>
                  <a:lnTo>
                    <a:pt x="405843" y="59690"/>
                  </a:lnTo>
                  <a:lnTo>
                    <a:pt x="365188" y="77503"/>
                  </a:lnTo>
                  <a:lnTo>
                    <a:pt x="326785" y="97508"/>
                  </a:lnTo>
                  <a:lnTo>
                    <a:pt x="290615" y="119662"/>
                  </a:lnTo>
                  <a:lnTo>
                    <a:pt x="256661" y="143922"/>
                  </a:lnTo>
                  <a:lnTo>
                    <a:pt x="224904" y="170244"/>
                  </a:lnTo>
                  <a:lnTo>
                    <a:pt x="195328" y="198586"/>
                  </a:lnTo>
                  <a:lnTo>
                    <a:pt x="167912" y="228904"/>
                  </a:lnTo>
                  <a:lnTo>
                    <a:pt x="142640" y="261156"/>
                  </a:lnTo>
                  <a:lnTo>
                    <a:pt x="119493" y="295298"/>
                  </a:lnTo>
                  <a:lnTo>
                    <a:pt x="98366" y="331462"/>
                  </a:lnTo>
                  <a:lnTo>
                    <a:pt x="79504" y="369080"/>
                  </a:lnTo>
                  <a:lnTo>
                    <a:pt x="62626" y="408634"/>
                  </a:lnTo>
                  <a:lnTo>
                    <a:pt x="47800" y="449906"/>
                  </a:lnTo>
                  <a:lnTo>
                    <a:pt x="35010" y="492853"/>
                  </a:lnTo>
                  <a:lnTo>
                    <a:pt x="24237" y="537431"/>
                  </a:lnTo>
                  <a:lnTo>
                    <a:pt x="15464" y="583597"/>
                  </a:lnTo>
                  <a:lnTo>
                    <a:pt x="8671" y="631309"/>
                  </a:lnTo>
                  <a:lnTo>
                    <a:pt x="3841" y="680523"/>
                  </a:lnTo>
                  <a:lnTo>
                    <a:pt x="957" y="731196"/>
                  </a:lnTo>
                  <a:lnTo>
                    <a:pt x="0" y="783285"/>
                  </a:lnTo>
                  <a:lnTo>
                    <a:pt x="1177" y="836479"/>
                  </a:lnTo>
                  <a:lnTo>
                    <a:pt x="4703" y="887704"/>
                  </a:lnTo>
                  <a:lnTo>
                    <a:pt x="10563" y="936951"/>
                  </a:lnTo>
                  <a:lnTo>
                    <a:pt x="18745" y="984211"/>
                  </a:lnTo>
                  <a:lnTo>
                    <a:pt x="29236" y="1029473"/>
                  </a:lnTo>
                  <a:lnTo>
                    <a:pt x="42025" y="1072727"/>
                  </a:lnTo>
                  <a:lnTo>
                    <a:pt x="57097" y="1113966"/>
                  </a:lnTo>
                  <a:lnTo>
                    <a:pt x="74441" y="1153178"/>
                  </a:lnTo>
                  <a:lnTo>
                    <a:pt x="94043" y="1190354"/>
                  </a:lnTo>
                  <a:lnTo>
                    <a:pt x="115892" y="1225485"/>
                  </a:lnTo>
                  <a:lnTo>
                    <a:pt x="139974" y="1258561"/>
                  </a:lnTo>
                  <a:lnTo>
                    <a:pt x="166277" y="1289573"/>
                  </a:lnTo>
                  <a:lnTo>
                    <a:pt x="194787" y="1318510"/>
                  </a:lnTo>
                  <a:lnTo>
                    <a:pt x="225494" y="1345364"/>
                  </a:lnTo>
                  <a:lnTo>
                    <a:pt x="258383" y="1370125"/>
                  </a:lnTo>
                  <a:lnTo>
                    <a:pt x="293442" y="1392782"/>
                  </a:lnTo>
                  <a:lnTo>
                    <a:pt x="330658" y="1413328"/>
                  </a:lnTo>
                  <a:lnTo>
                    <a:pt x="370020" y="1431751"/>
                  </a:lnTo>
                  <a:lnTo>
                    <a:pt x="411513" y="1448043"/>
                  </a:lnTo>
                  <a:lnTo>
                    <a:pt x="455126" y="1462194"/>
                  </a:lnTo>
                  <a:lnTo>
                    <a:pt x="500846" y="1474194"/>
                  </a:lnTo>
                  <a:lnTo>
                    <a:pt x="548659" y="1484033"/>
                  </a:lnTo>
                  <a:lnTo>
                    <a:pt x="598555" y="1491703"/>
                  </a:lnTo>
                  <a:lnTo>
                    <a:pt x="650519" y="1497193"/>
                  </a:lnTo>
                  <a:lnTo>
                    <a:pt x="704539" y="1500494"/>
                  </a:lnTo>
                  <a:lnTo>
                    <a:pt x="760602" y="1501597"/>
                  </a:lnTo>
                  <a:lnTo>
                    <a:pt x="812866" y="1500645"/>
                  </a:lnTo>
                  <a:lnTo>
                    <a:pt x="864499" y="1497757"/>
                  </a:lnTo>
                  <a:lnTo>
                    <a:pt x="915332" y="1492880"/>
                  </a:lnTo>
                  <a:lnTo>
                    <a:pt x="965196" y="1485964"/>
                  </a:lnTo>
                  <a:lnTo>
                    <a:pt x="1013925" y="1476956"/>
                  </a:lnTo>
                  <a:lnTo>
                    <a:pt x="1061348" y="1465807"/>
                  </a:lnTo>
                  <a:lnTo>
                    <a:pt x="1107298" y="1452465"/>
                  </a:lnTo>
                  <a:lnTo>
                    <a:pt x="1151607" y="1436878"/>
                  </a:lnTo>
                  <a:lnTo>
                    <a:pt x="1194106" y="1418995"/>
                  </a:lnTo>
                  <a:lnTo>
                    <a:pt x="1234627" y="1398765"/>
                  </a:lnTo>
                  <a:lnTo>
                    <a:pt x="1273001" y="1376137"/>
                  </a:lnTo>
                  <a:lnTo>
                    <a:pt x="1309060" y="1351059"/>
                  </a:lnTo>
                  <a:lnTo>
                    <a:pt x="1342636" y="1323481"/>
                  </a:lnTo>
                  <a:lnTo>
                    <a:pt x="1373561" y="1293351"/>
                  </a:lnTo>
                  <a:lnTo>
                    <a:pt x="1401666" y="1260617"/>
                  </a:lnTo>
                  <a:lnTo>
                    <a:pt x="1426782" y="1225229"/>
                  </a:lnTo>
                  <a:lnTo>
                    <a:pt x="1433742" y="1213154"/>
                  </a:lnTo>
                  <a:lnTo>
                    <a:pt x="763498" y="1213154"/>
                  </a:lnTo>
                  <a:lnTo>
                    <a:pt x="701140" y="1207825"/>
                  </a:lnTo>
                  <a:lnTo>
                    <a:pt x="649148" y="1192902"/>
                  </a:lnTo>
                  <a:lnTo>
                    <a:pt x="606581" y="1169988"/>
                  </a:lnTo>
                  <a:lnTo>
                    <a:pt x="572496" y="1140681"/>
                  </a:lnTo>
                  <a:lnTo>
                    <a:pt x="545950" y="1106583"/>
                  </a:lnTo>
                  <a:lnTo>
                    <a:pt x="526002" y="1069293"/>
                  </a:lnTo>
                  <a:lnTo>
                    <a:pt x="511708" y="1030413"/>
                  </a:lnTo>
                  <a:lnTo>
                    <a:pt x="502126" y="991542"/>
                  </a:lnTo>
                  <a:lnTo>
                    <a:pt x="493330" y="920230"/>
                  </a:lnTo>
                  <a:lnTo>
                    <a:pt x="492074" y="868159"/>
                  </a:lnTo>
                  <a:lnTo>
                    <a:pt x="1510055" y="868159"/>
                  </a:lnTo>
                  <a:lnTo>
                    <a:pt x="1509516" y="796801"/>
                  </a:lnTo>
                  <a:lnTo>
                    <a:pt x="1507764" y="731196"/>
                  </a:lnTo>
                  <a:lnTo>
                    <a:pt x="1504697" y="672070"/>
                  </a:lnTo>
                  <a:lnTo>
                    <a:pt x="1500079" y="617510"/>
                  </a:lnTo>
                  <a:lnTo>
                    <a:pt x="1495316" y="579704"/>
                  </a:lnTo>
                  <a:lnTo>
                    <a:pt x="497763" y="579704"/>
                  </a:lnTo>
                  <a:lnTo>
                    <a:pt x="500069" y="554915"/>
                  </a:lnTo>
                  <a:lnTo>
                    <a:pt x="511975" y="485679"/>
                  </a:lnTo>
                  <a:lnTo>
                    <a:pt x="523951" y="445916"/>
                  </a:lnTo>
                  <a:lnTo>
                    <a:pt x="541527" y="405845"/>
                  </a:lnTo>
                  <a:lnTo>
                    <a:pt x="565892" y="367809"/>
                  </a:lnTo>
                  <a:lnTo>
                    <a:pt x="598232" y="334148"/>
                  </a:lnTo>
                  <a:lnTo>
                    <a:pt x="639736" y="307206"/>
                  </a:lnTo>
                  <a:lnTo>
                    <a:pt x="691592" y="289323"/>
                  </a:lnTo>
                  <a:lnTo>
                    <a:pt x="754989" y="282841"/>
                  </a:lnTo>
                  <a:lnTo>
                    <a:pt x="1386240" y="282841"/>
                  </a:lnTo>
                  <a:lnTo>
                    <a:pt x="1371020" y="260068"/>
                  </a:lnTo>
                  <a:lnTo>
                    <a:pt x="1346757" y="228435"/>
                  </a:lnTo>
                  <a:lnTo>
                    <a:pt x="1320065" y="198215"/>
                  </a:lnTo>
                  <a:lnTo>
                    <a:pt x="1290792" y="169557"/>
                  </a:lnTo>
                  <a:lnTo>
                    <a:pt x="1258786" y="142610"/>
                  </a:lnTo>
                  <a:lnTo>
                    <a:pt x="1223895" y="117523"/>
                  </a:lnTo>
                  <a:lnTo>
                    <a:pt x="1185967" y="94445"/>
                  </a:lnTo>
                  <a:lnTo>
                    <a:pt x="1144851" y="73525"/>
                  </a:lnTo>
                  <a:lnTo>
                    <a:pt x="1100394" y="54911"/>
                  </a:lnTo>
                  <a:lnTo>
                    <a:pt x="1052444" y="38753"/>
                  </a:lnTo>
                  <a:lnTo>
                    <a:pt x="1000850" y="25198"/>
                  </a:lnTo>
                  <a:lnTo>
                    <a:pt x="945460" y="14397"/>
                  </a:lnTo>
                  <a:lnTo>
                    <a:pt x="886120" y="6498"/>
                  </a:lnTo>
                  <a:lnTo>
                    <a:pt x="822681" y="1649"/>
                  </a:lnTo>
                  <a:lnTo>
                    <a:pt x="754989" y="0"/>
                  </a:lnTo>
                  <a:close/>
                </a:path>
                <a:path extrusionOk="0" h="1501775" w="1510665">
                  <a:moveTo>
                    <a:pt x="1501647" y="1006678"/>
                  </a:moveTo>
                  <a:lnTo>
                    <a:pt x="1006589" y="1006678"/>
                  </a:lnTo>
                  <a:lnTo>
                    <a:pt x="997911" y="1053723"/>
                  </a:lnTo>
                  <a:lnTo>
                    <a:pt x="982559" y="1095031"/>
                  </a:lnTo>
                  <a:lnTo>
                    <a:pt x="960770" y="1130436"/>
                  </a:lnTo>
                  <a:lnTo>
                    <a:pt x="932778" y="1159775"/>
                  </a:lnTo>
                  <a:lnTo>
                    <a:pt x="898819" y="1182881"/>
                  </a:lnTo>
                  <a:lnTo>
                    <a:pt x="859129" y="1199589"/>
                  </a:lnTo>
                  <a:lnTo>
                    <a:pt x="813944" y="1209736"/>
                  </a:lnTo>
                  <a:lnTo>
                    <a:pt x="763498" y="1213154"/>
                  </a:lnTo>
                  <a:lnTo>
                    <a:pt x="1433742" y="1213154"/>
                  </a:lnTo>
                  <a:lnTo>
                    <a:pt x="1448742" y="1187135"/>
                  </a:lnTo>
                  <a:lnTo>
                    <a:pt x="1467376" y="1146284"/>
                  </a:lnTo>
                  <a:lnTo>
                    <a:pt x="1482518" y="1102625"/>
                  </a:lnTo>
                  <a:lnTo>
                    <a:pt x="1493998" y="1056107"/>
                  </a:lnTo>
                  <a:lnTo>
                    <a:pt x="1501647" y="1006678"/>
                  </a:lnTo>
                  <a:close/>
                </a:path>
                <a:path extrusionOk="0" h="1501775" w="1510665">
                  <a:moveTo>
                    <a:pt x="1386240" y="282841"/>
                  </a:moveTo>
                  <a:lnTo>
                    <a:pt x="754989" y="282841"/>
                  </a:lnTo>
                  <a:lnTo>
                    <a:pt x="818307" y="288939"/>
                  </a:lnTo>
                  <a:lnTo>
                    <a:pt x="869955" y="305841"/>
                  </a:lnTo>
                  <a:lnTo>
                    <a:pt x="911154" y="331462"/>
                  </a:lnTo>
                  <a:lnTo>
                    <a:pt x="943124" y="363716"/>
                  </a:lnTo>
                  <a:lnTo>
                    <a:pt x="967085" y="400516"/>
                  </a:lnTo>
                  <a:lnTo>
                    <a:pt x="984259" y="439777"/>
                  </a:lnTo>
                  <a:lnTo>
                    <a:pt x="995866" y="479412"/>
                  </a:lnTo>
                  <a:lnTo>
                    <a:pt x="1003125" y="517336"/>
                  </a:lnTo>
                  <a:lnTo>
                    <a:pt x="1009484" y="579704"/>
                  </a:lnTo>
                  <a:lnTo>
                    <a:pt x="1495316" y="579704"/>
                  </a:lnTo>
                  <a:lnTo>
                    <a:pt x="1485575" y="521025"/>
                  </a:lnTo>
                  <a:lnTo>
                    <a:pt x="1475350" y="477913"/>
                  </a:lnTo>
                  <a:lnTo>
                    <a:pt x="1462919" y="437428"/>
                  </a:lnTo>
                  <a:lnTo>
                    <a:pt x="1448111" y="398976"/>
                  </a:lnTo>
                  <a:lnTo>
                    <a:pt x="1430756" y="361962"/>
                  </a:lnTo>
                  <a:lnTo>
                    <a:pt x="1412868" y="326981"/>
                  </a:lnTo>
                  <a:lnTo>
                    <a:pt x="1393007" y="292967"/>
                  </a:lnTo>
                  <a:lnTo>
                    <a:pt x="1386240" y="282841"/>
                  </a:lnTo>
                  <a:close/>
                </a:path>
              </a:pathLst>
            </a:custGeom>
            <a:solidFill>
              <a:schemeClr val="dk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69" name="Google Shape;769;p47"/>
            <p:cNvSpPr/>
            <p:nvPr/>
          </p:nvSpPr>
          <p:spPr>
            <a:xfrm>
              <a:off x="15425933" y="8511292"/>
              <a:ext cx="176844" cy="175508"/>
            </a:xfrm>
            <a:custGeom>
              <a:rect b="b" l="l" r="r" t="t"/>
              <a:pathLst>
                <a:path extrusionOk="0" h="1501775" w="1513204">
                  <a:moveTo>
                    <a:pt x="791743" y="0"/>
                  </a:moveTo>
                  <a:lnTo>
                    <a:pt x="747482" y="788"/>
                  </a:lnTo>
                  <a:lnTo>
                    <a:pt x="703385" y="3192"/>
                  </a:lnTo>
                  <a:lnTo>
                    <a:pt x="659573" y="7265"/>
                  </a:lnTo>
                  <a:lnTo>
                    <a:pt x="616161" y="13062"/>
                  </a:lnTo>
                  <a:lnTo>
                    <a:pt x="573270" y="20640"/>
                  </a:lnTo>
                  <a:lnTo>
                    <a:pt x="531015" y="30053"/>
                  </a:lnTo>
                  <a:lnTo>
                    <a:pt x="489516" y="41356"/>
                  </a:lnTo>
                  <a:lnTo>
                    <a:pt x="448891" y="54604"/>
                  </a:lnTo>
                  <a:lnTo>
                    <a:pt x="409257" y="69853"/>
                  </a:lnTo>
                  <a:lnTo>
                    <a:pt x="370734" y="87157"/>
                  </a:lnTo>
                  <a:lnTo>
                    <a:pt x="333437" y="106573"/>
                  </a:lnTo>
                  <a:lnTo>
                    <a:pt x="297487" y="128154"/>
                  </a:lnTo>
                  <a:lnTo>
                    <a:pt x="263000" y="151956"/>
                  </a:lnTo>
                  <a:lnTo>
                    <a:pt x="230096" y="178035"/>
                  </a:lnTo>
                  <a:lnTo>
                    <a:pt x="198891" y="206445"/>
                  </a:lnTo>
                  <a:lnTo>
                    <a:pt x="169504" y="237241"/>
                  </a:lnTo>
                  <a:lnTo>
                    <a:pt x="142054" y="270479"/>
                  </a:lnTo>
                  <a:lnTo>
                    <a:pt x="116657" y="306214"/>
                  </a:lnTo>
                  <a:lnTo>
                    <a:pt x="93433" y="344501"/>
                  </a:lnTo>
                  <a:lnTo>
                    <a:pt x="72498" y="385396"/>
                  </a:lnTo>
                  <a:lnTo>
                    <a:pt x="53972" y="428952"/>
                  </a:lnTo>
                  <a:lnTo>
                    <a:pt x="37972" y="475226"/>
                  </a:lnTo>
                  <a:lnTo>
                    <a:pt x="24617" y="524272"/>
                  </a:lnTo>
                  <a:lnTo>
                    <a:pt x="14024" y="576146"/>
                  </a:lnTo>
                  <a:lnTo>
                    <a:pt x="6311" y="630904"/>
                  </a:lnTo>
                  <a:lnTo>
                    <a:pt x="1597" y="688599"/>
                  </a:lnTo>
                  <a:lnTo>
                    <a:pt x="0" y="749287"/>
                  </a:lnTo>
                  <a:lnTo>
                    <a:pt x="1407" y="805034"/>
                  </a:lnTo>
                  <a:lnTo>
                    <a:pt x="5581" y="858558"/>
                  </a:lnTo>
                  <a:lnTo>
                    <a:pt x="12449" y="909868"/>
                  </a:lnTo>
                  <a:lnTo>
                    <a:pt x="21939" y="958973"/>
                  </a:lnTo>
                  <a:lnTo>
                    <a:pt x="33979" y="1005883"/>
                  </a:lnTo>
                  <a:lnTo>
                    <a:pt x="48496" y="1050607"/>
                  </a:lnTo>
                  <a:lnTo>
                    <a:pt x="65417" y="1093155"/>
                  </a:lnTo>
                  <a:lnTo>
                    <a:pt x="84671" y="1133536"/>
                  </a:lnTo>
                  <a:lnTo>
                    <a:pt x="106186" y="1171759"/>
                  </a:lnTo>
                  <a:lnTo>
                    <a:pt x="129888" y="1207834"/>
                  </a:lnTo>
                  <a:lnTo>
                    <a:pt x="155705" y="1241770"/>
                  </a:lnTo>
                  <a:lnTo>
                    <a:pt x="183565" y="1273576"/>
                  </a:lnTo>
                  <a:lnTo>
                    <a:pt x="213396" y="1303262"/>
                  </a:lnTo>
                  <a:lnTo>
                    <a:pt x="245126" y="1330838"/>
                  </a:lnTo>
                  <a:lnTo>
                    <a:pt x="278681" y="1356312"/>
                  </a:lnTo>
                  <a:lnTo>
                    <a:pt x="313990" y="1379695"/>
                  </a:lnTo>
                  <a:lnTo>
                    <a:pt x="350980" y="1400994"/>
                  </a:lnTo>
                  <a:lnTo>
                    <a:pt x="389579" y="1420221"/>
                  </a:lnTo>
                  <a:lnTo>
                    <a:pt x="429715" y="1437384"/>
                  </a:lnTo>
                  <a:lnTo>
                    <a:pt x="471314" y="1452493"/>
                  </a:lnTo>
                  <a:lnTo>
                    <a:pt x="514306" y="1465557"/>
                  </a:lnTo>
                  <a:lnTo>
                    <a:pt x="558617" y="1476585"/>
                  </a:lnTo>
                  <a:lnTo>
                    <a:pt x="604175" y="1485587"/>
                  </a:lnTo>
                  <a:lnTo>
                    <a:pt x="650908" y="1492572"/>
                  </a:lnTo>
                  <a:lnTo>
                    <a:pt x="698744" y="1497550"/>
                  </a:lnTo>
                  <a:lnTo>
                    <a:pt x="747609" y="1500529"/>
                  </a:lnTo>
                  <a:lnTo>
                    <a:pt x="797432" y="1501521"/>
                  </a:lnTo>
                  <a:lnTo>
                    <a:pt x="852665" y="1500229"/>
                  </a:lnTo>
                  <a:lnTo>
                    <a:pt x="906222" y="1496387"/>
                  </a:lnTo>
                  <a:lnTo>
                    <a:pt x="958027" y="1490045"/>
                  </a:lnTo>
                  <a:lnTo>
                    <a:pt x="1008008" y="1481250"/>
                  </a:lnTo>
                  <a:lnTo>
                    <a:pt x="1056091" y="1470051"/>
                  </a:lnTo>
                  <a:lnTo>
                    <a:pt x="1102202" y="1456499"/>
                  </a:lnTo>
                  <a:lnTo>
                    <a:pt x="1146266" y="1440641"/>
                  </a:lnTo>
                  <a:lnTo>
                    <a:pt x="1188211" y="1422526"/>
                  </a:lnTo>
                  <a:lnTo>
                    <a:pt x="1227961" y="1402204"/>
                  </a:lnTo>
                  <a:lnTo>
                    <a:pt x="1265445" y="1379724"/>
                  </a:lnTo>
                  <a:lnTo>
                    <a:pt x="1300586" y="1355135"/>
                  </a:lnTo>
                  <a:lnTo>
                    <a:pt x="1333313" y="1328484"/>
                  </a:lnTo>
                  <a:lnTo>
                    <a:pt x="1363550" y="1299823"/>
                  </a:lnTo>
                  <a:lnTo>
                    <a:pt x="1391225" y="1269199"/>
                  </a:lnTo>
                  <a:lnTo>
                    <a:pt x="1416262" y="1236661"/>
                  </a:lnTo>
                  <a:lnTo>
                    <a:pt x="1438589" y="1202258"/>
                  </a:lnTo>
                  <a:lnTo>
                    <a:pt x="1458131" y="1166040"/>
                  </a:lnTo>
                  <a:lnTo>
                    <a:pt x="1474815" y="1128055"/>
                  </a:lnTo>
                  <a:lnTo>
                    <a:pt x="1488566" y="1088353"/>
                  </a:lnTo>
                  <a:lnTo>
                    <a:pt x="1499312" y="1046982"/>
                  </a:lnTo>
                  <a:lnTo>
                    <a:pt x="1506977" y="1003991"/>
                  </a:lnTo>
                  <a:lnTo>
                    <a:pt x="1511489" y="959429"/>
                  </a:lnTo>
                  <a:lnTo>
                    <a:pt x="1512773" y="913345"/>
                  </a:lnTo>
                  <a:lnTo>
                    <a:pt x="975525" y="913345"/>
                  </a:lnTo>
                  <a:lnTo>
                    <a:pt x="974889" y="951528"/>
                  </a:lnTo>
                  <a:lnTo>
                    <a:pt x="972112" y="993069"/>
                  </a:lnTo>
                  <a:lnTo>
                    <a:pt x="965890" y="1035871"/>
                  </a:lnTo>
                  <a:lnTo>
                    <a:pt x="954921" y="1077838"/>
                  </a:lnTo>
                  <a:lnTo>
                    <a:pt x="937899" y="1116875"/>
                  </a:lnTo>
                  <a:lnTo>
                    <a:pt x="913522" y="1150886"/>
                  </a:lnTo>
                  <a:lnTo>
                    <a:pt x="880486" y="1177775"/>
                  </a:lnTo>
                  <a:lnTo>
                    <a:pt x="837487" y="1195445"/>
                  </a:lnTo>
                  <a:lnTo>
                    <a:pt x="783221" y="1201801"/>
                  </a:lnTo>
                  <a:lnTo>
                    <a:pt x="750703" y="1199917"/>
                  </a:lnTo>
                  <a:lnTo>
                    <a:pt x="690522" y="1182787"/>
                  </a:lnTo>
                  <a:lnTo>
                    <a:pt x="638455" y="1143265"/>
                  </a:lnTo>
                  <a:lnTo>
                    <a:pt x="596471" y="1075856"/>
                  </a:lnTo>
                  <a:lnTo>
                    <a:pt x="579876" y="1029978"/>
                  </a:lnTo>
                  <a:lnTo>
                    <a:pt x="566541" y="975069"/>
                  </a:lnTo>
                  <a:lnTo>
                    <a:pt x="556710" y="910441"/>
                  </a:lnTo>
                  <a:lnTo>
                    <a:pt x="550632" y="835410"/>
                  </a:lnTo>
                  <a:lnTo>
                    <a:pt x="548551" y="749287"/>
                  </a:lnTo>
                  <a:lnTo>
                    <a:pt x="549402" y="692832"/>
                  </a:lnTo>
                  <a:lnTo>
                    <a:pt x="552146" y="638587"/>
                  </a:lnTo>
                  <a:lnTo>
                    <a:pt x="557069" y="586953"/>
                  </a:lnTo>
                  <a:lnTo>
                    <a:pt x="564455" y="538331"/>
                  </a:lnTo>
                  <a:lnTo>
                    <a:pt x="574592" y="493123"/>
                  </a:lnTo>
                  <a:lnTo>
                    <a:pt x="587763" y="451730"/>
                  </a:lnTo>
                  <a:lnTo>
                    <a:pt x="604254" y="414554"/>
                  </a:lnTo>
                  <a:lnTo>
                    <a:pt x="624352" y="381996"/>
                  </a:lnTo>
                  <a:lnTo>
                    <a:pt x="676507" y="332340"/>
                  </a:lnTo>
                  <a:lnTo>
                    <a:pt x="746513" y="305973"/>
                  </a:lnTo>
                  <a:lnTo>
                    <a:pt x="788923" y="302526"/>
                  </a:lnTo>
                  <a:lnTo>
                    <a:pt x="836865" y="307527"/>
                  </a:lnTo>
                  <a:lnTo>
                    <a:pt x="877013" y="321842"/>
                  </a:lnTo>
                  <a:lnTo>
                    <a:pt x="909799" y="344444"/>
                  </a:lnTo>
                  <a:lnTo>
                    <a:pt x="935655" y="374302"/>
                  </a:lnTo>
                  <a:lnTo>
                    <a:pt x="955013" y="410388"/>
                  </a:lnTo>
                  <a:lnTo>
                    <a:pt x="968305" y="451672"/>
                  </a:lnTo>
                  <a:lnTo>
                    <a:pt x="975963" y="497125"/>
                  </a:lnTo>
                  <a:lnTo>
                    <a:pt x="978420" y="545719"/>
                  </a:lnTo>
                  <a:lnTo>
                    <a:pt x="1504264" y="545719"/>
                  </a:lnTo>
                  <a:lnTo>
                    <a:pt x="1497364" y="475948"/>
                  </a:lnTo>
                  <a:lnTo>
                    <a:pt x="1490057" y="435713"/>
                  </a:lnTo>
                  <a:lnTo>
                    <a:pt x="1478540" y="392661"/>
                  </a:lnTo>
                  <a:lnTo>
                    <a:pt x="1461587" y="347356"/>
                  </a:lnTo>
                  <a:lnTo>
                    <a:pt x="1437970" y="300359"/>
                  </a:lnTo>
                  <a:lnTo>
                    <a:pt x="1406461" y="252234"/>
                  </a:lnTo>
                  <a:lnTo>
                    <a:pt x="1365834" y="203542"/>
                  </a:lnTo>
                  <a:lnTo>
                    <a:pt x="1326409" y="165088"/>
                  </a:lnTo>
                  <a:lnTo>
                    <a:pt x="1284214" y="131709"/>
                  </a:lnTo>
                  <a:lnTo>
                    <a:pt x="1239789" y="103056"/>
                  </a:lnTo>
                  <a:lnTo>
                    <a:pt x="1193674" y="78781"/>
                  </a:lnTo>
                  <a:lnTo>
                    <a:pt x="1146410" y="58538"/>
                  </a:lnTo>
                  <a:lnTo>
                    <a:pt x="1098537" y="41979"/>
                  </a:lnTo>
                  <a:lnTo>
                    <a:pt x="1050594" y="28756"/>
                  </a:lnTo>
                  <a:lnTo>
                    <a:pt x="1003123" y="18520"/>
                  </a:lnTo>
                  <a:lnTo>
                    <a:pt x="956663" y="10926"/>
                  </a:lnTo>
                  <a:lnTo>
                    <a:pt x="911755" y="5624"/>
                  </a:lnTo>
                  <a:lnTo>
                    <a:pt x="868939" y="2268"/>
                  </a:lnTo>
                  <a:lnTo>
                    <a:pt x="828755" y="509"/>
                  </a:lnTo>
                  <a:lnTo>
                    <a:pt x="791743" y="0"/>
                  </a:lnTo>
                  <a:close/>
                </a:path>
              </a:pathLst>
            </a:custGeom>
            <a:solidFill>
              <a:schemeClr val="dk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70" name="Google Shape;770;p47"/>
            <p:cNvSpPr/>
            <p:nvPr/>
          </p:nvSpPr>
          <p:spPr>
            <a:xfrm>
              <a:off x="15618966" y="8448213"/>
              <a:ext cx="177512" cy="238587"/>
            </a:xfrm>
            <a:custGeom>
              <a:rect b="b" l="l" r="r" t="t"/>
              <a:pathLst>
                <a:path extrusionOk="0" h="2041525" w="1518919">
                  <a:moveTo>
                    <a:pt x="537070" y="0"/>
                  </a:moveTo>
                  <a:lnTo>
                    <a:pt x="0" y="0"/>
                  </a:lnTo>
                  <a:lnTo>
                    <a:pt x="0" y="2041525"/>
                  </a:lnTo>
                  <a:lnTo>
                    <a:pt x="531545" y="2041525"/>
                  </a:lnTo>
                  <a:lnTo>
                    <a:pt x="531658" y="1331811"/>
                  </a:lnTo>
                  <a:lnTo>
                    <a:pt x="532449" y="1270577"/>
                  </a:lnTo>
                  <a:lnTo>
                    <a:pt x="534596" y="1215862"/>
                  </a:lnTo>
                  <a:lnTo>
                    <a:pt x="538776" y="1167524"/>
                  </a:lnTo>
                  <a:lnTo>
                    <a:pt x="545668" y="1125423"/>
                  </a:lnTo>
                  <a:lnTo>
                    <a:pt x="566503" y="1061420"/>
                  </a:lnTo>
                  <a:lnTo>
                    <a:pt x="586159" y="1023732"/>
                  </a:lnTo>
                  <a:lnTo>
                    <a:pt x="614417" y="987530"/>
                  </a:lnTo>
                  <a:lnTo>
                    <a:pt x="653109" y="956772"/>
                  </a:lnTo>
                  <a:lnTo>
                    <a:pt x="704068" y="935415"/>
                  </a:lnTo>
                  <a:lnTo>
                    <a:pt x="769124" y="927417"/>
                  </a:lnTo>
                  <a:lnTo>
                    <a:pt x="823946" y="932909"/>
                  </a:lnTo>
                  <a:lnTo>
                    <a:pt x="868830" y="948347"/>
                  </a:lnTo>
                  <a:lnTo>
                    <a:pt x="904771" y="972176"/>
                  </a:lnTo>
                  <a:lnTo>
                    <a:pt x="932761" y="1002840"/>
                  </a:lnTo>
                  <a:lnTo>
                    <a:pt x="953796" y="1038782"/>
                  </a:lnTo>
                  <a:lnTo>
                    <a:pt x="968868" y="1078447"/>
                  </a:lnTo>
                  <a:lnTo>
                    <a:pt x="978971" y="1120278"/>
                  </a:lnTo>
                  <a:lnTo>
                    <a:pt x="985099" y="1162720"/>
                  </a:lnTo>
                  <a:lnTo>
                    <a:pt x="988246" y="1204218"/>
                  </a:lnTo>
                  <a:lnTo>
                    <a:pt x="989405" y="1243214"/>
                  </a:lnTo>
                  <a:lnTo>
                    <a:pt x="989571" y="1278153"/>
                  </a:lnTo>
                  <a:lnTo>
                    <a:pt x="989571" y="2041525"/>
                  </a:lnTo>
                  <a:lnTo>
                    <a:pt x="1518475" y="2041525"/>
                  </a:lnTo>
                  <a:lnTo>
                    <a:pt x="1518369" y="1162974"/>
                  </a:lnTo>
                  <a:lnTo>
                    <a:pt x="1517625" y="1112078"/>
                  </a:lnTo>
                  <a:lnTo>
                    <a:pt x="1515606" y="1063157"/>
                  </a:lnTo>
                  <a:lnTo>
                    <a:pt x="1511675" y="1016148"/>
                  </a:lnTo>
                  <a:lnTo>
                    <a:pt x="1505194" y="970985"/>
                  </a:lnTo>
                  <a:lnTo>
                    <a:pt x="1495526" y="927606"/>
                  </a:lnTo>
                  <a:lnTo>
                    <a:pt x="1482032" y="885945"/>
                  </a:lnTo>
                  <a:lnTo>
                    <a:pt x="1464077" y="845938"/>
                  </a:lnTo>
                  <a:lnTo>
                    <a:pt x="1441021" y="807522"/>
                  </a:lnTo>
                  <a:lnTo>
                    <a:pt x="1412228" y="770631"/>
                  </a:lnTo>
                  <a:lnTo>
                    <a:pt x="1377061" y="735203"/>
                  </a:lnTo>
                  <a:lnTo>
                    <a:pt x="1337502" y="701957"/>
                  </a:lnTo>
                  <a:lnTo>
                    <a:pt x="1296297" y="673671"/>
                  </a:lnTo>
                  <a:lnTo>
                    <a:pt x="1253677" y="650064"/>
                  </a:lnTo>
                  <a:lnTo>
                    <a:pt x="1209872" y="630857"/>
                  </a:lnTo>
                  <a:lnTo>
                    <a:pt x="1165113" y="615769"/>
                  </a:lnTo>
                  <a:lnTo>
                    <a:pt x="1119631" y="604521"/>
                  </a:lnTo>
                  <a:lnTo>
                    <a:pt x="1073656" y="596834"/>
                  </a:lnTo>
                  <a:lnTo>
                    <a:pt x="1027419" y="592426"/>
                  </a:lnTo>
                  <a:lnTo>
                    <a:pt x="981151" y="591019"/>
                  </a:lnTo>
                  <a:lnTo>
                    <a:pt x="907719" y="594718"/>
                  </a:lnTo>
                  <a:lnTo>
                    <a:pt x="841598" y="604999"/>
                  </a:lnTo>
                  <a:lnTo>
                    <a:pt x="782464" y="620640"/>
                  </a:lnTo>
                  <a:lnTo>
                    <a:pt x="729994" y="640421"/>
                  </a:lnTo>
                  <a:lnTo>
                    <a:pt x="683868" y="663117"/>
                  </a:lnTo>
                  <a:lnTo>
                    <a:pt x="643760" y="687509"/>
                  </a:lnTo>
                  <a:lnTo>
                    <a:pt x="609349" y="712373"/>
                  </a:lnTo>
                  <a:lnTo>
                    <a:pt x="556327" y="758632"/>
                  </a:lnTo>
                  <a:lnTo>
                    <a:pt x="537070" y="777582"/>
                  </a:lnTo>
                  <a:lnTo>
                    <a:pt x="537070" y="0"/>
                  </a:lnTo>
                  <a:close/>
                </a:path>
              </a:pathLst>
            </a:custGeom>
            <a:solidFill>
              <a:schemeClr val="dk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options">
  <p:cSld name="2 options">
    <p:spTree>
      <p:nvGrpSpPr>
        <p:cNvPr id="771" name="Shape 771"/>
        <p:cNvGrpSpPr/>
        <p:nvPr/>
      </p:nvGrpSpPr>
      <p:grpSpPr>
        <a:xfrm>
          <a:off x="0" y="0"/>
          <a:ext cx="0" cy="0"/>
          <a:chOff x="0" y="0"/>
          <a:chExt cx="0" cy="0"/>
        </a:xfrm>
      </p:grpSpPr>
      <p:sp>
        <p:nvSpPr>
          <p:cNvPr id="772" name="Google Shape;772;p48"/>
          <p:cNvSpPr/>
          <p:nvPr/>
        </p:nvSpPr>
        <p:spPr>
          <a:xfrm>
            <a:off x="7670800" y="4724399"/>
            <a:ext cx="8585200" cy="4435191"/>
          </a:xfrm>
          <a:prstGeom prst="bentArrow">
            <a:avLst>
              <a:gd fmla="val 25000" name="adj1"/>
              <a:gd fmla="val 18063" name="adj2"/>
              <a:gd fmla="val 0" name="adj3"/>
              <a:gd fmla="val 62596" name="adj4"/>
            </a:avLst>
          </a:prstGeom>
          <a:solidFill>
            <a:srgbClr val="E6E6E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73" name="Google Shape;773;p48"/>
          <p:cNvSpPr txBox="1"/>
          <p:nvPr>
            <p:ph type="title"/>
          </p:nvPr>
        </p:nvSpPr>
        <p:spPr>
          <a:xfrm>
            <a:off x="508000" y="313466"/>
            <a:ext cx="15240000" cy="1286734"/>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dk1"/>
              </a:buClr>
              <a:buSzPts val="44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74" name="Google Shape;774;p48"/>
          <p:cNvSpPr/>
          <p:nvPr/>
        </p:nvSpPr>
        <p:spPr>
          <a:xfrm flipH="1">
            <a:off x="5597" y="4724399"/>
            <a:ext cx="8585200" cy="4435191"/>
          </a:xfrm>
          <a:prstGeom prst="bentArrow">
            <a:avLst>
              <a:gd fmla="val 25000" name="adj1"/>
              <a:gd fmla="val 18063" name="adj2"/>
              <a:gd fmla="val 0" name="adj3"/>
              <a:gd fmla="val 62596" name="adj4"/>
            </a:avLst>
          </a:prstGeom>
          <a:solidFill>
            <a:srgbClr val="E6E6E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pic>
        <p:nvPicPr>
          <p:cNvPr id="775" name="Google Shape;775;p48"/>
          <p:cNvPicPr preferRelativeResize="0"/>
          <p:nvPr/>
        </p:nvPicPr>
        <p:blipFill rotWithShape="1">
          <a:blip r:embed="rId2">
            <a:alphaModFix/>
          </a:blip>
          <a:srcRect b="0" l="0" r="0" t="0"/>
          <a:stretch/>
        </p:blipFill>
        <p:spPr>
          <a:xfrm>
            <a:off x="7650997" y="4572000"/>
            <a:ext cx="939800" cy="939800"/>
          </a:xfrm>
          <a:prstGeom prst="rect">
            <a:avLst/>
          </a:prstGeom>
          <a:noFill/>
          <a:ln>
            <a:noFill/>
          </a:ln>
        </p:spPr>
      </p:pic>
      <p:sp>
        <p:nvSpPr>
          <p:cNvPr id="776" name="Google Shape;776;p48"/>
          <p:cNvSpPr txBox="1"/>
          <p:nvPr>
            <p:ph idx="1" type="body"/>
          </p:nvPr>
        </p:nvSpPr>
        <p:spPr>
          <a:xfrm>
            <a:off x="510799" y="2203342"/>
            <a:ext cx="6169401" cy="2343258"/>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2800"/>
              <a:buFont typeface="Arial"/>
              <a:buNone/>
              <a:defRPr b="1" sz="2800">
                <a:solidFill>
                  <a:schemeClr val="dk1"/>
                </a:solidFill>
                <a:latin typeface="Arial"/>
                <a:ea typeface="Arial"/>
                <a:cs typeface="Arial"/>
                <a:sym typeface="Arial"/>
              </a:defRPr>
            </a:lvl1pPr>
            <a:lvl2pPr indent="-368300" lvl="1" marL="914400" marR="0" rtl="0" algn="l">
              <a:lnSpc>
                <a:spcPct val="90000"/>
              </a:lnSpc>
              <a:spcBef>
                <a:spcPts val="500"/>
              </a:spcBef>
              <a:spcAft>
                <a:spcPts val="0"/>
              </a:spcAft>
              <a:buClr>
                <a:schemeClr val="dk1"/>
              </a:buClr>
              <a:buSzPts val="2200"/>
              <a:buFont typeface="Noto Sans Symbols"/>
              <a:buChar char="▪"/>
              <a:defRPr b="0" i="0" sz="22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77" name="Google Shape;777;p48"/>
          <p:cNvSpPr txBox="1"/>
          <p:nvPr>
            <p:ph idx="2" type="body"/>
          </p:nvPr>
        </p:nvSpPr>
        <p:spPr>
          <a:xfrm>
            <a:off x="9575800" y="2209800"/>
            <a:ext cx="6172200" cy="23368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2800"/>
              <a:buFont typeface="Arial"/>
              <a:buNone/>
              <a:defRPr b="1" sz="2800">
                <a:solidFill>
                  <a:schemeClr val="dk1"/>
                </a:solidFill>
                <a:latin typeface="Arial"/>
                <a:ea typeface="Arial"/>
                <a:cs typeface="Arial"/>
                <a:sym typeface="Arial"/>
              </a:defRPr>
            </a:lvl1pPr>
            <a:lvl2pPr indent="-368300" lvl="1" marL="914400" marR="0" rtl="0" algn="l">
              <a:lnSpc>
                <a:spcPct val="90000"/>
              </a:lnSpc>
              <a:spcBef>
                <a:spcPts val="500"/>
              </a:spcBef>
              <a:spcAft>
                <a:spcPts val="0"/>
              </a:spcAft>
              <a:buClr>
                <a:schemeClr val="dk1"/>
              </a:buClr>
              <a:buSzPts val="2200"/>
              <a:buFont typeface="Noto Sans Symbols"/>
              <a:buChar char="▪"/>
              <a:defRPr b="0" i="0" sz="22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78" name="Google Shape;778;p48"/>
          <p:cNvSpPr txBox="1"/>
          <p:nvPr>
            <p:ph idx="11" type="ftr"/>
          </p:nvPr>
        </p:nvSpPr>
        <p:spPr>
          <a:xfrm>
            <a:off x="3098800" y="8458200"/>
            <a:ext cx="8763000" cy="3048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 name="Google Shape;779;p48"/>
          <p:cNvSpPr txBox="1"/>
          <p:nvPr>
            <p:ph idx="12" type="sldNum"/>
          </p:nvPr>
        </p:nvSpPr>
        <p:spPr>
          <a:xfrm>
            <a:off x="508000" y="8475422"/>
            <a:ext cx="990600" cy="287578"/>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ant Chart">
  <p:cSld name="Gant Chart">
    <p:spTree>
      <p:nvGrpSpPr>
        <p:cNvPr id="780" name="Shape 780"/>
        <p:cNvGrpSpPr/>
        <p:nvPr/>
      </p:nvGrpSpPr>
      <p:grpSpPr>
        <a:xfrm>
          <a:off x="0" y="0"/>
          <a:ext cx="0" cy="0"/>
          <a:chOff x="0" y="0"/>
          <a:chExt cx="0" cy="0"/>
        </a:xfrm>
      </p:grpSpPr>
      <p:sp>
        <p:nvSpPr>
          <p:cNvPr id="781" name="Google Shape;781;p49"/>
          <p:cNvSpPr txBox="1"/>
          <p:nvPr>
            <p:ph idx="11" type="ftr"/>
          </p:nvPr>
        </p:nvSpPr>
        <p:spPr>
          <a:xfrm>
            <a:off x="3098800" y="8458200"/>
            <a:ext cx="8763000" cy="3048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 name="Google Shape;782;p49"/>
          <p:cNvSpPr txBox="1"/>
          <p:nvPr>
            <p:ph idx="12" type="sldNum"/>
          </p:nvPr>
        </p:nvSpPr>
        <p:spPr>
          <a:xfrm>
            <a:off x="508000" y="8475422"/>
            <a:ext cx="990600" cy="287578"/>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1000">
                <a:solidFill>
                  <a:schemeClr val="lt1"/>
                </a:solidFill>
                <a:latin typeface="Arial"/>
                <a:ea typeface="Arial"/>
                <a:cs typeface="Arial"/>
                <a:sym typeface="Arial"/>
              </a:defRPr>
            </a:lvl1pPr>
            <a:lvl2pPr indent="0" lvl="1" marL="0" algn="l">
              <a:spcBef>
                <a:spcPts val="0"/>
              </a:spcBef>
              <a:buNone/>
              <a:defRPr sz="1000">
                <a:solidFill>
                  <a:schemeClr val="lt1"/>
                </a:solidFill>
                <a:latin typeface="Arial"/>
                <a:ea typeface="Arial"/>
                <a:cs typeface="Arial"/>
                <a:sym typeface="Arial"/>
              </a:defRPr>
            </a:lvl2pPr>
            <a:lvl3pPr indent="0" lvl="2" marL="0" algn="l">
              <a:spcBef>
                <a:spcPts val="0"/>
              </a:spcBef>
              <a:buNone/>
              <a:defRPr sz="1000">
                <a:solidFill>
                  <a:schemeClr val="lt1"/>
                </a:solidFill>
                <a:latin typeface="Arial"/>
                <a:ea typeface="Arial"/>
                <a:cs typeface="Arial"/>
                <a:sym typeface="Arial"/>
              </a:defRPr>
            </a:lvl3pPr>
            <a:lvl4pPr indent="0" lvl="3" marL="0" algn="l">
              <a:spcBef>
                <a:spcPts val="0"/>
              </a:spcBef>
              <a:buNone/>
              <a:defRPr sz="1000">
                <a:solidFill>
                  <a:schemeClr val="lt1"/>
                </a:solidFill>
                <a:latin typeface="Arial"/>
                <a:ea typeface="Arial"/>
                <a:cs typeface="Arial"/>
                <a:sym typeface="Arial"/>
              </a:defRPr>
            </a:lvl4pPr>
            <a:lvl5pPr indent="0" lvl="4" marL="0" algn="l">
              <a:spcBef>
                <a:spcPts val="0"/>
              </a:spcBef>
              <a:buNone/>
              <a:defRPr sz="1000">
                <a:solidFill>
                  <a:schemeClr val="lt1"/>
                </a:solidFill>
                <a:latin typeface="Arial"/>
                <a:ea typeface="Arial"/>
                <a:cs typeface="Arial"/>
                <a:sym typeface="Arial"/>
              </a:defRPr>
            </a:lvl5pPr>
            <a:lvl6pPr indent="0" lvl="5" marL="0" algn="l">
              <a:spcBef>
                <a:spcPts val="0"/>
              </a:spcBef>
              <a:buNone/>
              <a:defRPr sz="1000">
                <a:solidFill>
                  <a:schemeClr val="lt1"/>
                </a:solidFill>
                <a:latin typeface="Arial"/>
                <a:ea typeface="Arial"/>
                <a:cs typeface="Arial"/>
                <a:sym typeface="Arial"/>
              </a:defRPr>
            </a:lvl6pPr>
            <a:lvl7pPr indent="0" lvl="6" marL="0" algn="l">
              <a:spcBef>
                <a:spcPts val="0"/>
              </a:spcBef>
              <a:buNone/>
              <a:defRPr sz="1000">
                <a:solidFill>
                  <a:schemeClr val="lt1"/>
                </a:solidFill>
                <a:latin typeface="Arial"/>
                <a:ea typeface="Arial"/>
                <a:cs typeface="Arial"/>
                <a:sym typeface="Arial"/>
              </a:defRPr>
            </a:lvl7pPr>
            <a:lvl8pPr indent="0" lvl="7" marL="0" algn="l">
              <a:spcBef>
                <a:spcPts val="0"/>
              </a:spcBef>
              <a:buNone/>
              <a:defRPr sz="1000">
                <a:solidFill>
                  <a:schemeClr val="lt1"/>
                </a:solidFill>
                <a:latin typeface="Arial"/>
                <a:ea typeface="Arial"/>
                <a:cs typeface="Arial"/>
                <a:sym typeface="Arial"/>
              </a:defRPr>
            </a:lvl8pPr>
            <a:lvl9pPr indent="0" lvl="8" marL="0" algn="l">
              <a:spcBef>
                <a:spcPts val="0"/>
              </a:spcBef>
              <a:buNone/>
              <a:defRPr sz="10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783" name="Google Shape;783;p49"/>
          <p:cNvSpPr/>
          <p:nvPr/>
        </p:nvSpPr>
        <p:spPr>
          <a:xfrm>
            <a:off x="508000" y="7362301"/>
            <a:ext cx="10058400" cy="469551"/>
          </a:xfrm>
          <a:prstGeom prst="rect">
            <a:avLst/>
          </a:prstGeom>
          <a:solidFill>
            <a:srgbClr val="E6E6E6">
              <a:alpha val="88627"/>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a:solidFill>
                <a:schemeClr val="lt1"/>
              </a:solidFill>
              <a:latin typeface="Arial"/>
              <a:ea typeface="Arial"/>
              <a:cs typeface="Arial"/>
              <a:sym typeface="Arial"/>
            </a:endParaRPr>
          </a:p>
        </p:txBody>
      </p:sp>
      <p:sp>
        <p:nvSpPr>
          <p:cNvPr id="784" name="Google Shape;784;p49"/>
          <p:cNvSpPr txBox="1"/>
          <p:nvPr>
            <p:ph idx="1" type="body"/>
          </p:nvPr>
        </p:nvSpPr>
        <p:spPr>
          <a:xfrm>
            <a:off x="508000" y="7377712"/>
            <a:ext cx="2480542" cy="454140"/>
          </a:xfrm>
          <a:prstGeom prst="rect">
            <a:avLst/>
          </a:prstGeom>
          <a:solidFill>
            <a:schemeClr val="dk2">
              <a:alpha val="89803"/>
            </a:schemeClr>
          </a:solid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1200"/>
              <a:buFont typeface="Arial"/>
              <a:buNone/>
              <a:defRPr b="1" sz="1200">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cxnSp>
        <p:nvCxnSpPr>
          <p:cNvPr id="785" name="Google Shape;785;p49"/>
          <p:cNvCxnSpPr/>
          <p:nvPr/>
        </p:nvCxnSpPr>
        <p:spPr>
          <a:xfrm>
            <a:off x="3098800" y="2209800"/>
            <a:ext cx="0" cy="5715000"/>
          </a:xfrm>
          <a:prstGeom prst="straightConnector1">
            <a:avLst/>
          </a:prstGeom>
          <a:noFill/>
          <a:ln cap="flat" cmpd="sng" w="9525">
            <a:solidFill>
              <a:srgbClr val="C7C7C7"/>
            </a:solidFill>
            <a:prstDash val="solid"/>
            <a:miter lim="800000"/>
            <a:headEnd len="sm" w="sm" type="none"/>
            <a:tailEnd len="sm" w="sm" type="none"/>
          </a:ln>
        </p:spPr>
      </p:cxnSp>
      <p:cxnSp>
        <p:nvCxnSpPr>
          <p:cNvPr id="786" name="Google Shape;786;p49"/>
          <p:cNvCxnSpPr/>
          <p:nvPr/>
        </p:nvCxnSpPr>
        <p:spPr>
          <a:xfrm>
            <a:off x="508000" y="2209800"/>
            <a:ext cx="0" cy="5715000"/>
          </a:xfrm>
          <a:prstGeom prst="straightConnector1">
            <a:avLst/>
          </a:prstGeom>
          <a:noFill/>
          <a:ln cap="flat" cmpd="sng" w="9525">
            <a:solidFill>
              <a:srgbClr val="C7C7C7"/>
            </a:solidFill>
            <a:prstDash val="solid"/>
            <a:miter lim="800000"/>
            <a:headEnd len="sm" w="sm" type="none"/>
            <a:tailEnd len="sm" w="sm" type="none"/>
          </a:ln>
        </p:spPr>
      </p:cxnSp>
      <p:cxnSp>
        <p:nvCxnSpPr>
          <p:cNvPr id="787" name="Google Shape;787;p49"/>
          <p:cNvCxnSpPr/>
          <p:nvPr/>
        </p:nvCxnSpPr>
        <p:spPr>
          <a:xfrm>
            <a:off x="5689600" y="2209800"/>
            <a:ext cx="0" cy="5715000"/>
          </a:xfrm>
          <a:prstGeom prst="straightConnector1">
            <a:avLst/>
          </a:prstGeom>
          <a:noFill/>
          <a:ln cap="flat" cmpd="sng" w="9525">
            <a:solidFill>
              <a:srgbClr val="C7C7C7"/>
            </a:solidFill>
            <a:prstDash val="solid"/>
            <a:miter lim="800000"/>
            <a:headEnd len="sm" w="sm" type="none"/>
            <a:tailEnd len="sm" w="sm" type="none"/>
          </a:ln>
        </p:spPr>
      </p:cxnSp>
      <p:cxnSp>
        <p:nvCxnSpPr>
          <p:cNvPr id="788" name="Google Shape;788;p49"/>
          <p:cNvCxnSpPr/>
          <p:nvPr/>
        </p:nvCxnSpPr>
        <p:spPr>
          <a:xfrm>
            <a:off x="8294303" y="2209800"/>
            <a:ext cx="0" cy="5715000"/>
          </a:xfrm>
          <a:prstGeom prst="straightConnector1">
            <a:avLst/>
          </a:prstGeom>
          <a:noFill/>
          <a:ln cap="flat" cmpd="sng" w="9525">
            <a:solidFill>
              <a:srgbClr val="C7C7C7"/>
            </a:solidFill>
            <a:prstDash val="solid"/>
            <a:miter lim="800000"/>
            <a:headEnd len="sm" w="sm" type="none"/>
            <a:tailEnd len="sm" w="sm" type="none"/>
          </a:ln>
        </p:spPr>
      </p:cxnSp>
      <p:sp>
        <p:nvSpPr>
          <p:cNvPr id="789" name="Google Shape;789;p49"/>
          <p:cNvSpPr/>
          <p:nvPr/>
        </p:nvSpPr>
        <p:spPr>
          <a:xfrm>
            <a:off x="508000" y="6536452"/>
            <a:ext cx="10058400" cy="469551"/>
          </a:xfrm>
          <a:prstGeom prst="rect">
            <a:avLst/>
          </a:prstGeom>
          <a:solidFill>
            <a:srgbClr val="E6E6E6">
              <a:alpha val="88627"/>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a:solidFill>
                <a:schemeClr val="lt1"/>
              </a:solidFill>
              <a:latin typeface="Arial"/>
              <a:ea typeface="Arial"/>
              <a:cs typeface="Arial"/>
              <a:sym typeface="Arial"/>
            </a:endParaRPr>
          </a:p>
        </p:txBody>
      </p:sp>
      <p:sp>
        <p:nvSpPr>
          <p:cNvPr id="790" name="Google Shape;790;p49"/>
          <p:cNvSpPr/>
          <p:nvPr/>
        </p:nvSpPr>
        <p:spPr>
          <a:xfrm>
            <a:off x="508000" y="5698252"/>
            <a:ext cx="10058400" cy="469551"/>
          </a:xfrm>
          <a:prstGeom prst="rect">
            <a:avLst/>
          </a:prstGeom>
          <a:solidFill>
            <a:srgbClr val="E6E6E6">
              <a:alpha val="88627"/>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a:solidFill>
                <a:schemeClr val="lt1"/>
              </a:solidFill>
              <a:latin typeface="Arial"/>
              <a:ea typeface="Arial"/>
              <a:cs typeface="Arial"/>
              <a:sym typeface="Arial"/>
            </a:endParaRPr>
          </a:p>
        </p:txBody>
      </p:sp>
      <p:sp>
        <p:nvSpPr>
          <p:cNvPr id="791" name="Google Shape;791;p49"/>
          <p:cNvSpPr/>
          <p:nvPr/>
        </p:nvSpPr>
        <p:spPr>
          <a:xfrm>
            <a:off x="508000" y="4860052"/>
            <a:ext cx="10058400" cy="469551"/>
          </a:xfrm>
          <a:prstGeom prst="rect">
            <a:avLst/>
          </a:prstGeom>
          <a:solidFill>
            <a:srgbClr val="E6E6E6">
              <a:alpha val="88627"/>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a:solidFill>
                <a:schemeClr val="lt1"/>
              </a:solidFill>
              <a:latin typeface="Arial"/>
              <a:ea typeface="Arial"/>
              <a:cs typeface="Arial"/>
              <a:sym typeface="Arial"/>
            </a:endParaRPr>
          </a:p>
        </p:txBody>
      </p:sp>
      <p:sp>
        <p:nvSpPr>
          <p:cNvPr id="792" name="Google Shape;792;p49"/>
          <p:cNvSpPr/>
          <p:nvPr/>
        </p:nvSpPr>
        <p:spPr>
          <a:xfrm>
            <a:off x="508000" y="3945652"/>
            <a:ext cx="10058400" cy="469551"/>
          </a:xfrm>
          <a:prstGeom prst="rect">
            <a:avLst/>
          </a:prstGeom>
          <a:solidFill>
            <a:srgbClr val="E6E6E6">
              <a:alpha val="88627"/>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a:solidFill>
                <a:schemeClr val="lt1"/>
              </a:solidFill>
              <a:latin typeface="Arial"/>
              <a:ea typeface="Arial"/>
              <a:cs typeface="Arial"/>
              <a:sym typeface="Arial"/>
            </a:endParaRPr>
          </a:p>
        </p:txBody>
      </p:sp>
      <p:sp>
        <p:nvSpPr>
          <p:cNvPr id="793" name="Google Shape;793;p49"/>
          <p:cNvSpPr txBox="1"/>
          <p:nvPr>
            <p:ph idx="2" type="body"/>
          </p:nvPr>
        </p:nvSpPr>
        <p:spPr>
          <a:xfrm>
            <a:off x="10871201" y="3945652"/>
            <a:ext cx="4876800" cy="454140"/>
          </a:xfrm>
          <a:prstGeom prst="rect">
            <a:avLst/>
          </a:prstGeom>
          <a:noFill/>
          <a:ln>
            <a:noFill/>
          </a:ln>
        </p:spPr>
        <p:txBody>
          <a:bodyPr anchorCtr="0" anchor="t" bIns="0" lIns="0" spcFirstLastPara="1" rIns="0" wrap="square" tIns="0">
            <a:noAutofit/>
          </a:bodyPr>
          <a:lstStyle>
            <a:lvl1pPr indent="-228600" lvl="0" marL="457200" marR="0" rtl="0" algn="l">
              <a:lnSpc>
                <a:spcPct val="90000"/>
              </a:lnSpc>
              <a:spcBef>
                <a:spcPts val="0"/>
              </a:spcBef>
              <a:spcAft>
                <a:spcPts val="0"/>
              </a:spcAft>
              <a:buClr>
                <a:schemeClr val="dk1"/>
              </a:buClr>
              <a:buSzPts val="1000"/>
              <a:buFont typeface="Arial"/>
              <a:buNone/>
              <a:defRPr b="0" sz="1000">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94" name="Google Shape;794;p49"/>
          <p:cNvSpPr txBox="1"/>
          <p:nvPr>
            <p:ph idx="3" type="body"/>
          </p:nvPr>
        </p:nvSpPr>
        <p:spPr>
          <a:xfrm>
            <a:off x="10871201" y="4860052"/>
            <a:ext cx="4876800" cy="454140"/>
          </a:xfrm>
          <a:prstGeom prst="rect">
            <a:avLst/>
          </a:prstGeom>
          <a:noFill/>
          <a:ln>
            <a:noFill/>
          </a:ln>
        </p:spPr>
        <p:txBody>
          <a:bodyPr anchorCtr="0" anchor="t" bIns="0" lIns="0" spcFirstLastPara="1" rIns="0" wrap="square" tIns="0">
            <a:noAutofit/>
          </a:bodyPr>
          <a:lstStyle>
            <a:lvl1pPr indent="-228600" lvl="0" marL="457200" marR="0" rtl="0" algn="l">
              <a:lnSpc>
                <a:spcPct val="90000"/>
              </a:lnSpc>
              <a:spcBef>
                <a:spcPts val="0"/>
              </a:spcBef>
              <a:spcAft>
                <a:spcPts val="0"/>
              </a:spcAft>
              <a:buClr>
                <a:schemeClr val="dk1"/>
              </a:buClr>
              <a:buSzPts val="1000"/>
              <a:buFont typeface="Arial"/>
              <a:buNone/>
              <a:defRPr b="0" sz="1000">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95" name="Google Shape;795;p49"/>
          <p:cNvSpPr txBox="1"/>
          <p:nvPr>
            <p:ph idx="4" type="body"/>
          </p:nvPr>
        </p:nvSpPr>
        <p:spPr>
          <a:xfrm>
            <a:off x="10871201" y="5698252"/>
            <a:ext cx="4876800" cy="454140"/>
          </a:xfrm>
          <a:prstGeom prst="rect">
            <a:avLst/>
          </a:prstGeom>
          <a:noFill/>
          <a:ln>
            <a:noFill/>
          </a:ln>
        </p:spPr>
        <p:txBody>
          <a:bodyPr anchorCtr="0" anchor="t" bIns="0" lIns="0" spcFirstLastPara="1" rIns="0" wrap="square" tIns="0">
            <a:noAutofit/>
          </a:bodyPr>
          <a:lstStyle>
            <a:lvl1pPr indent="-228600" lvl="0" marL="457200" marR="0" rtl="0" algn="l">
              <a:lnSpc>
                <a:spcPct val="90000"/>
              </a:lnSpc>
              <a:spcBef>
                <a:spcPts val="0"/>
              </a:spcBef>
              <a:spcAft>
                <a:spcPts val="0"/>
              </a:spcAft>
              <a:buClr>
                <a:schemeClr val="dk1"/>
              </a:buClr>
              <a:buSzPts val="1000"/>
              <a:buFont typeface="Arial"/>
              <a:buNone/>
              <a:defRPr b="0" sz="1000">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96" name="Google Shape;796;p49"/>
          <p:cNvSpPr txBox="1"/>
          <p:nvPr>
            <p:ph idx="5" type="body"/>
          </p:nvPr>
        </p:nvSpPr>
        <p:spPr>
          <a:xfrm>
            <a:off x="10871201" y="6536452"/>
            <a:ext cx="4876800" cy="454140"/>
          </a:xfrm>
          <a:prstGeom prst="rect">
            <a:avLst/>
          </a:prstGeom>
          <a:noFill/>
          <a:ln>
            <a:noFill/>
          </a:ln>
        </p:spPr>
        <p:txBody>
          <a:bodyPr anchorCtr="0" anchor="t" bIns="0" lIns="0" spcFirstLastPara="1" rIns="0" wrap="square" tIns="0">
            <a:noAutofit/>
          </a:bodyPr>
          <a:lstStyle>
            <a:lvl1pPr indent="-228600" lvl="0" marL="457200" marR="0" rtl="0" algn="l">
              <a:lnSpc>
                <a:spcPct val="90000"/>
              </a:lnSpc>
              <a:spcBef>
                <a:spcPts val="0"/>
              </a:spcBef>
              <a:spcAft>
                <a:spcPts val="0"/>
              </a:spcAft>
              <a:buClr>
                <a:schemeClr val="dk1"/>
              </a:buClr>
              <a:buSzPts val="1000"/>
              <a:buFont typeface="Arial"/>
              <a:buNone/>
              <a:defRPr b="0" sz="1000">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97" name="Google Shape;797;p49"/>
          <p:cNvSpPr txBox="1"/>
          <p:nvPr/>
        </p:nvSpPr>
        <p:spPr>
          <a:xfrm>
            <a:off x="12128500" y="7374652"/>
            <a:ext cx="184731"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0" i="0" sz="1800">
              <a:solidFill>
                <a:schemeClr val="dk1"/>
              </a:solidFill>
              <a:latin typeface="Arial"/>
              <a:ea typeface="Arial"/>
              <a:cs typeface="Arial"/>
              <a:sym typeface="Arial"/>
            </a:endParaRPr>
          </a:p>
        </p:txBody>
      </p:sp>
      <p:sp>
        <p:nvSpPr>
          <p:cNvPr id="798" name="Google Shape;798;p49"/>
          <p:cNvSpPr txBox="1"/>
          <p:nvPr>
            <p:ph idx="6" type="body"/>
          </p:nvPr>
        </p:nvSpPr>
        <p:spPr>
          <a:xfrm>
            <a:off x="508000" y="3961063"/>
            <a:ext cx="8338958" cy="454140"/>
          </a:xfrm>
          <a:prstGeom prst="rect">
            <a:avLst/>
          </a:prstGeom>
          <a:solidFill>
            <a:schemeClr val="dk2">
              <a:alpha val="89803"/>
            </a:schemeClr>
          </a:solid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1200"/>
              <a:buFont typeface="Arial"/>
              <a:buNone/>
              <a:defRPr b="1" sz="1200">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99" name="Google Shape;799;p49"/>
          <p:cNvSpPr txBox="1"/>
          <p:nvPr>
            <p:ph idx="7" type="body"/>
          </p:nvPr>
        </p:nvSpPr>
        <p:spPr>
          <a:xfrm>
            <a:off x="507999" y="4860052"/>
            <a:ext cx="7223991" cy="454140"/>
          </a:xfrm>
          <a:prstGeom prst="rect">
            <a:avLst/>
          </a:prstGeom>
          <a:solidFill>
            <a:schemeClr val="dk2">
              <a:alpha val="89803"/>
            </a:schemeClr>
          </a:solid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1200"/>
              <a:buFont typeface="Arial"/>
              <a:buNone/>
              <a:defRPr b="1" sz="1200">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00" name="Google Shape;800;p49"/>
          <p:cNvSpPr txBox="1"/>
          <p:nvPr>
            <p:ph idx="8" type="body"/>
          </p:nvPr>
        </p:nvSpPr>
        <p:spPr>
          <a:xfrm>
            <a:off x="507998" y="5698252"/>
            <a:ext cx="5753100" cy="454140"/>
          </a:xfrm>
          <a:prstGeom prst="rect">
            <a:avLst/>
          </a:prstGeom>
          <a:solidFill>
            <a:schemeClr val="dk2">
              <a:alpha val="89803"/>
            </a:schemeClr>
          </a:solid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1200"/>
              <a:buFont typeface="Arial"/>
              <a:buNone/>
              <a:defRPr b="1" sz="1200">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01" name="Google Shape;801;p49"/>
          <p:cNvSpPr txBox="1"/>
          <p:nvPr>
            <p:ph idx="9" type="body"/>
          </p:nvPr>
        </p:nvSpPr>
        <p:spPr>
          <a:xfrm>
            <a:off x="508000" y="6536452"/>
            <a:ext cx="5048478" cy="454140"/>
          </a:xfrm>
          <a:prstGeom prst="rect">
            <a:avLst/>
          </a:prstGeom>
          <a:solidFill>
            <a:schemeClr val="dk2">
              <a:alpha val="89803"/>
            </a:schemeClr>
          </a:solid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1200"/>
              <a:buFont typeface="Arial"/>
              <a:buNone/>
              <a:defRPr b="1" sz="1200">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02" name="Google Shape;802;p49"/>
          <p:cNvSpPr txBox="1"/>
          <p:nvPr>
            <p:ph idx="13" type="body"/>
          </p:nvPr>
        </p:nvSpPr>
        <p:spPr>
          <a:xfrm>
            <a:off x="508000" y="2209800"/>
            <a:ext cx="2286000" cy="570744"/>
          </a:xfrm>
          <a:prstGeom prst="rect">
            <a:avLst/>
          </a:prstGeom>
          <a:noFill/>
          <a:ln>
            <a:noFill/>
          </a:ln>
        </p:spPr>
        <p:txBody>
          <a:bodyPr anchorCtr="0" anchor="t" bIns="45700" lIns="144000" spcFirstLastPara="1" rIns="91425" wrap="square" tIns="45700">
            <a:noAutofit/>
          </a:bodyPr>
          <a:lstStyle>
            <a:lvl1pPr indent="-228600" lvl="0" marL="457200" marR="0" rtl="0" algn="l">
              <a:lnSpc>
                <a:spcPct val="90000"/>
              </a:lnSpc>
              <a:spcBef>
                <a:spcPts val="0"/>
              </a:spcBef>
              <a:spcAft>
                <a:spcPts val="0"/>
              </a:spcAft>
              <a:buClr>
                <a:schemeClr val="dk1"/>
              </a:buClr>
              <a:buSzPts val="1600"/>
              <a:buFont typeface="Arial"/>
              <a:buNone/>
              <a:defRPr b="1" sz="1600">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03" name="Google Shape;803;p49"/>
          <p:cNvSpPr txBox="1"/>
          <p:nvPr>
            <p:ph idx="14" type="body"/>
          </p:nvPr>
        </p:nvSpPr>
        <p:spPr>
          <a:xfrm>
            <a:off x="3098800" y="2209800"/>
            <a:ext cx="2286000" cy="570744"/>
          </a:xfrm>
          <a:prstGeom prst="rect">
            <a:avLst/>
          </a:prstGeom>
          <a:noFill/>
          <a:ln>
            <a:noFill/>
          </a:ln>
        </p:spPr>
        <p:txBody>
          <a:bodyPr anchorCtr="0" anchor="t" bIns="45700" lIns="144000" spcFirstLastPara="1" rIns="91425" wrap="square" tIns="45700">
            <a:noAutofit/>
          </a:bodyPr>
          <a:lstStyle>
            <a:lvl1pPr indent="-228600" lvl="0" marL="457200" marR="0" rtl="0" algn="l">
              <a:lnSpc>
                <a:spcPct val="90000"/>
              </a:lnSpc>
              <a:spcBef>
                <a:spcPts val="0"/>
              </a:spcBef>
              <a:spcAft>
                <a:spcPts val="0"/>
              </a:spcAft>
              <a:buClr>
                <a:schemeClr val="dk1"/>
              </a:buClr>
              <a:buSzPts val="1600"/>
              <a:buFont typeface="Arial"/>
              <a:buNone/>
              <a:defRPr b="1" sz="1600">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04" name="Google Shape;804;p49"/>
          <p:cNvSpPr txBox="1"/>
          <p:nvPr>
            <p:ph idx="15" type="body"/>
          </p:nvPr>
        </p:nvSpPr>
        <p:spPr>
          <a:xfrm>
            <a:off x="5689600" y="2209800"/>
            <a:ext cx="2295861" cy="570744"/>
          </a:xfrm>
          <a:prstGeom prst="rect">
            <a:avLst/>
          </a:prstGeom>
          <a:noFill/>
          <a:ln>
            <a:noFill/>
          </a:ln>
        </p:spPr>
        <p:txBody>
          <a:bodyPr anchorCtr="0" anchor="t" bIns="45700" lIns="144000" spcFirstLastPara="1" rIns="91425" wrap="square" tIns="45700">
            <a:noAutofit/>
          </a:bodyPr>
          <a:lstStyle>
            <a:lvl1pPr indent="-228600" lvl="0" marL="457200" marR="0" rtl="0" algn="l">
              <a:lnSpc>
                <a:spcPct val="90000"/>
              </a:lnSpc>
              <a:spcBef>
                <a:spcPts val="0"/>
              </a:spcBef>
              <a:spcAft>
                <a:spcPts val="0"/>
              </a:spcAft>
              <a:buClr>
                <a:schemeClr val="dk1"/>
              </a:buClr>
              <a:buSzPts val="1600"/>
              <a:buFont typeface="Arial"/>
              <a:buNone/>
              <a:defRPr b="1" sz="1600">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05" name="Google Shape;805;p49"/>
          <p:cNvSpPr txBox="1"/>
          <p:nvPr>
            <p:ph idx="16" type="body"/>
          </p:nvPr>
        </p:nvSpPr>
        <p:spPr>
          <a:xfrm>
            <a:off x="8290262" y="2209800"/>
            <a:ext cx="2276138" cy="570744"/>
          </a:xfrm>
          <a:prstGeom prst="rect">
            <a:avLst/>
          </a:prstGeom>
          <a:noFill/>
          <a:ln>
            <a:noFill/>
          </a:ln>
        </p:spPr>
        <p:txBody>
          <a:bodyPr anchorCtr="0" anchor="t" bIns="45700" lIns="144000" spcFirstLastPara="1" rIns="91425" wrap="square" tIns="45700">
            <a:noAutofit/>
          </a:bodyPr>
          <a:lstStyle>
            <a:lvl1pPr indent="-228600" lvl="0" marL="457200" marR="0" rtl="0" algn="l">
              <a:lnSpc>
                <a:spcPct val="90000"/>
              </a:lnSpc>
              <a:spcBef>
                <a:spcPts val="0"/>
              </a:spcBef>
              <a:spcAft>
                <a:spcPts val="0"/>
              </a:spcAft>
              <a:buClr>
                <a:schemeClr val="dk1"/>
              </a:buClr>
              <a:buSzPts val="1600"/>
              <a:buFont typeface="Arial"/>
              <a:buNone/>
              <a:defRPr b="1" sz="1600">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06" name="Google Shape;806;p49"/>
          <p:cNvSpPr/>
          <p:nvPr/>
        </p:nvSpPr>
        <p:spPr>
          <a:xfrm>
            <a:off x="508000" y="3124200"/>
            <a:ext cx="10058400" cy="469551"/>
          </a:xfrm>
          <a:prstGeom prst="rect">
            <a:avLst/>
          </a:prstGeom>
          <a:solidFill>
            <a:srgbClr val="E6E6E6">
              <a:alpha val="88627"/>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a:solidFill>
                <a:schemeClr val="lt1"/>
              </a:solidFill>
              <a:latin typeface="Arial"/>
              <a:ea typeface="Arial"/>
              <a:cs typeface="Arial"/>
              <a:sym typeface="Arial"/>
            </a:endParaRPr>
          </a:p>
        </p:txBody>
      </p:sp>
      <p:sp>
        <p:nvSpPr>
          <p:cNvPr id="807" name="Google Shape;807;p49"/>
          <p:cNvSpPr txBox="1"/>
          <p:nvPr>
            <p:ph idx="17" type="body"/>
          </p:nvPr>
        </p:nvSpPr>
        <p:spPr>
          <a:xfrm>
            <a:off x="507998" y="3124200"/>
            <a:ext cx="8338959" cy="454140"/>
          </a:xfrm>
          <a:prstGeom prst="rect">
            <a:avLst/>
          </a:prstGeom>
          <a:solidFill>
            <a:schemeClr val="dk2">
              <a:alpha val="89803"/>
            </a:schemeClr>
          </a:solid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1200"/>
              <a:buFont typeface="Arial"/>
              <a:buNone/>
              <a:defRPr b="1" sz="1200">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08" name="Google Shape;808;p49"/>
          <p:cNvSpPr txBox="1"/>
          <p:nvPr>
            <p:ph idx="18" type="body"/>
          </p:nvPr>
        </p:nvSpPr>
        <p:spPr>
          <a:xfrm>
            <a:off x="10871201" y="3124200"/>
            <a:ext cx="4876800" cy="454140"/>
          </a:xfrm>
          <a:prstGeom prst="rect">
            <a:avLst/>
          </a:prstGeom>
          <a:noFill/>
          <a:ln>
            <a:noFill/>
          </a:ln>
        </p:spPr>
        <p:txBody>
          <a:bodyPr anchorCtr="0" anchor="t" bIns="0" lIns="0" spcFirstLastPara="1" rIns="0" wrap="square" tIns="0">
            <a:noAutofit/>
          </a:bodyPr>
          <a:lstStyle>
            <a:lvl1pPr indent="-228600" lvl="0" marL="457200" marR="0" rtl="0" algn="l">
              <a:lnSpc>
                <a:spcPct val="90000"/>
              </a:lnSpc>
              <a:spcBef>
                <a:spcPts val="0"/>
              </a:spcBef>
              <a:spcAft>
                <a:spcPts val="0"/>
              </a:spcAft>
              <a:buClr>
                <a:schemeClr val="dk1"/>
              </a:buClr>
              <a:buSzPts val="1000"/>
              <a:buFont typeface="Arial"/>
              <a:buNone/>
              <a:defRPr b="0" sz="1000">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09" name="Google Shape;809;p49"/>
          <p:cNvSpPr txBox="1"/>
          <p:nvPr>
            <p:ph idx="19" type="body"/>
          </p:nvPr>
        </p:nvSpPr>
        <p:spPr>
          <a:xfrm>
            <a:off x="10871201" y="7377712"/>
            <a:ext cx="4876800" cy="454140"/>
          </a:xfrm>
          <a:prstGeom prst="rect">
            <a:avLst/>
          </a:prstGeom>
          <a:noFill/>
          <a:ln>
            <a:noFill/>
          </a:ln>
        </p:spPr>
        <p:txBody>
          <a:bodyPr anchorCtr="0" anchor="t" bIns="0" lIns="0" spcFirstLastPara="1" rIns="0" wrap="square" tIns="0">
            <a:noAutofit/>
          </a:bodyPr>
          <a:lstStyle>
            <a:lvl1pPr indent="-228600" lvl="0" marL="457200" marR="0" rtl="0" algn="l">
              <a:lnSpc>
                <a:spcPct val="90000"/>
              </a:lnSpc>
              <a:spcBef>
                <a:spcPts val="0"/>
              </a:spcBef>
              <a:spcAft>
                <a:spcPts val="0"/>
              </a:spcAft>
              <a:buClr>
                <a:schemeClr val="dk1"/>
              </a:buClr>
              <a:buSzPts val="1000"/>
              <a:buFont typeface="Arial"/>
              <a:buNone/>
              <a:defRPr b="0" sz="1000">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10" name="Google Shape;810;p49"/>
          <p:cNvSpPr txBox="1"/>
          <p:nvPr>
            <p:ph type="title"/>
          </p:nvPr>
        </p:nvSpPr>
        <p:spPr>
          <a:xfrm>
            <a:off x="508000" y="313466"/>
            <a:ext cx="15240000" cy="1286734"/>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dk1"/>
              </a:buClr>
              <a:buSzPts val="44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ogos">
  <p:cSld name="Logos">
    <p:spTree>
      <p:nvGrpSpPr>
        <p:cNvPr id="811" name="Shape 811"/>
        <p:cNvGrpSpPr/>
        <p:nvPr/>
      </p:nvGrpSpPr>
      <p:grpSpPr>
        <a:xfrm>
          <a:off x="0" y="0"/>
          <a:ext cx="0" cy="0"/>
          <a:chOff x="0" y="0"/>
          <a:chExt cx="0" cy="0"/>
        </a:xfrm>
      </p:grpSpPr>
      <p:sp>
        <p:nvSpPr>
          <p:cNvPr id="812" name="Google Shape;812;p50"/>
          <p:cNvSpPr txBox="1"/>
          <p:nvPr>
            <p:ph type="title"/>
          </p:nvPr>
        </p:nvSpPr>
        <p:spPr>
          <a:xfrm>
            <a:off x="508000" y="313466"/>
            <a:ext cx="15240000" cy="1286734"/>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dk1"/>
              </a:buClr>
              <a:buSzPts val="44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13" name="Google Shape;813;p50"/>
          <p:cNvSpPr txBox="1"/>
          <p:nvPr>
            <p:ph idx="11" type="ftr"/>
          </p:nvPr>
        </p:nvSpPr>
        <p:spPr>
          <a:xfrm>
            <a:off x="3098800" y="8458200"/>
            <a:ext cx="8763000" cy="3048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 name="Google Shape;814;p50"/>
          <p:cNvSpPr txBox="1"/>
          <p:nvPr>
            <p:ph idx="12" type="sldNum"/>
          </p:nvPr>
        </p:nvSpPr>
        <p:spPr>
          <a:xfrm>
            <a:off x="508000" y="8475422"/>
            <a:ext cx="990600" cy="287578"/>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
        <p:nvSpPr>
          <p:cNvPr id="815" name="Google Shape;815;p50"/>
          <p:cNvSpPr/>
          <p:nvPr>
            <p:ph idx="2" type="pic"/>
          </p:nvPr>
        </p:nvSpPr>
        <p:spPr>
          <a:xfrm>
            <a:off x="508000" y="2209800"/>
            <a:ext cx="2286000" cy="1143000"/>
          </a:xfrm>
          <a:prstGeom prst="rect">
            <a:avLst/>
          </a:prstGeom>
          <a:noFill/>
          <a:ln>
            <a:noFill/>
          </a:ln>
        </p:spPr>
      </p:sp>
      <p:sp>
        <p:nvSpPr>
          <p:cNvPr id="816" name="Google Shape;816;p50"/>
          <p:cNvSpPr/>
          <p:nvPr>
            <p:ph idx="3" type="pic"/>
          </p:nvPr>
        </p:nvSpPr>
        <p:spPr>
          <a:xfrm>
            <a:off x="3116020" y="2209800"/>
            <a:ext cx="2268780" cy="1143000"/>
          </a:xfrm>
          <a:prstGeom prst="rect">
            <a:avLst/>
          </a:prstGeom>
          <a:noFill/>
          <a:ln>
            <a:noFill/>
          </a:ln>
        </p:spPr>
      </p:sp>
      <p:sp>
        <p:nvSpPr>
          <p:cNvPr id="817" name="Google Shape;817;p50"/>
          <p:cNvSpPr/>
          <p:nvPr>
            <p:ph idx="4" type="pic"/>
          </p:nvPr>
        </p:nvSpPr>
        <p:spPr>
          <a:xfrm>
            <a:off x="5706820" y="2209800"/>
            <a:ext cx="2268780" cy="1143000"/>
          </a:xfrm>
          <a:prstGeom prst="rect">
            <a:avLst/>
          </a:prstGeom>
          <a:noFill/>
          <a:ln>
            <a:noFill/>
          </a:ln>
        </p:spPr>
      </p:sp>
      <p:sp>
        <p:nvSpPr>
          <p:cNvPr id="818" name="Google Shape;818;p50"/>
          <p:cNvSpPr/>
          <p:nvPr>
            <p:ph idx="5" type="pic"/>
          </p:nvPr>
        </p:nvSpPr>
        <p:spPr>
          <a:xfrm>
            <a:off x="8280400" y="2209800"/>
            <a:ext cx="2286000" cy="1143000"/>
          </a:xfrm>
          <a:prstGeom prst="rect">
            <a:avLst/>
          </a:prstGeom>
          <a:noFill/>
          <a:ln>
            <a:noFill/>
          </a:ln>
        </p:spPr>
      </p:sp>
      <p:sp>
        <p:nvSpPr>
          <p:cNvPr id="819" name="Google Shape;819;p50"/>
          <p:cNvSpPr/>
          <p:nvPr>
            <p:ph idx="6" type="pic"/>
          </p:nvPr>
        </p:nvSpPr>
        <p:spPr>
          <a:xfrm>
            <a:off x="10888420" y="2209800"/>
            <a:ext cx="2268780" cy="1143000"/>
          </a:xfrm>
          <a:prstGeom prst="rect">
            <a:avLst/>
          </a:prstGeom>
          <a:noFill/>
          <a:ln>
            <a:noFill/>
          </a:ln>
        </p:spPr>
      </p:sp>
      <p:sp>
        <p:nvSpPr>
          <p:cNvPr id="820" name="Google Shape;820;p50"/>
          <p:cNvSpPr/>
          <p:nvPr>
            <p:ph idx="7" type="pic"/>
          </p:nvPr>
        </p:nvSpPr>
        <p:spPr>
          <a:xfrm>
            <a:off x="13479220" y="2209800"/>
            <a:ext cx="2268780" cy="1143000"/>
          </a:xfrm>
          <a:prstGeom prst="rect">
            <a:avLst/>
          </a:prstGeom>
          <a:noFill/>
          <a:ln>
            <a:noFill/>
          </a:ln>
        </p:spPr>
      </p:sp>
      <p:sp>
        <p:nvSpPr>
          <p:cNvPr id="821" name="Google Shape;821;p50"/>
          <p:cNvSpPr/>
          <p:nvPr>
            <p:ph idx="8" type="pic"/>
          </p:nvPr>
        </p:nvSpPr>
        <p:spPr>
          <a:xfrm>
            <a:off x="508000" y="3657600"/>
            <a:ext cx="2286000" cy="1143000"/>
          </a:xfrm>
          <a:prstGeom prst="rect">
            <a:avLst/>
          </a:prstGeom>
          <a:noFill/>
          <a:ln>
            <a:noFill/>
          </a:ln>
        </p:spPr>
      </p:sp>
      <p:sp>
        <p:nvSpPr>
          <p:cNvPr id="822" name="Google Shape;822;p50"/>
          <p:cNvSpPr/>
          <p:nvPr>
            <p:ph idx="9" type="pic"/>
          </p:nvPr>
        </p:nvSpPr>
        <p:spPr>
          <a:xfrm>
            <a:off x="3116020" y="3657600"/>
            <a:ext cx="2268780" cy="1143000"/>
          </a:xfrm>
          <a:prstGeom prst="rect">
            <a:avLst/>
          </a:prstGeom>
          <a:noFill/>
          <a:ln>
            <a:noFill/>
          </a:ln>
        </p:spPr>
      </p:sp>
      <p:sp>
        <p:nvSpPr>
          <p:cNvPr id="823" name="Google Shape;823;p50"/>
          <p:cNvSpPr/>
          <p:nvPr>
            <p:ph idx="13" type="pic"/>
          </p:nvPr>
        </p:nvSpPr>
        <p:spPr>
          <a:xfrm>
            <a:off x="5706820" y="3657600"/>
            <a:ext cx="2268780" cy="1143000"/>
          </a:xfrm>
          <a:prstGeom prst="rect">
            <a:avLst/>
          </a:prstGeom>
          <a:noFill/>
          <a:ln>
            <a:noFill/>
          </a:ln>
        </p:spPr>
      </p:sp>
      <p:sp>
        <p:nvSpPr>
          <p:cNvPr id="824" name="Google Shape;824;p50"/>
          <p:cNvSpPr/>
          <p:nvPr>
            <p:ph idx="14" type="pic"/>
          </p:nvPr>
        </p:nvSpPr>
        <p:spPr>
          <a:xfrm>
            <a:off x="8280400" y="3657600"/>
            <a:ext cx="2286000" cy="1143000"/>
          </a:xfrm>
          <a:prstGeom prst="rect">
            <a:avLst/>
          </a:prstGeom>
          <a:noFill/>
          <a:ln>
            <a:noFill/>
          </a:ln>
        </p:spPr>
      </p:sp>
      <p:sp>
        <p:nvSpPr>
          <p:cNvPr id="825" name="Google Shape;825;p50"/>
          <p:cNvSpPr/>
          <p:nvPr>
            <p:ph idx="15" type="pic"/>
          </p:nvPr>
        </p:nvSpPr>
        <p:spPr>
          <a:xfrm>
            <a:off x="10888420" y="3657600"/>
            <a:ext cx="2268780" cy="1143000"/>
          </a:xfrm>
          <a:prstGeom prst="rect">
            <a:avLst/>
          </a:prstGeom>
          <a:noFill/>
          <a:ln>
            <a:noFill/>
          </a:ln>
        </p:spPr>
      </p:sp>
      <p:sp>
        <p:nvSpPr>
          <p:cNvPr id="826" name="Google Shape;826;p50"/>
          <p:cNvSpPr/>
          <p:nvPr>
            <p:ph idx="16" type="pic"/>
          </p:nvPr>
        </p:nvSpPr>
        <p:spPr>
          <a:xfrm>
            <a:off x="13479220" y="3657600"/>
            <a:ext cx="2268780" cy="1143000"/>
          </a:xfrm>
          <a:prstGeom prst="rect">
            <a:avLst/>
          </a:prstGeom>
          <a:noFill/>
          <a:ln>
            <a:noFill/>
          </a:ln>
        </p:spPr>
      </p:sp>
      <p:sp>
        <p:nvSpPr>
          <p:cNvPr id="827" name="Google Shape;827;p50"/>
          <p:cNvSpPr/>
          <p:nvPr>
            <p:ph idx="17" type="pic"/>
          </p:nvPr>
        </p:nvSpPr>
        <p:spPr>
          <a:xfrm>
            <a:off x="508000" y="5111262"/>
            <a:ext cx="2286000" cy="1143000"/>
          </a:xfrm>
          <a:prstGeom prst="rect">
            <a:avLst/>
          </a:prstGeom>
          <a:noFill/>
          <a:ln>
            <a:noFill/>
          </a:ln>
        </p:spPr>
      </p:sp>
      <p:sp>
        <p:nvSpPr>
          <p:cNvPr id="828" name="Google Shape;828;p50"/>
          <p:cNvSpPr/>
          <p:nvPr>
            <p:ph idx="18" type="pic"/>
          </p:nvPr>
        </p:nvSpPr>
        <p:spPr>
          <a:xfrm>
            <a:off x="3116020" y="5111262"/>
            <a:ext cx="2268780" cy="1143000"/>
          </a:xfrm>
          <a:prstGeom prst="rect">
            <a:avLst/>
          </a:prstGeom>
          <a:noFill/>
          <a:ln>
            <a:noFill/>
          </a:ln>
        </p:spPr>
      </p:sp>
      <p:sp>
        <p:nvSpPr>
          <p:cNvPr id="829" name="Google Shape;829;p50"/>
          <p:cNvSpPr/>
          <p:nvPr>
            <p:ph idx="19" type="pic"/>
          </p:nvPr>
        </p:nvSpPr>
        <p:spPr>
          <a:xfrm>
            <a:off x="5706820" y="5111262"/>
            <a:ext cx="2268780" cy="1143000"/>
          </a:xfrm>
          <a:prstGeom prst="rect">
            <a:avLst/>
          </a:prstGeom>
          <a:noFill/>
          <a:ln>
            <a:noFill/>
          </a:ln>
        </p:spPr>
      </p:sp>
      <p:sp>
        <p:nvSpPr>
          <p:cNvPr id="830" name="Google Shape;830;p50"/>
          <p:cNvSpPr/>
          <p:nvPr>
            <p:ph idx="20" type="pic"/>
          </p:nvPr>
        </p:nvSpPr>
        <p:spPr>
          <a:xfrm>
            <a:off x="8280400" y="5111262"/>
            <a:ext cx="2286000" cy="1143000"/>
          </a:xfrm>
          <a:prstGeom prst="rect">
            <a:avLst/>
          </a:prstGeom>
          <a:noFill/>
          <a:ln>
            <a:noFill/>
          </a:ln>
        </p:spPr>
      </p:sp>
      <p:sp>
        <p:nvSpPr>
          <p:cNvPr id="831" name="Google Shape;831;p50"/>
          <p:cNvSpPr/>
          <p:nvPr>
            <p:ph idx="21" type="pic"/>
          </p:nvPr>
        </p:nvSpPr>
        <p:spPr>
          <a:xfrm>
            <a:off x="10888420" y="5111262"/>
            <a:ext cx="2268780" cy="1143000"/>
          </a:xfrm>
          <a:prstGeom prst="rect">
            <a:avLst/>
          </a:prstGeom>
          <a:noFill/>
          <a:ln>
            <a:noFill/>
          </a:ln>
        </p:spPr>
      </p:sp>
      <p:sp>
        <p:nvSpPr>
          <p:cNvPr id="832" name="Google Shape;832;p50"/>
          <p:cNvSpPr/>
          <p:nvPr>
            <p:ph idx="22" type="pic"/>
          </p:nvPr>
        </p:nvSpPr>
        <p:spPr>
          <a:xfrm>
            <a:off x="13479220" y="5111262"/>
            <a:ext cx="2268780" cy="1143000"/>
          </a:xfrm>
          <a:prstGeom prst="rect">
            <a:avLst/>
          </a:prstGeom>
          <a:noFill/>
          <a:ln>
            <a:noFill/>
          </a:ln>
        </p:spPr>
      </p:sp>
      <p:sp>
        <p:nvSpPr>
          <p:cNvPr id="833" name="Google Shape;833;p50"/>
          <p:cNvSpPr/>
          <p:nvPr>
            <p:ph idx="23" type="pic"/>
          </p:nvPr>
        </p:nvSpPr>
        <p:spPr>
          <a:xfrm>
            <a:off x="508000" y="6559062"/>
            <a:ext cx="2286000" cy="1143000"/>
          </a:xfrm>
          <a:prstGeom prst="rect">
            <a:avLst/>
          </a:prstGeom>
          <a:noFill/>
          <a:ln>
            <a:noFill/>
          </a:ln>
        </p:spPr>
      </p:sp>
      <p:sp>
        <p:nvSpPr>
          <p:cNvPr id="834" name="Google Shape;834;p50"/>
          <p:cNvSpPr/>
          <p:nvPr>
            <p:ph idx="24" type="pic"/>
          </p:nvPr>
        </p:nvSpPr>
        <p:spPr>
          <a:xfrm>
            <a:off x="3116020" y="6559062"/>
            <a:ext cx="2268780" cy="1143000"/>
          </a:xfrm>
          <a:prstGeom prst="rect">
            <a:avLst/>
          </a:prstGeom>
          <a:noFill/>
          <a:ln>
            <a:noFill/>
          </a:ln>
        </p:spPr>
      </p:sp>
      <p:sp>
        <p:nvSpPr>
          <p:cNvPr id="835" name="Google Shape;835;p50"/>
          <p:cNvSpPr/>
          <p:nvPr>
            <p:ph idx="25" type="pic"/>
          </p:nvPr>
        </p:nvSpPr>
        <p:spPr>
          <a:xfrm>
            <a:off x="5706820" y="6559062"/>
            <a:ext cx="2268780" cy="1143000"/>
          </a:xfrm>
          <a:prstGeom prst="rect">
            <a:avLst/>
          </a:prstGeom>
          <a:noFill/>
          <a:ln>
            <a:noFill/>
          </a:ln>
        </p:spPr>
      </p:sp>
      <p:sp>
        <p:nvSpPr>
          <p:cNvPr id="836" name="Google Shape;836;p50"/>
          <p:cNvSpPr/>
          <p:nvPr>
            <p:ph idx="26" type="pic"/>
          </p:nvPr>
        </p:nvSpPr>
        <p:spPr>
          <a:xfrm>
            <a:off x="8280400" y="6559062"/>
            <a:ext cx="2286000" cy="1143000"/>
          </a:xfrm>
          <a:prstGeom prst="rect">
            <a:avLst/>
          </a:prstGeom>
          <a:noFill/>
          <a:ln>
            <a:noFill/>
          </a:ln>
        </p:spPr>
      </p:sp>
      <p:sp>
        <p:nvSpPr>
          <p:cNvPr id="837" name="Google Shape;837;p50"/>
          <p:cNvSpPr/>
          <p:nvPr>
            <p:ph idx="27" type="pic"/>
          </p:nvPr>
        </p:nvSpPr>
        <p:spPr>
          <a:xfrm>
            <a:off x="10888420" y="6559062"/>
            <a:ext cx="2268780" cy="1143000"/>
          </a:xfrm>
          <a:prstGeom prst="rect">
            <a:avLst/>
          </a:prstGeom>
          <a:noFill/>
          <a:ln>
            <a:noFill/>
          </a:ln>
        </p:spPr>
      </p:sp>
      <p:sp>
        <p:nvSpPr>
          <p:cNvPr id="838" name="Google Shape;838;p50"/>
          <p:cNvSpPr/>
          <p:nvPr>
            <p:ph idx="28" type="pic"/>
          </p:nvPr>
        </p:nvSpPr>
        <p:spPr>
          <a:xfrm>
            <a:off x="13479220" y="6559062"/>
            <a:ext cx="2268780" cy="1143000"/>
          </a:xfrm>
          <a:prstGeom prst="rect">
            <a:avLst/>
          </a:prstGeom>
          <a:noFill/>
          <a:ln>
            <a:noFill/>
          </a:ln>
        </p:spPr>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acts Basic">
  <p:cSld name="Contacts Basic">
    <p:bg>
      <p:bgPr>
        <a:solidFill>
          <a:schemeClr val="dk2"/>
        </a:solidFill>
      </p:bgPr>
    </p:bg>
    <p:spTree>
      <p:nvGrpSpPr>
        <p:cNvPr id="839" name="Shape 839"/>
        <p:cNvGrpSpPr/>
        <p:nvPr/>
      </p:nvGrpSpPr>
      <p:grpSpPr>
        <a:xfrm>
          <a:off x="0" y="0"/>
          <a:ext cx="0" cy="0"/>
          <a:chOff x="0" y="0"/>
          <a:chExt cx="0" cy="0"/>
        </a:xfrm>
      </p:grpSpPr>
      <p:sp>
        <p:nvSpPr>
          <p:cNvPr id="840" name="Google Shape;840;p51"/>
          <p:cNvSpPr/>
          <p:nvPr/>
        </p:nvSpPr>
        <p:spPr>
          <a:xfrm>
            <a:off x="508001" y="-36163"/>
            <a:ext cx="7862188" cy="8791039"/>
          </a:xfrm>
          <a:custGeom>
            <a:rect b="b" l="l" r="r" t="t"/>
            <a:pathLst>
              <a:path extrusionOk="0" h="6615647" w="5946802">
                <a:moveTo>
                  <a:pt x="1729409" y="4886288"/>
                </a:moveTo>
                <a:lnTo>
                  <a:pt x="38" y="4886288"/>
                </a:lnTo>
                <a:lnTo>
                  <a:pt x="38" y="6615647"/>
                </a:lnTo>
                <a:lnTo>
                  <a:pt x="1729409" y="6615647"/>
                </a:lnTo>
                <a:lnTo>
                  <a:pt x="1729409" y="4886288"/>
                </a:lnTo>
                <a:close/>
              </a:path>
              <a:path extrusionOk="0" h="6615647" w="5946802">
                <a:moveTo>
                  <a:pt x="5946802" y="0"/>
                </a:moveTo>
                <a:lnTo>
                  <a:pt x="1125508" y="28350"/>
                </a:lnTo>
                <a:lnTo>
                  <a:pt x="0" y="4886275"/>
                </a:lnTo>
                <a:lnTo>
                  <a:pt x="5946802" y="0"/>
                </a:lnTo>
                <a:close/>
              </a:path>
            </a:pathLst>
          </a:custGeom>
          <a:solidFill>
            <a:schemeClr val="lt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b="0" i="0" sz="1800">
              <a:solidFill>
                <a:schemeClr val="dk1"/>
              </a:solidFill>
              <a:latin typeface="Arial"/>
              <a:ea typeface="Arial"/>
              <a:cs typeface="Arial"/>
              <a:sym typeface="Arial"/>
            </a:endParaRPr>
          </a:p>
        </p:txBody>
      </p:sp>
      <p:sp>
        <p:nvSpPr>
          <p:cNvPr id="841" name="Google Shape;841;p51"/>
          <p:cNvSpPr txBox="1"/>
          <p:nvPr/>
        </p:nvSpPr>
        <p:spPr>
          <a:xfrm>
            <a:off x="8280400" y="6400800"/>
            <a:ext cx="3550944" cy="246221"/>
          </a:xfrm>
          <a:prstGeom prst="rect">
            <a:avLst/>
          </a:prstGeom>
          <a:noFill/>
          <a:ln>
            <a:noFill/>
          </a:ln>
        </p:spPr>
        <p:txBody>
          <a:bodyPr anchorCtr="0" anchor="t" bIns="0" lIns="72000" spcFirstLastPara="1" rIns="0" wrap="square" tIns="0">
            <a:spAutoFit/>
          </a:bodyPr>
          <a:lstStyle/>
          <a:p>
            <a:pPr indent="0" lvl="0" marL="12700" marR="0" rtl="0" algn="l">
              <a:lnSpc>
                <a:spcPct val="100000"/>
              </a:lnSpc>
              <a:spcBef>
                <a:spcPts val="0"/>
              </a:spcBef>
              <a:spcAft>
                <a:spcPts val="0"/>
              </a:spcAft>
              <a:buNone/>
            </a:pPr>
            <a:r>
              <a:rPr b="1" lang="en-US" sz="1600">
                <a:solidFill>
                  <a:schemeClr val="dk1"/>
                </a:solidFill>
                <a:latin typeface="Arial"/>
                <a:ea typeface="Arial"/>
                <a:cs typeface="Arial"/>
                <a:sym typeface="Arial"/>
              </a:rPr>
              <a:t>Social media accounts:</a:t>
            </a:r>
            <a:endParaRPr sz="1600">
              <a:solidFill>
                <a:schemeClr val="dk1"/>
              </a:solidFill>
              <a:latin typeface="Arial"/>
              <a:ea typeface="Arial"/>
              <a:cs typeface="Arial"/>
              <a:sym typeface="Arial"/>
            </a:endParaRPr>
          </a:p>
        </p:txBody>
      </p:sp>
      <p:sp>
        <p:nvSpPr>
          <p:cNvPr id="842" name="Google Shape;842;p51"/>
          <p:cNvSpPr txBox="1"/>
          <p:nvPr>
            <p:ph idx="1" type="body"/>
          </p:nvPr>
        </p:nvSpPr>
        <p:spPr>
          <a:xfrm>
            <a:off x="8280400" y="1905000"/>
            <a:ext cx="7467600" cy="1084035"/>
          </a:xfrm>
          <a:prstGeom prst="rect">
            <a:avLst/>
          </a:prstGeom>
          <a:noFill/>
          <a:ln>
            <a:noFill/>
          </a:ln>
        </p:spPr>
        <p:txBody>
          <a:bodyPr anchorCtr="0" anchor="t" bIns="0" lIns="72000" spcFirstLastPara="1" rIns="0" wrap="square" tIns="0">
            <a:noAutofit/>
          </a:bodyPr>
          <a:lstStyle>
            <a:lvl1pPr indent="-228600" lvl="0" marL="457200" marR="0" rtl="0" algn="l">
              <a:lnSpc>
                <a:spcPct val="90000"/>
              </a:lnSpc>
              <a:spcBef>
                <a:spcPts val="1000"/>
              </a:spcBef>
              <a:spcAft>
                <a:spcPts val="0"/>
              </a:spcAft>
              <a:buClr>
                <a:schemeClr val="dk1"/>
              </a:buClr>
              <a:buSzPts val="4000"/>
              <a:buFont typeface="Arial"/>
              <a:buNone/>
              <a:defRPr b="1" sz="4000">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43" name="Google Shape;843;p51"/>
          <p:cNvSpPr txBox="1"/>
          <p:nvPr>
            <p:ph idx="2" type="body"/>
          </p:nvPr>
        </p:nvSpPr>
        <p:spPr>
          <a:xfrm>
            <a:off x="8280401" y="3505200"/>
            <a:ext cx="7463314" cy="1066800"/>
          </a:xfrm>
          <a:prstGeom prst="rect">
            <a:avLst/>
          </a:prstGeom>
          <a:noFill/>
          <a:ln>
            <a:noFill/>
          </a:ln>
        </p:spPr>
        <p:txBody>
          <a:bodyPr anchorCtr="0" anchor="t" bIns="0" lIns="72000" spcFirstLastPara="1" rIns="0" wrap="square" tIns="0">
            <a:noAutofit/>
          </a:bodyPr>
          <a:lstStyle>
            <a:lvl1pPr indent="-228600" lvl="0" marL="457200" marR="0" rtl="0" algn="l">
              <a:lnSpc>
                <a:spcPct val="90000"/>
              </a:lnSpc>
              <a:spcBef>
                <a:spcPts val="0"/>
              </a:spcBef>
              <a:spcAft>
                <a:spcPts val="0"/>
              </a:spcAft>
              <a:buClr>
                <a:schemeClr val="dk1"/>
              </a:buClr>
              <a:buSzPts val="4000"/>
              <a:buFont typeface="Arial"/>
              <a:buNone/>
              <a:defRPr b="1" sz="4000">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44" name="Google Shape;844;p51"/>
          <p:cNvSpPr txBox="1"/>
          <p:nvPr>
            <p:ph idx="3" type="body"/>
          </p:nvPr>
        </p:nvSpPr>
        <p:spPr>
          <a:xfrm>
            <a:off x="8280400" y="5181600"/>
            <a:ext cx="7467600" cy="457200"/>
          </a:xfrm>
          <a:prstGeom prst="rect">
            <a:avLst/>
          </a:prstGeom>
          <a:noFill/>
          <a:ln>
            <a:noFill/>
          </a:ln>
        </p:spPr>
        <p:txBody>
          <a:bodyPr anchorCtr="0" anchor="t" bIns="0" lIns="72000" spcFirstLastPara="1" rIns="0" wrap="square" tIns="0">
            <a:noAutofit/>
          </a:bodyPr>
          <a:lstStyle>
            <a:lvl1pPr indent="-228600" lvl="0" marL="457200" marR="0" rtl="0" algn="l">
              <a:lnSpc>
                <a:spcPct val="90000"/>
              </a:lnSpc>
              <a:spcBef>
                <a:spcPts val="500"/>
              </a:spcBef>
              <a:spcAft>
                <a:spcPts val="0"/>
              </a:spcAft>
              <a:buClr>
                <a:schemeClr val="dk1"/>
              </a:buClr>
              <a:buSzPts val="4000"/>
              <a:buFont typeface="Arial"/>
              <a:buNone/>
              <a:defRPr b="1" sz="4000">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45" name="Google Shape;845;p51"/>
          <p:cNvSpPr txBox="1"/>
          <p:nvPr>
            <p:ph idx="4" type="body"/>
          </p:nvPr>
        </p:nvSpPr>
        <p:spPr>
          <a:xfrm>
            <a:off x="508000" y="1905000"/>
            <a:ext cx="6172199" cy="4171014"/>
          </a:xfrm>
          <a:prstGeom prst="rect">
            <a:avLst/>
          </a:prstGeom>
          <a:noFill/>
          <a:ln>
            <a:noFill/>
          </a:ln>
        </p:spPr>
        <p:txBody>
          <a:bodyPr anchorCtr="0" anchor="t" bIns="0" lIns="72000" spcFirstLastPara="1" rIns="0" wrap="square" tIns="0">
            <a:noAutofit/>
          </a:bodyPr>
          <a:lstStyle>
            <a:lvl1pPr indent="-228600" lvl="0" marL="457200" marR="0" rtl="0" algn="l">
              <a:lnSpc>
                <a:spcPct val="90000"/>
              </a:lnSpc>
              <a:spcBef>
                <a:spcPts val="0"/>
              </a:spcBef>
              <a:spcAft>
                <a:spcPts val="0"/>
              </a:spcAft>
              <a:buClr>
                <a:schemeClr val="dk1"/>
              </a:buClr>
              <a:buSzPts val="4400"/>
              <a:buFont typeface="Arial"/>
              <a:buNone/>
              <a:defRPr b="1" sz="4400">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46" name="Google Shape;846;p51"/>
          <p:cNvSpPr txBox="1"/>
          <p:nvPr>
            <p:ph idx="5" type="body"/>
          </p:nvPr>
        </p:nvSpPr>
        <p:spPr>
          <a:xfrm>
            <a:off x="8280400" y="7894355"/>
            <a:ext cx="2286000" cy="259045"/>
          </a:xfrm>
          <a:prstGeom prst="rect">
            <a:avLst/>
          </a:prstGeom>
          <a:noFill/>
          <a:ln>
            <a:noFill/>
          </a:ln>
        </p:spPr>
        <p:txBody>
          <a:bodyPr anchorCtr="0" anchor="t" bIns="0" lIns="72000" spcFirstLastPara="1" rIns="0" wrap="square" tIns="0">
            <a:noAutofit/>
          </a:bodyPr>
          <a:lstStyle>
            <a:lvl1pPr indent="-228600" lvl="0" marL="457200" marR="0" rtl="0" algn="l">
              <a:lnSpc>
                <a:spcPct val="90000"/>
              </a:lnSpc>
              <a:spcBef>
                <a:spcPts val="0"/>
              </a:spcBef>
              <a:spcAft>
                <a:spcPts val="0"/>
              </a:spcAft>
              <a:buClr>
                <a:schemeClr val="dk1"/>
              </a:buClr>
              <a:buSzPts val="1600"/>
              <a:buFont typeface="Arial"/>
              <a:buNone/>
              <a:defRPr b="0" sz="1600">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47" name="Google Shape;847;p51"/>
          <p:cNvSpPr txBox="1"/>
          <p:nvPr>
            <p:ph idx="6" type="body"/>
          </p:nvPr>
        </p:nvSpPr>
        <p:spPr>
          <a:xfrm>
            <a:off x="8280400" y="7610439"/>
            <a:ext cx="2286000" cy="259045"/>
          </a:xfrm>
          <a:prstGeom prst="rect">
            <a:avLst/>
          </a:prstGeom>
          <a:noFill/>
          <a:ln>
            <a:noFill/>
          </a:ln>
        </p:spPr>
        <p:txBody>
          <a:bodyPr anchorCtr="0" anchor="t" bIns="0" lIns="72000" spcFirstLastPara="1" rIns="0" wrap="square" tIns="0">
            <a:noAutofit/>
          </a:bodyPr>
          <a:lstStyle>
            <a:lvl1pPr indent="-228600" lvl="0" marL="457200" marR="0" rtl="0" algn="l">
              <a:lnSpc>
                <a:spcPct val="90000"/>
              </a:lnSpc>
              <a:spcBef>
                <a:spcPts val="1000"/>
              </a:spcBef>
              <a:spcAft>
                <a:spcPts val="0"/>
              </a:spcAft>
              <a:buClr>
                <a:schemeClr val="dk1"/>
              </a:buClr>
              <a:buSzPts val="1600"/>
              <a:buFont typeface="Arial"/>
              <a:buNone/>
              <a:defRPr b="1" sz="1600">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48" name="Google Shape;848;p51"/>
          <p:cNvSpPr txBox="1"/>
          <p:nvPr>
            <p:ph idx="7" type="body"/>
          </p:nvPr>
        </p:nvSpPr>
        <p:spPr>
          <a:xfrm>
            <a:off x="8280400" y="7183155"/>
            <a:ext cx="2286000" cy="259045"/>
          </a:xfrm>
          <a:prstGeom prst="rect">
            <a:avLst/>
          </a:prstGeom>
          <a:noFill/>
          <a:ln>
            <a:noFill/>
          </a:ln>
        </p:spPr>
        <p:txBody>
          <a:bodyPr anchorCtr="0" anchor="t" bIns="0" lIns="72000" spcFirstLastPara="1" rIns="0" wrap="square" tIns="0">
            <a:noAutofit/>
          </a:bodyPr>
          <a:lstStyle>
            <a:lvl1pPr indent="-228600" lvl="0" marL="457200" marR="0" rtl="0" algn="l">
              <a:lnSpc>
                <a:spcPct val="90000"/>
              </a:lnSpc>
              <a:spcBef>
                <a:spcPts val="0"/>
              </a:spcBef>
              <a:spcAft>
                <a:spcPts val="0"/>
              </a:spcAft>
              <a:buClr>
                <a:schemeClr val="dk1"/>
              </a:buClr>
              <a:buSzPts val="1600"/>
              <a:buFont typeface="Arial"/>
              <a:buNone/>
              <a:defRPr b="0" sz="1600">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49" name="Google Shape;849;p51"/>
          <p:cNvSpPr txBox="1"/>
          <p:nvPr>
            <p:ph idx="8" type="body"/>
          </p:nvPr>
        </p:nvSpPr>
        <p:spPr>
          <a:xfrm>
            <a:off x="8280400" y="6899239"/>
            <a:ext cx="2286000" cy="259045"/>
          </a:xfrm>
          <a:prstGeom prst="rect">
            <a:avLst/>
          </a:prstGeom>
          <a:noFill/>
          <a:ln>
            <a:noFill/>
          </a:ln>
        </p:spPr>
        <p:txBody>
          <a:bodyPr anchorCtr="0" anchor="t" bIns="0" lIns="72000" spcFirstLastPara="1" rIns="0" wrap="square" tIns="0">
            <a:noAutofit/>
          </a:bodyPr>
          <a:lstStyle>
            <a:lvl1pPr indent="-228600" lvl="0" marL="457200" marR="0" rtl="0" algn="l">
              <a:lnSpc>
                <a:spcPct val="90000"/>
              </a:lnSpc>
              <a:spcBef>
                <a:spcPts val="1000"/>
              </a:spcBef>
              <a:spcAft>
                <a:spcPts val="0"/>
              </a:spcAft>
              <a:buClr>
                <a:schemeClr val="dk1"/>
              </a:buClr>
              <a:buSzPts val="1600"/>
              <a:buFont typeface="Arial"/>
              <a:buNone/>
              <a:defRPr b="1" sz="1600">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50" name="Google Shape;850;p51"/>
          <p:cNvSpPr txBox="1"/>
          <p:nvPr>
            <p:ph idx="9" type="body"/>
          </p:nvPr>
        </p:nvSpPr>
        <p:spPr>
          <a:xfrm>
            <a:off x="10871200" y="7894355"/>
            <a:ext cx="2286000" cy="259045"/>
          </a:xfrm>
          <a:prstGeom prst="rect">
            <a:avLst/>
          </a:prstGeom>
          <a:noFill/>
          <a:ln>
            <a:noFill/>
          </a:ln>
        </p:spPr>
        <p:txBody>
          <a:bodyPr anchorCtr="0" anchor="t" bIns="0" lIns="72000" spcFirstLastPara="1" rIns="0" wrap="square" tIns="0">
            <a:noAutofit/>
          </a:bodyPr>
          <a:lstStyle>
            <a:lvl1pPr indent="-228600" lvl="0" marL="457200" marR="0" rtl="0" algn="l">
              <a:lnSpc>
                <a:spcPct val="90000"/>
              </a:lnSpc>
              <a:spcBef>
                <a:spcPts val="0"/>
              </a:spcBef>
              <a:spcAft>
                <a:spcPts val="0"/>
              </a:spcAft>
              <a:buClr>
                <a:schemeClr val="dk1"/>
              </a:buClr>
              <a:buSzPts val="1600"/>
              <a:buFont typeface="Arial"/>
              <a:buNone/>
              <a:defRPr b="0" sz="1600">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51" name="Google Shape;851;p51"/>
          <p:cNvSpPr txBox="1"/>
          <p:nvPr>
            <p:ph idx="13" type="body"/>
          </p:nvPr>
        </p:nvSpPr>
        <p:spPr>
          <a:xfrm>
            <a:off x="10871200" y="7610439"/>
            <a:ext cx="2286000" cy="259045"/>
          </a:xfrm>
          <a:prstGeom prst="rect">
            <a:avLst/>
          </a:prstGeom>
          <a:noFill/>
          <a:ln>
            <a:noFill/>
          </a:ln>
        </p:spPr>
        <p:txBody>
          <a:bodyPr anchorCtr="0" anchor="t" bIns="0" lIns="72000" spcFirstLastPara="1" rIns="0" wrap="square" tIns="0">
            <a:noAutofit/>
          </a:bodyPr>
          <a:lstStyle>
            <a:lvl1pPr indent="-228600" lvl="0" marL="457200" marR="0" rtl="0" algn="l">
              <a:lnSpc>
                <a:spcPct val="90000"/>
              </a:lnSpc>
              <a:spcBef>
                <a:spcPts val="1000"/>
              </a:spcBef>
              <a:spcAft>
                <a:spcPts val="0"/>
              </a:spcAft>
              <a:buClr>
                <a:schemeClr val="dk1"/>
              </a:buClr>
              <a:buSzPts val="1600"/>
              <a:buFont typeface="Arial"/>
              <a:buNone/>
              <a:defRPr b="1" sz="1600">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52" name="Google Shape;852;p51"/>
          <p:cNvSpPr txBox="1"/>
          <p:nvPr>
            <p:ph idx="14" type="body"/>
          </p:nvPr>
        </p:nvSpPr>
        <p:spPr>
          <a:xfrm>
            <a:off x="10871200" y="7183155"/>
            <a:ext cx="2286000" cy="259045"/>
          </a:xfrm>
          <a:prstGeom prst="rect">
            <a:avLst/>
          </a:prstGeom>
          <a:noFill/>
          <a:ln>
            <a:noFill/>
          </a:ln>
        </p:spPr>
        <p:txBody>
          <a:bodyPr anchorCtr="0" anchor="t" bIns="0" lIns="72000" spcFirstLastPara="1" rIns="0" wrap="square" tIns="0">
            <a:noAutofit/>
          </a:bodyPr>
          <a:lstStyle>
            <a:lvl1pPr indent="-228600" lvl="0" marL="457200" marR="0" rtl="0" algn="l">
              <a:lnSpc>
                <a:spcPct val="90000"/>
              </a:lnSpc>
              <a:spcBef>
                <a:spcPts val="0"/>
              </a:spcBef>
              <a:spcAft>
                <a:spcPts val="0"/>
              </a:spcAft>
              <a:buClr>
                <a:schemeClr val="dk1"/>
              </a:buClr>
              <a:buSzPts val="1600"/>
              <a:buFont typeface="Arial"/>
              <a:buNone/>
              <a:defRPr b="0" sz="1600">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53" name="Google Shape;853;p51"/>
          <p:cNvSpPr txBox="1"/>
          <p:nvPr>
            <p:ph idx="15" type="body"/>
          </p:nvPr>
        </p:nvSpPr>
        <p:spPr>
          <a:xfrm>
            <a:off x="10871200" y="6899239"/>
            <a:ext cx="2286000" cy="259045"/>
          </a:xfrm>
          <a:prstGeom prst="rect">
            <a:avLst/>
          </a:prstGeom>
          <a:noFill/>
          <a:ln>
            <a:noFill/>
          </a:ln>
        </p:spPr>
        <p:txBody>
          <a:bodyPr anchorCtr="0" anchor="t" bIns="0" lIns="72000" spcFirstLastPara="1" rIns="0" wrap="square" tIns="0">
            <a:noAutofit/>
          </a:bodyPr>
          <a:lstStyle>
            <a:lvl1pPr indent="-228600" lvl="0" marL="457200" marR="0" rtl="0" algn="l">
              <a:lnSpc>
                <a:spcPct val="90000"/>
              </a:lnSpc>
              <a:spcBef>
                <a:spcPts val="1000"/>
              </a:spcBef>
              <a:spcAft>
                <a:spcPts val="0"/>
              </a:spcAft>
              <a:buClr>
                <a:schemeClr val="dk1"/>
              </a:buClr>
              <a:buSzPts val="1600"/>
              <a:buFont typeface="Arial"/>
              <a:buNone/>
              <a:defRPr b="1" sz="1600">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54" name="Google Shape;854;p51"/>
          <p:cNvSpPr txBox="1"/>
          <p:nvPr>
            <p:ph idx="16" type="body"/>
          </p:nvPr>
        </p:nvSpPr>
        <p:spPr>
          <a:xfrm>
            <a:off x="13462001" y="7894355"/>
            <a:ext cx="2286000" cy="259045"/>
          </a:xfrm>
          <a:prstGeom prst="rect">
            <a:avLst/>
          </a:prstGeom>
          <a:noFill/>
          <a:ln>
            <a:noFill/>
          </a:ln>
        </p:spPr>
        <p:txBody>
          <a:bodyPr anchorCtr="0" anchor="t" bIns="0" lIns="72000" spcFirstLastPara="1" rIns="0" wrap="square" tIns="0">
            <a:noAutofit/>
          </a:bodyPr>
          <a:lstStyle>
            <a:lvl1pPr indent="-228600" lvl="0" marL="457200" marR="0" rtl="0" algn="l">
              <a:lnSpc>
                <a:spcPct val="90000"/>
              </a:lnSpc>
              <a:spcBef>
                <a:spcPts val="0"/>
              </a:spcBef>
              <a:spcAft>
                <a:spcPts val="0"/>
              </a:spcAft>
              <a:buClr>
                <a:schemeClr val="dk1"/>
              </a:buClr>
              <a:buSzPts val="1600"/>
              <a:buFont typeface="Arial"/>
              <a:buNone/>
              <a:defRPr b="0" sz="1600">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55" name="Google Shape;855;p51"/>
          <p:cNvSpPr txBox="1"/>
          <p:nvPr>
            <p:ph idx="17" type="body"/>
          </p:nvPr>
        </p:nvSpPr>
        <p:spPr>
          <a:xfrm>
            <a:off x="13462001" y="7610439"/>
            <a:ext cx="2286000" cy="259045"/>
          </a:xfrm>
          <a:prstGeom prst="rect">
            <a:avLst/>
          </a:prstGeom>
          <a:noFill/>
          <a:ln>
            <a:noFill/>
          </a:ln>
        </p:spPr>
        <p:txBody>
          <a:bodyPr anchorCtr="0" anchor="t" bIns="0" lIns="72000" spcFirstLastPara="1" rIns="0" wrap="square" tIns="0">
            <a:noAutofit/>
          </a:bodyPr>
          <a:lstStyle>
            <a:lvl1pPr indent="-228600" lvl="0" marL="457200" marR="0" rtl="0" algn="l">
              <a:lnSpc>
                <a:spcPct val="90000"/>
              </a:lnSpc>
              <a:spcBef>
                <a:spcPts val="1000"/>
              </a:spcBef>
              <a:spcAft>
                <a:spcPts val="0"/>
              </a:spcAft>
              <a:buClr>
                <a:schemeClr val="dk1"/>
              </a:buClr>
              <a:buSzPts val="1600"/>
              <a:buFont typeface="Arial"/>
              <a:buNone/>
              <a:defRPr b="1" sz="1600">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56" name="Google Shape;856;p51"/>
          <p:cNvSpPr txBox="1"/>
          <p:nvPr>
            <p:ph idx="18" type="body"/>
          </p:nvPr>
        </p:nvSpPr>
        <p:spPr>
          <a:xfrm>
            <a:off x="13462001" y="7183155"/>
            <a:ext cx="2286000" cy="259045"/>
          </a:xfrm>
          <a:prstGeom prst="rect">
            <a:avLst/>
          </a:prstGeom>
          <a:noFill/>
          <a:ln>
            <a:noFill/>
          </a:ln>
        </p:spPr>
        <p:txBody>
          <a:bodyPr anchorCtr="0" anchor="t" bIns="0" lIns="72000" spcFirstLastPara="1" rIns="0" wrap="square" tIns="0">
            <a:noAutofit/>
          </a:bodyPr>
          <a:lstStyle>
            <a:lvl1pPr indent="-228600" lvl="0" marL="457200" marR="0" rtl="0" algn="l">
              <a:lnSpc>
                <a:spcPct val="90000"/>
              </a:lnSpc>
              <a:spcBef>
                <a:spcPts val="0"/>
              </a:spcBef>
              <a:spcAft>
                <a:spcPts val="0"/>
              </a:spcAft>
              <a:buClr>
                <a:schemeClr val="dk1"/>
              </a:buClr>
              <a:buSzPts val="1600"/>
              <a:buFont typeface="Arial"/>
              <a:buNone/>
              <a:defRPr b="0" sz="1600">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57" name="Google Shape;857;p51"/>
          <p:cNvSpPr txBox="1"/>
          <p:nvPr>
            <p:ph idx="19" type="body"/>
          </p:nvPr>
        </p:nvSpPr>
        <p:spPr>
          <a:xfrm>
            <a:off x="13462001" y="6899239"/>
            <a:ext cx="2286000" cy="259045"/>
          </a:xfrm>
          <a:prstGeom prst="rect">
            <a:avLst/>
          </a:prstGeom>
          <a:noFill/>
          <a:ln>
            <a:noFill/>
          </a:ln>
        </p:spPr>
        <p:txBody>
          <a:bodyPr anchorCtr="0" anchor="t" bIns="0" lIns="72000" spcFirstLastPara="1" rIns="0" wrap="square" tIns="0">
            <a:noAutofit/>
          </a:bodyPr>
          <a:lstStyle>
            <a:lvl1pPr indent="-228600" lvl="0" marL="457200" marR="0" rtl="0" algn="l">
              <a:lnSpc>
                <a:spcPct val="90000"/>
              </a:lnSpc>
              <a:spcBef>
                <a:spcPts val="1000"/>
              </a:spcBef>
              <a:spcAft>
                <a:spcPts val="0"/>
              </a:spcAft>
              <a:buClr>
                <a:schemeClr val="dk1"/>
              </a:buClr>
              <a:buSzPts val="1600"/>
              <a:buFont typeface="Arial"/>
              <a:buNone/>
              <a:defRPr b="1" sz="1600">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58" name="Google Shape;858;p51"/>
          <p:cNvSpPr txBox="1"/>
          <p:nvPr>
            <p:ph type="title"/>
          </p:nvPr>
        </p:nvSpPr>
        <p:spPr>
          <a:xfrm>
            <a:off x="508000" y="304800"/>
            <a:ext cx="6172200" cy="1295400"/>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dk1"/>
              </a:buClr>
              <a:buSzPts val="4400"/>
              <a:buFont typeface="Arial"/>
              <a:buNone/>
              <a:defRPr sz="44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59" name="Google Shape;859;p51"/>
          <p:cNvSpPr txBox="1"/>
          <p:nvPr/>
        </p:nvSpPr>
        <p:spPr>
          <a:xfrm>
            <a:off x="8308340" y="304800"/>
            <a:ext cx="1267460" cy="246221"/>
          </a:xfrm>
          <a:prstGeom prst="rect">
            <a:avLst/>
          </a:prstGeom>
          <a:noFill/>
          <a:ln>
            <a:noFill/>
          </a:ln>
        </p:spPr>
        <p:txBody>
          <a:bodyPr anchorCtr="0" anchor="t" bIns="0" lIns="72000" spcFirstLastPara="1" rIns="0" wrap="square" tIns="0">
            <a:spAutoFit/>
          </a:bodyPr>
          <a:lstStyle/>
          <a:p>
            <a:pPr indent="0" lvl="0" marL="12700" marR="0" rtl="0" algn="l">
              <a:lnSpc>
                <a:spcPct val="100000"/>
              </a:lnSpc>
              <a:spcBef>
                <a:spcPts val="0"/>
              </a:spcBef>
              <a:spcAft>
                <a:spcPts val="0"/>
              </a:spcAft>
              <a:buNone/>
            </a:pPr>
            <a:r>
              <a:rPr b="1" lang="en-US" sz="1600">
                <a:solidFill>
                  <a:schemeClr val="dk1"/>
                </a:solidFill>
                <a:latin typeface="Arial"/>
                <a:ea typeface="Arial"/>
                <a:cs typeface="Arial"/>
                <a:sym typeface="Arial"/>
              </a:rPr>
              <a:t>Contacts:</a:t>
            </a:r>
            <a:endParaRPr sz="1600">
              <a:solidFill>
                <a:schemeClr val="dk1"/>
              </a:solidFill>
              <a:latin typeface="Arial"/>
              <a:ea typeface="Arial"/>
              <a:cs typeface="Arial"/>
              <a:sym typeface="Arial"/>
            </a:endParaRPr>
          </a:p>
        </p:txBody>
      </p:sp>
      <p:grpSp>
        <p:nvGrpSpPr>
          <p:cNvPr id="860" name="Google Shape;860;p51"/>
          <p:cNvGrpSpPr/>
          <p:nvPr/>
        </p:nvGrpSpPr>
        <p:grpSpPr>
          <a:xfrm>
            <a:off x="14452600" y="8547494"/>
            <a:ext cx="1295400" cy="215506"/>
            <a:chOff x="14294536" y="8436933"/>
            <a:chExt cx="1501942" cy="249867"/>
          </a:xfrm>
        </p:grpSpPr>
        <p:sp>
          <p:nvSpPr>
            <p:cNvPr id="861" name="Google Shape;861;p51"/>
            <p:cNvSpPr/>
            <p:nvPr/>
          </p:nvSpPr>
          <p:spPr>
            <a:xfrm>
              <a:off x="14294536" y="8436933"/>
              <a:ext cx="210239" cy="249867"/>
            </a:xfrm>
            <a:custGeom>
              <a:rect b="b" l="l" r="r" t="t"/>
              <a:pathLst>
                <a:path extrusionOk="0" h="2138045" w="1798954">
                  <a:moveTo>
                    <a:pt x="893597" y="0"/>
                  </a:moveTo>
                  <a:lnTo>
                    <a:pt x="824723" y="1351"/>
                  </a:lnTo>
                  <a:lnTo>
                    <a:pt x="759023" y="5341"/>
                  </a:lnTo>
                  <a:lnTo>
                    <a:pt x="696458" y="11872"/>
                  </a:lnTo>
                  <a:lnTo>
                    <a:pt x="636988" y="20846"/>
                  </a:lnTo>
                  <a:lnTo>
                    <a:pt x="580577" y="32166"/>
                  </a:lnTo>
                  <a:lnTo>
                    <a:pt x="527185" y="45734"/>
                  </a:lnTo>
                  <a:lnTo>
                    <a:pt x="476773" y="61452"/>
                  </a:lnTo>
                  <a:lnTo>
                    <a:pt x="429303" y="79224"/>
                  </a:lnTo>
                  <a:lnTo>
                    <a:pt x="384737" y="98951"/>
                  </a:lnTo>
                  <a:lnTo>
                    <a:pt x="343035" y="120537"/>
                  </a:lnTo>
                  <a:lnTo>
                    <a:pt x="304160" y="143882"/>
                  </a:lnTo>
                  <a:lnTo>
                    <a:pt x="268072" y="168891"/>
                  </a:lnTo>
                  <a:lnTo>
                    <a:pt x="234734" y="195465"/>
                  </a:lnTo>
                  <a:lnTo>
                    <a:pt x="204106" y="223507"/>
                  </a:lnTo>
                  <a:lnTo>
                    <a:pt x="176149" y="252919"/>
                  </a:lnTo>
                  <a:lnTo>
                    <a:pt x="150827" y="283605"/>
                  </a:lnTo>
                  <a:lnTo>
                    <a:pt x="128099" y="315465"/>
                  </a:lnTo>
                  <a:lnTo>
                    <a:pt x="107927" y="348403"/>
                  </a:lnTo>
                  <a:lnTo>
                    <a:pt x="90273" y="382321"/>
                  </a:lnTo>
                  <a:lnTo>
                    <a:pt x="62363" y="452708"/>
                  </a:lnTo>
                  <a:lnTo>
                    <a:pt x="44061" y="525845"/>
                  </a:lnTo>
                  <a:lnTo>
                    <a:pt x="35058" y="600952"/>
                  </a:lnTo>
                  <a:lnTo>
                    <a:pt x="33947" y="639000"/>
                  </a:lnTo>
                  <a:lnTo>
                    <a:pt x="36891" y="703709"/>
                  </a:lnTo>
                  <a:lnTo>
                    <a:pt x="45383" y="763158"/>
                  </a:lnTo>
                  <a:lnTo>
                    <a:pt x="58908" y="817583"/>
                  </a:lnTo>
                  <a:lnTo>
                    <a:pt x="76950" y="867222"/>
                  </a:lnTo>
                  <a:lnTo>
                    <a:pt x="98997" y="912313"/>
                  </a:lnTo>
                  <a:lnTo>
                    <a:pt x="124533" y="953093"/>
                  </a:lnTo>
                  <a:lnTo>
                    <a:pt x="153045" y="989798"/>
                  </a:lnTo>
                  <a:lnTo>
                    <a:pt x="184018" y="1022668"/>
                  </a:lnTo>
                  <a:lnTo>
                    <a:pt x="216938" y="1051938"/>
                  </a:lnTo>
                  <a:lnTo>
                    <a:pt x="251290" y="1077847"/>
                  </a:lnTo>
                  <a:lnTo>
                    <a:pt x="286560" y="1100632"/>
                  </a:lnTo>
                  <a:lnTo>
                    <a:pt x="322235" y="1120530"/>
                  </a:lnTo>
                  <a:lnTo>
                    <a:pt x="357799" y="1137778"/>
                  </a:lnTo>
                  <a:lnTo>
                    <a:pt x="426539" y="1165278"/>
                  </a:lnTo>
                  <a:lnTo>
                    <a:pt x="488667" y="1185028"/>
                  </a:lnTo>
                  <a:lnTo>
                    <a:pt x="1040638" y="1329004"/>
                  </a:lnTo>
                  <a:lnTo>
                    <a:pt x="1100708" y="1349747"/>
                  </a:lnTo>
                  <a:lnTo>
                    <a:pt x="1146350" y="1375286"/>
                  </a:lnTo>
                  <a:lnTo>
                    <a:pt x="1179128" y="1405696"/>
                  </a:lnTo>
                  <a:lnTo>
                    <a:pt x="1200605" y="1441053"/>
                  </a:lnTo>
                  <a:lnTo>
                    <a:pt x="1212344" y="1481431"/>
                  </a:lnTo>
                  <a:lnTo>
                    <a:pt x="1215910" y="1526908"/>
                  </a:lnTo>
                  <a:lnTo>
                    <a:pt x="1209946" y="1584569"/>
                  </a:lnTo>
                  <a:lnTo>
                    <a:pt x="1193440" y="1631778"/>
                  </a:lnTo>
                  <a:lnTo>
                    <a:pt x="1168470" y="1669580"/>
                  </a:lnTo>
                  <a:lnTo>
                    <a:pt x="1137113" y="1699020"/>
                  </a:lnTo>
                  <a:lnTo>
                    <a:pt x="1101447" y="1721144"/>
                  </a:lnTo>
                  <a:lnTo>
                    <a:pt x="1063550" y="1736996"/>
                  </a:lnTo>
                  <a:lnTo>
                    <a:pt x="1025501" y="1747623"/>
                  </a:lnTo>
                  <a:lnTo>
                    <a:pt x="957255" y="1757378"/>
                  </a:lnTo>
                  <a:lnTo>
                    <a:pt x="913333" y="1758772"/>
                  </a:lnTo>
                  <a:lnTo>
                    <a:pt x="841399" y="1754783"/>
                  </a:lnTo>
                  <a:lnTo>
                    <a:pt x="780321" y="1743521"/>
                  </a:lnTo>
                  <a:lnTo>
                    <a:pt x="729200" y="1726045"/>
                  </a:lnTo>
                  <a:lnTo>
                    <a:pt x="687140" y="1703411"/>
                  </a:lnTo>
                  <a:lnTo>
                    <a:pt x="653245" y="1676677"/>
                  </a:lnTo>
                  <a:lnTo>
                    <a:pt x="626617" y="1646900"/>
                  </a:lnTo>
                  <a:lnTo>
                    <a:pt x="591576" y="1582450"/>
                  </a:lnTo>
                  <a:lnTo>
                    <a:pt x="574842" y="1518521"/>
                  </a:lnTo>
                  <a:lnTo>
                    <a:pt x="569242" y="1463572"/>
                  </a:lnTo>
                  <a:lnTo>
                    <a:pt x="568375" y="1442110"/>
                  </a:lnTo>
                  <a:lnTo>
                    <a:pt x="0" y="1442110"/>
                  </a:lnTo>
                  <a:lnTo>
                    <a:pt x="2894" y="1507095"/>
                  </a:lnTo>
                  <a:lnTo>
                    <a:pt x="6534" y="1547515"/>
                  </a:lnTo>
                  <a:lnTo>
                    <a:pt x="12816" y="1592021"/>
                  </a:lnTo>
                  <a:lnTo>
                    <a:pt x="22621" y="1639714"/>
                  </a:lnTo>
                  <a:lnTo>
                    <a:pt x="36835" y="1689694"/>
                  </a:lnTo>
                  <a:lnTo>
                    <a:pt x="56341" y="1741061"/>
                  </a:lnTo>
                  <a:lnTo>
                    <a:pt x="82022" y="1792917"/>
                  </a:lnTo>
                  <a:lnTo>
                    <a:pt x="114763" y="1844362"/>
                  </a:lnTo>
                  <a:lnTo>
                    <a:pt x="155447" y="1894497"/>
                  </a:lnTo>
                  <a:lnTo>
                    <a:pt x="192206" y="1931723"/>
                  </a:lnTo>
                  <a:lnTo>
                    <a:pt x="232189" y="1965043"/>
                  </a:lnTo>
                  <a:lnTo>
                    <a:pt x="274978" y="1994666"/>
                  </a:lnTo>
                  <a:lnTo>
                    <a:pt x="320156" y="2020799"/>
                  </a:lnTo>
                  <a:lnTo>
                    <a:pt x="367305" y="2043649"/>
                  </a:lnTo>
                  <a:lnTo>
                    <a:pt x="416005" y="2063423"/>
                  </a:lnTo>
                  <a:lnTo>
                    <a:pt x="465839" y="2080330"/>
                  </a:lnTo>
                  <a:lnTo>
                    <a:pt x="516389" y="2094576"/>
                  </a:lnTo>
                  <a:lnTo>
                    <a:pt x="567237" y="2106369"/>
                  </a:lnTo>
                  <a:lnTo>
                    <a:pt x="617965" y="2115916"/>
                  </a:lnTo>
                  <a:lnTo>
                    <a:pt x="668155" y="2123426"/>
                  </a:lnTo>
                  <a:lnTo>
                    <a:pt x="717387" y="2129104"/>
                  </a:lnTo>
                  <a:lnTo>
                    <a:pt x="765246" y="2133160"/>
                  </a:lnTo>
                  <a:lnTo>
                    <a:pt x="811311" y="2135800"/>
                  </a:lnTo>
                  <a:lnTo>
                    <a:pt x="855165" y="2137232"/>
                  </a:lnTo>
                  <a:lnTo>
                    <a:pt x="896391" y="2137664"/>
                  </a:lnTo>
                  <a:lnTo>
                    <a:pt x="950751" y="2136883"/>
                  </a:lnTo>
                  <a:lnTo>
                    <a:pt x="1004108" y="2134531"/>
                  </a:lnTo>
                  <a:lnTo>
                    <a:pt x="1056387" y="2130595"/>
                  </a:lnTo>
                  <a:lnTo>
                    <a:pt x="1107515" y="2125063"/>
                  </a:lnTo>
                  <a:lnTo>
                    <a:pt x="1157418" y="2117920"/>
                  </a:lnTo>
                  <a:lnTo>
                    <a:pt x="1206024" y="2109153"/>
                  </a:lnTo>
                  <a:lnTo>
                    <a:pt x="1253258" y="2098750"/>
                  </a:lnTo>
                  <a:lnTo>
                    <a:pt x="1299048" y="2086697"/>
                  </a:lnTo>
                  <a:lnTo>
                    <a:pt x="1343320" y="2072982"/>
                  </a:lnTo>
                  <a:lnTo>
                    <a:pt x="1386000" y="2057590"/>
                  </a:lnTo>
                  <a:lnTo>
                    <a:pt x="1427016" y="2040508"/>
                  </a:lnTo>
                  <a:lnTo>
                    <a:pt x="1466293" y="2021724"/>
                  </a:lnTo>
                  <a:lnTo>
                    <a:pt x="1503759" y="2001225"/>
                  </a:lnTo>
                  <a:lnTo>
                    <a:pt x="1539340" y="1978996"/>
                  </a:lnTo>
                  <a:lnTo>
                    <a:pt x="1572962" y="1955025"/>
                  </a:lnTo>
                  <a:lnTo>
                    <a:pt x="1604552" y="1929299"/>
                  </a:lnTo>
                  <a:lnTo>
                    <a:pt x="1634036" y="1901805"/>
                  </a:lnTo>
                  <a:lnTo>
                    <a:pt x="1661342" y="1872529"/>
                  </a:lnTo>
                  <a:lnTo>
                    <a:pt x="1686396" y="1841458"/>
                  </a:lnTo>
                  <a:lnTo>
                    <a:pt x="1709125" y="1808579"/>
                  </a:lnTo>
                  <a:lnTo>
                    <a:pt x="1729454" y="1773879"/>
                  </a:lnTo>
                  <a:lnTo>
                    <a:pt x="1747311" y="1737344"/>
                  </a:lnTo>
                  <a:lnTo>
                    <a:pt x="1762622" y="1698962"/>
                  </a:lnTo>
                  <a:lnTo>
                    <a:pt x="1775314" y="1658719"/>
                  </a:lnTo>
                  <a:lnTo>
                    <a:pt x="1785313" y="1616602"/>
                  </a:lnTo>
                  <a:lnTo>
                    <a:pt x="1792546" y="1572598"/>
                  </a:lnTo>
                  <a:lnTo>
                    <a:pt x="1796940" y="1526694"/>
                  </a:lnTo>
                  <a:lnTo>
                    <a:pt x="1798421" y="1478876"/>
                  </a:lnTo>
                  <a:lnTo>
                    <a:pt x="1796269" y="1419396"/>
                  </a:lnTo>
                  <a:lnTo>
                    <a:pt x="1789973" y="1364433"/>
                  </a:lnTo>
                  <a:lnTo>
                    <a:pt x="1779776" y="1313770"/>
                  </a:lnTo>
                  <a:lnTo>
                    <a:pt x="1765919" y="1267192"/>
                  </a:lnTo>
                  <a:lnTo>
                    <a:pt x="1748644" y="1224481"/>
                  </a:lnTo>
                  <a:lnTo>
                    <a:pt x="1728192" y="1185423"/>
                  </a:lnTo>
                  <a:lnTo>
                    <a:pt x="1704805" y="1149800"/>
                  </a:lnTo>
                  <a:lnTo>
                    <a:pt x="1678725" y="1117397"/>
                  </a:lnTo>
                  <a:lnTo>
                    <a:pt x="1650194" y="1087996"/>
                  </a:lnTo>
                  <a:lnTo>
                    <a:pt x="1619454" y="1061382"/>
                  </a:lnTo>
                  <a:lnTo>
                    <a:pt x="1586745" y="1037339"/>
                  </a:lnTo>
                  <a:lnTo>
                    <a:pt x="1552310" y="1015650"/>
                  </a:lnTo>
                  <a:lnTo>
                    <a:pt x="1516390" y="996099"/>
                  </a:lnTo>
                  <a:lnTo>
                    <a:pt x="1479228" y="978469"/>
                  </a:lnTo>
                  <a:lnTo>
                    <a:pt x="1441064" y="962545"/>
                  </a:lnTo>
                  <a:lnTo>
                    <a:pt x="1402141" y="948110"/>
                  </a:lnTo>
                  <a:lnTo>
                    <a:pt x="1362700" y="934948"/>
                  </a:lnTo>
                  <a:lnTo>
                    <a:pt x="1322984" y="922842"/>
                  </a:lnTo>
                  <a:lnTo>
                    <a:pt x="1283233" y="911576"/>
                  </a:lnTo>
                  <a:lnTo>
                    <a:pt x="1243689" y="900935"/>
                  </a:lnTo>
                  <a:lnTo>
                    <a:pt x="822883" y="791692"/>
                  </a:lnTo>
                  <a:lnTo>
                    <a:pt x="785624" y="780842"/>
                  </a:lnTo>
                  <a:lnTo>
                    <a:pt x="746092" y="766536"/>
                  </a:lnTo>
                  <a:lnTo>
                    <a:pt x="707204" y="747039"/>
                  </a:lnTo>
                  <a:lnTo>
                    <a:pt x="671879" y="720618"/>
                  </a:lnTo>
                  <a:lnTo>
                    <a:pt x="643035" y="685539"/>
                  </a:lnTo>
                  <a:lnTo>
                    <a:pt x="623588" y="640068"/>
                  </a:lnTo>
                  <a:lnTo>
                    <a:pt x="616457" y="582472"/>
                  </a:lnTo>
                  <a:lnTo>
                    <a:pt x="621275" y="538331"/>
                  </a:lnTo>
                  <a:lnTo>
                    <a:pt x="635372" y="497607"/>
                  </a:lnTo>
                  <a:lnTo>
                    <a:pt x="658216" y="461061"/>
                  </a:lnTo>
                  <a:lnTo>
                    <a:pt x="689275" y="429453"/>
                  </a:lnTo>
                  <a:lnTo>
                    <a:pt x="728016" y="403545"/>
                  </a:lnTo>
                  <a:lnTo>
                    <a:pt x="773908" y="384098"/>
                  </a:lnTo>
                  <a:lnTo>
                    <a:pt x="826417" y="371871"/>
                  </a:lnTo>
                  <a:lnTo>
                    <a:pt x="885012" y="367626"/>
                  </a:lnTo>
                  <a:lnTo>
                    <a:pt x="952469" y="372810"/>
                  </a:lnTo>
                  <a:lnTo>
                    <a:pt x="1007577" y="387221"/>
                  </a:lnTo>
                  <a:lnTo>
                    <a:pt x="1051583" y="409153"/>
                  </a:lnTo>
                  <a:lnTo>
                    <a:pt x="1085735" y="436895"/>
                  </a:lnTo>
                  <a:lnTo>
                    <a:pt x="1111283" y="468742"/>
                  </a:lnTo>
                  <a:lnTo>
                    <a:pt x="1129475" y="502983"/>
                  </a:lnTo>
                  <a:lnTo>
                    <a:pt x="1148785" y="571818"/>
                  </a:lnTo>
                  <a:lnTo>
                    <a:pt x="1153654" y="629735"/>
                  </a:lnTo>
                  <a:lnTo>
                    <a:pt x="1153795" y="650328"/>
                  </a:lnTo>
                  <a:lnTo>
                    <a:pt x="1727708" y="650328"/>
                  </a:lnTo>
                  <a:lnTo>
                    <a:pt x="1726442" y="602432"/>
                  </a:lnTo>
                  <a:lnTo>
                    <a:pt x="1722847" y="549677"/>
                  </a:lnTo>
                  <a:lnTo>
                    <a:pt x="1715481" y="493337"/>
                  </a:lnTo>
                  <a:lnTo>
                    <a:pt x="1702903" y="434687"/>
                  </a:lnTo>
                  <a:lnTo>
                    <a:pt x="1683671" y="375002"/>
                  </a:lnTo>
                  <a:lnTo>
                    <a:pt x="1656345" y="315556"/>
                  </a:lnTo>
                  <a:lnTo>
                    <a:pt x="1619483" y="257623"/>
                  </a:lnTo>
                  <a:lnTo>
                    <a:pt x="1571644" y="202477"/>
                  </a:lnTo>
                  <a:lnTo>
                    <a:pt x="1543158" y="176348"/>
                  </a:lnTo>
                  <a:lnTo>
                    <a:pt x="1511387" y="151394"/>
                  </a:lnTo>
                  <a:lnTo>
                    <a:pt x="1476151" y="127774"/>
                  </a:lnTo>
                  <a:lnTo>
                    <a:pt x="1437271" y="105648"/>
                  </a:lnTo>
                  <a:lnTo>
                    <a:pt x="1394565" y="85174"/>
                  </a:lnTo>
                  <a:lnTo>
                    <a:pt x="1347854" y="66512"/>
                  </a:lnTo>
                  <a:lnTo>
                    <a:pt x="1296957" y="49822"/>
                  </a:lnTo>
                  <a:lnTo>
                    <a:pt x="1241695" y="35262"/>
                  </a:lnTo>
                  <a:lnTo>
                    <a:pt x="1181888" y="22992"/>
                  </a:lnTo>
                  <a:lnTo>
                    <a:pt x="1117354" y="13172"/>
                  </a:lnTo>
                  <a:lnTo>
                    <a:pt x="1047915" y="5960"/>
                  </a:lnTo>
                  <a:lnTo>
                    <a:pt x="973389" y="1516"/>
                  </a:lnTo>
                  <a:lnTo>
                    <a:pt x="893597" y="0"/>
                  </a:lnTo>
                  <a:close/>
                </a:path>
              </a:pathLst>
            </a:custGeom>
            <a:solidFill>
              <a:schemeClr val="lt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62" name="Google Shape;862;p51"/>
            <p:cNvSpPr/>
            <p:nvPr/>
          </p:nvSpPr>
          <p:spPr>
            <a:xfrm>
              <a:off x="14543672" y="8448213"/>
              <a:ext cx="194655" cy="238587"/>
            </a:xfrm>
            <a:custGeom>
              <a:rect b="b" l="l" r="r" t="t"/>
              <a:pathLst>
                <a:path extrusionOk="0" h="2041525" w="1665604">
                  <a:moveTo>
                    <a:pt x="520319" y="0"/>
                  </a:moveTo>
                  <a:lnTo>
                    <a:pt x="0" y="0"/>
                  </a:lnTo>
                  <a:lnTo>
                    <a:pt x="0" y="2041525"/>
                  </a:lnTo>
                  <a:lnTo>
                    <a:pt x="520319" y="2041525"/>
                  </a:lnTo>
                  <a:lnTo>
                    <a:pt x="520319" y="1252639"/>
                  </a:lnTo>
                  <a:lnTo>
                    <a:pt x="1026413" y="2041525"/>
                  </a:lnTo>
                  <a:lnTo>
                    <a:pt x="1665516" y="2041525"/>
                  </a:lnTo>
                  <a:lnTo>
                    <a:pt x="1111250" y="1221574"/>
                  </a:lnTo>
                  <a:lnTo>
                    <a:pt x="1594802" y="622084"/>
                  </a:lnTo>
                  <a:lnTo>
                    <a:pt x="1006678" y="622084"/>
                  </a:lnTo>
                  <a:lnTo>
                    <a:pt x="520319" y="1249870"/>
                  </a:lnTo>
                  <a:lnTo>
                    <a:pt x="520319" y="0"/>
                  </a:lnTo>
                  <a:close/>
                </a:path>
              </a:pathLst>
            </a:custGeom>
            <a:solidFill>
              <a:schemeClr val="lt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63" name="Google Shape;863;p51"/>
            <p:cNvSpPr/>
            <p:nvPr/>
          </p:nvSpPr>
          <p:spPr>
            <a:xfrm>
              <a:off x="14745615" y="8511292"/>
              <a:ext cx="193022" cy="175508"/>
            </a:xfrm>
            <a:custGeom>
              <a:rect b="b" l="l" r="r" t="t"/>
              <a:pathLst>
                <a:path extrusionOk="0" h="1501775" w="1651634">
                  <a:moveTo>
                    <a:pt x="831316" y="0"/>
                  </a:moveTo>
                  <a:lnTo>
                    <a:pt x="772161" y="1202"/>
                  </a:lnTo>
                  <a:lnTo>
                    <a:pt x="715248" y="4774"/>
                  </a:lnTo>
                  <a:lnTo>
                    <a:pt x="660571" y="10662"/>
                  </a:lnTo>
                  <a:lnTo>
                    <a:pt x="608122" y="18811"/>
                  </a:lnTo>
                  <a:lnTo>
                    <a:pt x="557895" y="29167"/>
                  </a:lnTo>
                  <a:lnTo>
                    <a:pt x="509882" y="41676"/>
                  </a:lnTo>
                  <a:lnTo>
                    <a:pt x="464077" y="56285"/>
                  </a:lnTo>
                  <a:lnTo>
                    <a:pt x="420473" y="72938"/>
                  </a:lnTo>
                  <a:lnTo>
                    <a:pt x="379063" y="91583"/>
                  </a:lnTo>
                  <a:lnTo>
                    <a:pt x="339841" y="112164"/>
                  </a:lnTo>
                  <a:lnTo>
                    <a:pt x="302798" y="134628"/>
                  </a:lnTo>
                  <a:lnTo>
                    <a:pt x="267929" y="158921"/>
                  </a:lnTo>
                  <a:lnTo>
                    <a:pt x="235227" y="184989"/>
                  </a:lnTo>
                  <a:lnTo>
                    <a:pt x="204684" y="212777"/>
                  </a:lnTo>
                  <a:lnTo>
                    <a:pt x="176294" y="242232"/>
                  </a:lnTo>
                  <a:lnTo>
                    <a:pt x="150050" y="273299"/>
                  </a:lnTo>
                  <a:lnTo>
                    <a:pt x="125945" y="305924"/>
                  </a:lnTo>
                  <a:lnTo>
                    <a:pt x="103972" y="340054"/>
                  </a:lnTo>
                  <a:lnTo>
                    <a:pt x="84124" y="375634"/>
                  </a:lnTo>
                  <a:lnTo>
                    <a:pt x="66395" y="412611"/>
                  </a:lnTo>
                  <a:lnTo>
                    <a:pt x="50777" y="450929"/>
                  </a:lnTo>
                  <a:lnTo>
                    <a:pt x="37265" y="490536"/>
                  </a:lnTo>
                  <a:lnTo>
                    <a:pt x="25849" y="531376"/>
                  </a:lnTo>
                  <a:lnTo>
                    <a:pt x="16525" y="573396"/>
                  </a:lnTo>
                  <a:lnTo>
                    <a:pt x="9285" y="616542"/>
                  </a:lnTo>
                  <a:lnTo>
                    <a:pt x="4122" y="660760"/>
                  </a:lnTo>
                  <a:lnTo>
                    <a:pt x="1029" y="705996"/>
                  </a:lnTo>
                  <a:lnTo>
                    <a:pt x="0" y="752195"/>
                  </a:lnTo>
                  <a:lnTo>
                    <a:pt x="873" y="796084"/>
                  </a:lnTo>
                  <a:lnTo>
                    <a:pt x="3690" y="841289"/>
                  </a:lnTo>
                  <a:lnTo>
                    <a:pt x="8746" y="887475"/>
                  </a:lnTo>
                  <a:lnTo>
                    <a:pt x="16335" y="934309"/>
                  </a:lnTo>
                  <a:lnTo>
                    <a:pt x="26753" y="981457"/>
                  </a:lnTo>
                  <a:lnTo>
                    <a:pt x="40293" y="1028584"/>
                  </a:lnTo>
                  <a:lnTo>
                    <a:pt x="57252" y="1075356"/>
                  </a:lnTo>
                  <a:lnTo>
                    <a:pt x="77923" y="1121439"/>
                  </a:lnTo>
                  <a:lnTo>
                    <a:pt x="102602" y="1166499"/>
                  </a:lnTo>
                  <a:lnTo>
                    <a:pt x="131583" y="1210201"/>
                  </a:lnTo>
                  <a:lnTo>
                    <a:pt x="165161" y="1252213"/>
                  </a:lnTo>
                  <a:lnTo>
                    <a:pt x="203631" y="1292199"/>
                  </a:lnTo>
                  <a:lnTo>
                    <a:pt x="234343" y="1319807"/>
                  </a:lnTo>
                  <a:lnTo>
                    <a:pt x="267141" y="1345642"/>
                  </a:lnTo>
                  <a:lnTo>
                    <a:pt x="302125" y="1369661"/>
                  </a:lnTo>
                  <a:lnTo>
                    <a:pt x="339395" y="1391819"/>
                  </a:lnTo>
                  <a:lnTo>
                    <a:pt x="379049" y="1412074"/>
                  </a:lnTo>
                  <a:lnTo>
                    <a:pt x="421187" y="1430382"/>
                  </a:lnTo>
                  <a:lnTo>
                    <a:pt x="465909" y="1446699"/>
                  </a:lnTo>
                  <a:lnTo>
                    <a:pt x="513313" y="1460982"/>
                  </a:lnTo>
                  <a:lnTo>
                    <a:pt x="563500" y="1473187"/>
                  </a:lnTo>
                  <a:lnTo>
                    <a:pt x="616569" y="1483271"/>
                  </a:lnTo>
                  <a:lnTo>
                    <a:pt x="672619" y="1491190"/>
                  </a:lnTo>
                  <a:lnTo>
                    <a:pt x="731749" y="1496900"/>
                  </a:lnTo>
                  <a:lnTo>
                    <a:pt x="794060" y="1500358"/>
                  </a:lnTo>
                  <a:lnTo>
                    <a:pt x="859650" y="1501521"/>
                  </a:lnTo>
                  <a:lnTo>
                    <a:pt x="924832" y="1499990"/>
                  </a:lnTo>
                  <a:lnTo>
                    <a:pt x="986060" y="1495508"/>
                  </a:lnTo>
                  <a:lnTo>
                    <a:pt x="1043495" y="1488236"/>
                  </a:lnTo>
                  <a:lnTo>
                    <a:pt x="1097300" y="1478338"/>
                  </a:lnTo>
                  <a:lnTo>
                    <a:pt x="1147637" y="1465976"/>
                  </a:lnTo>
                  <a:lnTo>
                    <a:pt x="1194669" y="1451313"/>
                  </a:lnTo>
                  <a:lnTo>
                    <a:pt x="1238558" y="1434511"/>
                  </a:lnTo>
                  <a:lnTo>
                    <a:pt x="1279467" y="1415733"/>
                  </a:lnTo>
                  <a:lnTo>
                    <a:pt x="1317558" y="1395142"/>
                  </a:lnTo>
                  <a:lnTo>
                    <a:pt x="1352994" y="1372901"/>
                  </a:lnTo>
                  <a:lnTo>
                    <a:pt x="1385936" y="1349172"/>
                  </a:lnTo>
                  <a:lnTo>
                    <a:pt x="1416549" y="1324118"/>
                  </a:lnTo>
                  <a:lnTo>
                    <a:pt x="1444993" y="1297901"/>
                  </a:lnTo>
                  <a:lnTo>
                    <a:pt x="1479937" y="1259886"/>
                  </a:lnTo>
                  <a:lnTo>
                    <a:pt x="1511329" y="1219505"/>
                  </a:lnTo>
                  <a:lnTo>
                    <a:pt x="1521124" y="1204595"/>
                  </a:lnTo>
                  <a:lnTo>
                    <a:pt x="825792" y="1204595"/>
                  </a:lnTo>
                  <a:lnTo>
                    <a:pt x="791826" y="1203143"/>
                  </a:lnTo>
                  <a:lnTo>
                    <a:pt x="750244" y="1195717"/>
                  </a:lnTo>
                  <a:lnTo>
                    <a:pt x="704996" y="1177706"/>
                  </a:lnTo>
                  <a:lnTo>
                    <a:pt x="660028" y="1144499"/>
                  </a:lnTo>
                  <a:lnTo>
                    <a:pt x="619290" y="1091488"/>
                  </a:lnTo>
                  <a:lnTo>
                    <a:pt x="596863" y="1044787"/>
                  </a:lnTo>
                  <a:lnTo>
                    <a:pt x="579923" y="995323"/>
                  </a:lnTo>
                  <a:lnTo>
                    <a:pt x="567728" y="944480"/>
                  </a:lnTo>
                  <a:lnTo>
                    <a:pt x="559535" y="893640"/>
                  </a:lnTo>
                  <a:lnTo>
                    <a:pt x="554603" y="844186"/>
                  </a:lnTo>
                  <a:lnTo>
                    <a:pt x="552188" y="797499"/>
                  </a:lnTo>
                  <a:lnTo>
                    <a:pt x="551548" y="754964"/>
                  </a:lnTo>
                  <a:lnTo>
                    <a:pt x="552291" y="709182"/>
                  </a:lnTo>
                  <a:lnTo>
                    <a:pt x="554730" y="663124"/>
                  </a:lnTo>
                  <a:lnTo>
                    <a:pt x="559182" y="617376"/>
                  </a:lnTo>
                  <a:lnTo>
                    <a:pt x="565962" y="572527"/>
                  </a:lnTo>
                  <a:lnTo>
                    <a:pt x="575386" y="529162"/>
                  </a:lnTo>
                  <a:lnTo>
                    <a:pt x="587770" y="487870"/>
                  </a:lnTo>
                  <a:lnTo>
                    <a:pt x="603430" y="449237"/>
                  </a:lnTo>
                  <a:lnTo>
                    <a:pt x="622683" y="413850"/>
                  </a:lnTo>
                  <a:lnTo>
                    <a:pt x="645843" y="382296"/>
                  </a:lnTo>
                  <a:lnTo>
                    <a:pt x="673226" y="355163"/>
                  </a:lnTo>
                  <a:lnTo>
                    <a:pt x="705149" y="333037"/>
                  </a:lnTo>
                  <a:lnTo>
                    <a:pt x="741928" y="316506"/>
                  </a:lnTo>
                  <a:lnTo>
                    <a:pt x="783879" y="306157"/>
                  </a:lnTo>
                  <a:lnTo>
                    <a:pt x="831316" y="302577"/>
                  </a:lnTo>
                  <a:lnTo>
                    <a:pt x="1528453" y="302577"/>
                  </a:lnTo>
                  <a:lnTo>
                    <a:pt x="1516669" y="285651"/>
                  </a:lnTo>
                  <a:lnTo>
                    <a:pt x="1489959" y="252519"/>
                  </a:lnTo>
                  <a:lnTo>
                    <a:pt x="1461157" y="221488"/>
                  </a:lnTo>
                  <a:lnTo>
                    <a:pt x="1430340" y="192546"/>
                  </a:lnTo>
                  <a:lnTo>
                    <a:pt x="1397586" y="165682"/>
                  </a:lnTo>
                  <a:lnTo>
                    <a:pt x="1362976" y="140883"/>
                  </a:lnTo>
                  <a:lnTo>
                    <a:pt x="1326586" y="118138"/>
                  </a:lnTo>
                  <a:lnTo>
                    <a:pt x="1288495" y="97433"/>
                  </a:lnTo>
                  <a:lnTo>
                    <a:pt x="1248783" y="78758"/>
                  </a:lnTo>
                  <a:lnTo>
                    <a:pt x="1207526" y="62100"/>
                  </a:lnTo>
                  <a:lnTo>
                    <a:pt x="1164804" y="47446"/>
                  </a:lnTo>
                  <a:lnTo>
                    <a:pt x="1120696" y="34786"/>
                  </a:lnTo>
                  <a:lnTo>
                    <a:pt x="1075279" y="24107"/>
                  </a:lnTo>
                  <a:lnTo>
                    <a:pt x="1028632" y="15396"/>
                  </a:lnTo>
                  <a:lnTo>
                    <a:pt x="980834" y="8642"/>
                  </a:lnTo>
                  <a:lnTo>
                    <a:pt x="931963" y="3832"/>
                  </a:lnTo>
                  <a:lnTo>
                    <a:pt x="882098" y="956"/>
                  </a:lnTo>
                  <a:lnTo>
                    <a:pt x="831316" y="0"/>
                  </a:lnTo>
                  <a:close/>
                </a:path>
                <a:path extrusionOk="0" h="1501775" w="1651634">
                  <a:moveTo>
                    <a:pt x="1528453" y="302577"/>
                  </a:moveTo>
                  <a:lnTo>
                    <a:pt x="831316" y="302577"/>
                  </a:lnTo>
                  <a:lnTo>
                    <a:pt x="877597" y="306166"/>
                  </a:lnTo>
                  <a:lnTo>
                    <a:pt x="918711" y="316628"/>
                  </a:lnTo>
                  <a:lnTo>
                    <a:pt x="954913" y="333507"/>
                  </a:lnTo>
                  <a:lnTo>
                    <a:pt x="986458" y="356348"/>
                  </a:lnTo>
                  <a:lnTo>
                    <a:pt x="1013600" y="384694"/>
                  </a:lnTo>
                  <a:lnTo>
                    <a:pt x="1036595" y="418090"/>
                  </a:lnTo>
                  <a:lnTo>
                    <a:pt x="1055696" y="456081"/>
                  </a:lnTo>
                  <a:lnTo>
                    <a:pt x="1071160" y="498209"/>
                  </a:lnTo>
                  <a:lnTo>
                    <a:pt x="1083241" y="544019"/>
                  </a:lnTo>
                  <a:lnTo>
                    <a:pt x="1092193" y="593056"/>
                  </a:lnTo>
                  <a:lnTo>
                    <a:pt x="1098272" y="644862"/>
                  </a:lnTo>
                  <a:lnTo>
                    <a:pt x="1101733" y="698984"/>
                  </a:lnTo>
                  <a:lnTo>
                    <a:pt x="1102829" y="754964"/>
                  </a:lnTo>
                  <a:lnTo>
                    <a:pt x="1101962" y="801468"/>
                  </a:lnTo>
                  <a:lnTo>
                    <a:pt x="1099102" y="849043"/>
                  </a:lnTo>
                  <a:lnTo>
                    <a:pt x="1093864" y="896854"/>
                  </a:lnTo>
                  <a:lnTo>
                    <a:pt x="1085862" y="944070"/>
                  </a:lnTo>
                  <a:lnTo>
                    <a:pt x="1074709" y="989855"/>
                  </a:lnTo>
                  <a:lnTo>
                    <a:pt x="1060021" y="1033376"/>
                  </a:lnTo>
                  <a:lnTo>
                    <a:pt x="1041412" y="1073799"/>
                  </a:lnTo>
                  <a:lnTo>
                    <a:pt x="1018495" y="1110290"/>
                  </a:lnTo>
                  <a:lnTo>
                    <a:pt x="990884" y="1142016"/>
                  </a:lnTo>
                  <a:lnTo>
                    <a:pt x="958194" y="1168144"/>
                  </a:lnTo>
                  <a:lnTo>
                    <a:pt x="920040" y="1187838"/>
                  </a:lnTo>
                  <a:lnTo>
                    <a:pt x="876034" y="1200267"/>
                  </a:lnTo>
                  <a:lnTo>
                    <a:pt x="825792" y="1204595"/>
                  </a:lnTo>
                  <a:lnTo>
                    <a:pt x="1521124" y="1204595"/>
                  </a:lnTo>
                  <a:lnTo>
                    <a:pt x="1563844" y="1132546"/>
                  </a:lnTo>
                  <a:lnTo>
                    <a:pt x="1585164" y="1086421"/>
                  </a:lnTo>
                  <a:lnTo>
                    <a:pt x="1603324" y="1038833"/>
                  </a:lnTo>
                  <a:lnTo>
                    <a:pt x="1618457" y="989855"/>
                  </a:lnTo>
                  <a:lnTo>
                    <a:pt x="1630552" y="940169"/>
                  </a:lnTo>
                  <a:lnTo>
                    <a:pt x="1639817" y="889545"/>
                  </a:lnTo>
                  <a:lnTo>
                    <a:pt x="1646314" y="838361"/>
                  </a:lnTo>
                  <a:lnTo>
                    <a:pt x="1650140" y="786843"/>
                  </a:lnTo>
                  <a:lnTo>
                    <a:pt x="1651393" y="735215"/>
                  </a:lnTo>
                  <a:lnTo>
                    <a:pt x="1649928" y="680404"/>
                  </a:lnTo>
                  <a:lnTo>
                    <a:pt x="1645586" y="627814"/>
                  </a:lnTo>
                  <a:lnTo>
                    <a:pt x="1638444" y="577435"/>
                  </a:lnTo>
                  <a:lnTo>
                    <a:pt x="1628557" y="529162"/>
                  </a:lnTo>
                  <a:lnTo>
                    <a:pt x="1616078" y="483259"/>
                  </a:lnTo>
                  <a:lnTo>
                    <a:pt x="1601009" y="439438"/>
                  </a:lnTo>
                  <a:lnTo>
                    <a:pt x="1583456" y="397779"/>
                  </a:lnTo>
                  <a:lnTo>
                    <a:pt x="1563496" y="358269"/>
                  </a:lnTo>
                  <a:lnTo>
                    <a:pt x="1541208" y="320897"/>
                  </a:lnTo>
                  <a:lnTo>
                    <a:pt x="1528453" y="302577"/>
                  </a:lnTo>
                  <a:close/>
                </a:path>
              </a:pathLst>
            </a:custGeom>
            <a:solidFill>
              <a:schemeClr val="lt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64" name="Google Shape;864;p51"/>
            <p:cNvSpPr/>
            <p:nvPr/>
          </p:nvSpPr>
          <p:spPr>
            <a:xfrm>
              <a:off x="14976246" y="8448139"/>
              <a:ext cx="62189" cy="238661"/>
            </a:xfrm>
            <a:custGeom>
              <a:rect b="b" l="l" r="r" t="t"/>
              <a:pathLst>
                <a:path extrusionOk="0" h="2042160" w="532129">
                  <a:moveTo>
                    <a:pt x="531622" y="0"/>
                  </a:moveTo>
                  <a:lnTo>
                    <a:pt x="0" y="0"/>
                  </a:lnTo>
                  <a:lnTo>
                    <a:pt x="0" y="2041613"/>
                  </a:lnTo>
                  <a:lnTo>
                    <a:pt x="531622" y="2041613"/>
                  </a:lnTo>
                  <a:lnTo>
                    <a:pt x="531622" y="0"/>
                  </a:lnTo>
                  <a:close/>
                </a:path>
              </a:pathLst>
            </a:custGeom>
            <a:solidFill>
              <a:schemeClr val="lt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65" name="Google Shape;865;p51"/>
            <p:cNvSpPr/>
            <p:nvPr/>
          </p:nvSpPr>
          <p:spPr>
            <a:xfrm>
              <a:off x="15067761" y="8469289"/>
              <a:ext cx="131576" cy="217511"/>
            </a:xfrm>
            <a:custGeom>
              <a:rect b="b" l="l" r="r" t="t"/>
              <a:pathLst>
                <a:path extrusionOk="0" h="1861185" w="1125854">
                  <a:moveTo>
                    <a:pt x="789025" y="0"/>
                  </a:moveTo>
                  <a:lnTo>
                    <a:pt x="277126" y="203530"/>
                  </a:lnTo>
                  <a:lnTo>
                    <a:pt x="277126" y="424078"/>
                  </a:lnTo>
                  <a:lnTo>
                    <a:pt x="0" y="424078"/>
                  </a:lnTo>
                  <a:lnTo>
                    <a:pt x="0" y="763447"/>
                  </a:lnTo>
                  <a:lnTo>
                    <a:pt x="268706" y="763447"/>
                  </a:lnTo>
                  <a:lnTo>
                    <a:pt x="268706" y="1444879"/>
                  </a:lnTo>
                  <a:lnTo>
                    <a:pt x="269639" y="1491885"/>
                  </a:lnTo>
                  <a:lnTo>
                    <a:pt x="272643" y="1536128"/>
                  </a:lnTo>
                  <a:lnTo>
                    <a:pt x="278031" y="1577597"/>
                  </a:lnTo>
                  <a:lnTo>
                    <a:pt x="286112" y="1616280"/>
                  </a:lnTo>
                  <a:lnTo>
                    <a:pt x="311598" y="1685246"/>
                  </a:lnTo>
                  <a:lnTo>
                    <a:pt x="351590" y="1742938"/>
                  </a:lnTo>
                  <a:lnTo>
                    <a:pt x="408572" y="1789267"/>
                  </a:lnTo>
                  <a:lnTo>
                    <a:pt x="444211" y="1808143"/>
                  </a:lnTo>
                  <a:lnTo>
                    <a:pt x="485031" y="1824145"/>
                  </a:lnTo>
                  <a:lnTo>
                    <a:pt x="531341" y="1837262"/>
                  </a:lnTo>
                  <a:lnTo>
                    <a:pt x="583454" y="1847484"/>
                  </a:lnTo>
                  <a:lnTo>
                    <a:pt x="641679" y="1854799"/>
                  </a:lnTo>
                  <a:lnTo>
                    <a:pt x="706327" y="1859196"/>
                  </a:lnTo>
                  <a:lnTo>
                    <a:pt x="777709" y="1860664"/>
                  </a:lnTo>
                  <a:lnTo>
                    <a:pt x="850061" y="1859843"/>
                  </a:lnTo>
                  <a:lnTo>
                    <a:pt x="912828" y="1857580"/>
                  </a:lnTo>
                  <a:lnTo>
                    <a:pt x="967143" y="1854173"/>
                  </a:lnTo>
                  <a:lnTo>
                    <a:pt x="1014140" y="1849918"/>
                  </a:lnTo>
                  <a:lnTo>
                    <a:pt x="1054954" y="1845114"/>
                  </a:lnTo>
                  <a:lnTo>
                    <a:pt x="1122565" y="1835048"/>
                  </a:lnTo>
                  <a:lnTo>
                    <a:pt x="1122565" y="1501470"/>
                  </a:lnTo>
                  <a:lnTo>
                    <a:pt x="1080377" y="1506330"/>
                  </a:lnTo>
                  <a:lnTo>
                    <a:pt x="1047702" y="1508826"/>
                  </a:lnTo>
                  <a:lnTo>
                    <a:pt x="1019270" y="1509746"/>
                  </a:lnTo>
                  <a:lnTo>
                    <a:pt x="989812" y="1509877"/>
                  </a:lnTo>
                  <a:lnTo>
                    <a:pt x="929175" y="1506923"/>
                  </a:lnTo>
                  <a:lnTo>
                    <a:pt x="881927" y="1497967"/>
                  </a:lnTo>
                  <a:lnTo>
                    <a:pt x="846370" y="1482869"/>
                  </a:lnTo>
                  <a:lnTo>
                    <a:pt x="803533" y="1433679"/>
                  </a:lnTo>
                  <a:lnTo>
                    <a:pt x="787073" y="1358226"/>
                  </a:lnTo>
                  <a:lnTo>
                    <a:pt x="784487" y="1310298"/>
                  </a:lnTo>
                  <a:lnTo>
                    <a:pt x="783399" y="1255382"/>
                  </a:lnTo>
                  <a:lnTo>
                    <a:pt x="783399" y="763447"/>
                  </a:lnTo>
                  <a:lnTo>
                    <a:pt x="1125448" y="763447"/>
                  </a:lnTo>
                  <a:lnTo>
                    <a:pt x="1125448" y="424078"/>
                  </a:lnTo>
                  <a:lnTo>
                    <a:pt x="789025" y="424078"/>
                  </a:lnTo>
                  <a:lnTo>
                    <a:pt x="789025" y="0"/>
                  </a:lnTo>
                  <a:close/>
                </a:path>
              </a:pathLst>
            </a:custGeom>
            <a:solidFill>
              <a:schemeClr val="lt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66" name="Google Shape;866;p51"/>
            <p:cNvSpPr/>
            <p:nvPr/>
          </p:nvSpPr>
          <p:spPr>
            <a:xfrm>
              <a:off x="15222399" y="8511292"/>
              <a:ext cx="176547" cy="175508"/>
            </a:xfrm>
            <a:custGeom>
              <a:rect b="b" l="l" r="r" t="t"/>
              <a:pathLst>
                <a:path extrusionOk="0" h="1501775" w="1510665">
                  <a:moveTo>
                    <a:pt x="754989" y="0"/>
                  </a:moveTo>
                  <a:lnTo>
                    <a:pt x="698067" y="1261"/>
                  </a:lnTo>
                  <a:lnTo>
                    <a:pt x="643524" y="5016"/>
                  </a:lnTo>
                  <a:lnTo>
                    <a:pt x="591340" y="11222"/>
                  </a:lnTo>
                  <a:lnTo>
                    <a:pt x="541498" y="19835"/>
                  </a:lnTo>
                  <a:lnTo>
                    <a:pt x="493980" y="30813"/>
                  </a:lnTo>
                  <a:lnTo>
                    <a:pt x="448767" y="44113"/>
                  </a:lnTo>
                  <a:lnTo>
                    <a:pt x="405843" y="59690"/>
                  </a:lnTo>
                  <a:lnTo>
                    <a:pt x="365188" y="77503"/>
                  </a:lnTo>
                  <a:lnTo>
                    <a:pt x="326785" y="97508"/>
                  </a:lnTo>
                  <a:lnTo>
                    <a:pt x="290615" y="119662"/>
                  </a:lnTo>
                  <a:lnTo>
                    <a:pt x="256661" y="143922"/>
                  </a:lnTo>
                  <a:lnTo>
                    <a:pt x="224904" y="170244"/>
                  </a:lnTo>
                  <a:lnTo>
                    <a:pt x="195328" y="198586"/>
                  </a:lnTo>
                  <a:lnTo>
                    <a:pt x="167912" y="228904"/>
                  </a:lnTo>
                  <a:lnTo>
                    <a:pt x="142640" y="261156"/>
                  </a:lnTo>
                  <a:lnTo>
                    <a:pt x="119493" y="295298"/>
                  </a:lnTo>
                  <a:lnTo>
                    <a:pt x="98366" y="331462"/>
                  </a:lnTo>
                  <a:lnTo>
                    <a:pt x="79504" y="369080"/>
                  </a:lnTo>
                  <a:lnTo>
                    <a:pt x="62626" y="408634"/>
                  </a:lnTo>
                  <a:lnTo>
                    <a:pt x="47800" y="449906"/>
                  </a:lnTo>
                  <a:lnTo>
                    <a:pt x="35010" y="492853"/>
                  </a:lnTo>
                  <a:lnTo>
                    <a:pt x="24237" y="537431"/>
                  </a:lnTo>
                  <a:lnTo>
                    <a:pt x="15464" y="583597"/>
                  </a:lnTo>
                  <a:lnTo>
                    <a:pt x="8671" y="631309"/>
                  </a:lnTo>
                  <a:lnTo>
                    <a:pt x="3841" y="680523"/>
                  </a:lnTo>
                  <a:lnTo>
                    <a:pt x="957" y="731196"/>
                  </a:lnTo>
                  <a:lnTo>
                    <a:pt x="0" y="783285"/>
                  </a:lnTo>
                  <a:lnTo>
                    <a:pt x="1177" y="836479"/>
                  </a:lnTo>
                  <a:lnTo>
                    <a:pt x="4703" y="887704"/>
                  </a:lnTo>
                  <a:lnTo>
                    <a:pt x="10563" y="936951"/>
                  </a:lnTo>
                  <a:lnTo>
                    <a:pt x="18745" y="984211"/>
                  </a:lnTo>
                  <a:lnTo>
                    <a:pt x="29236" y="1029473"/>
                  </a:lnTo>
                  <a:lnTo>
                    <a:pt x="42025" y="1072727"/>
                  </a:lnTo>
                  <a:lnTo>
                    <a:pt x="57097" y="1113966"/>
                  </a:lnTo>
                  <a:lnTo>
                    <a:pt x="74441" y="1153178"/>
                  </a:lnTo>
                  <a:lnTo>
                    <a:pt x="94043" y="1190354"/>
                  </a:lnTo>
                  <a:lnTo>
                    <a:pt x="115892" y="1225485"/>
                  </a:lnTo>
                  <a:lnTo>
                    <a:pt x="139974" y="1258561"/>
                  </a:lnTo>
                  <a:lnTo>
                    <a:pt x="166277" y="1289573"/>
                  </a:lnTo>
                  <a:lnTo>
                    <a:pt x="194787" y="1318510"/>
                  </a:lnTo>
                  <a:lnTo>
                    <a:pt x="225494" y="1345364"/>
                  </a:lnTo>
                  <a:lnTo>
                    <a:pt x="258383" y="1370125"/>
                  </a:lnTo>
                  <a:lnTo>
                    <a:pt x="293442" y="1392782"/>
                  </a:lnTo>
                  <a:lnTo>
                    <a:pt x="330658" y="1413328"/>
                  </a:lnTo>
                  <a:lnTo>
                    <a:pt x="370020" y="1431751"/>
                  </a:lnTo>
                  <a:lnTo>
                    <a:pt x="411513" y="1448043"/>
                  </a:lnTo>
                  <a:lnTo>
                    <a:pt x="455126" y="1462194"/>
                  </a:lnTo>
                  <a:lnTo>
                    <a:pt x="500846" y="1474194"/>
                  </a:lnTo>
                  <a:lnTo>
                    <a:pt x="548659" y="1484033"/>
                  </a:lnTo>
                  <a:lnTo>
                    <a:pt x="598555" y="1491703"/>
                  </a:lnTo>
                  <a:lnTo>
                    <a:pt x="650519" y="1497193"/>
                  </a:lnTo>
                  <a:lnTo>
                    <a:pt x="704539" y="1500494"/>
                  </a:lnTo>
                  <a:lnTo>
                    <a:pt x="760602" y="1501597"/>
                  </a:lnTo>
                  <a:lnTo>
                    <a:pt x="812866" y="1500645"/>
                  </a:lnTo>
                  <a:lnTo>
                    <a:pt x="864499" y="1497757"/>
                  </a:lnTo>
                  <a:lnTo>
                    <a:pt x="915332" y="1492880"/>
                  </a:lnTo>
                  <a:lnTo>
                    <a:pt x="965196" y="1485964"/>
                  </a:lnTo>
                  <a:lnTo>
                    <a:pt x="1013925" y="1476956"/>
                  </a:lnTo>
                  <a:lnTo>
                    <a:pt x="1061348" y="1465807"/>
                  </a:lnTo>
                  <a:lnTo>
                    <a:pt x="1107298" y="1452465"/>
                  </a:lnTo>
                  <a:lnTo>
                    <a:pt x="1151607" y="1436878"/>
                  </a:lnTo>
                  <a:lnTo>
                    <a:pt x="1194106" y="1418995"/>
                  </a:lnTo>
                  <a:lnTo>
                    <a:pt x="1234627" y="1398765"/>
                  </a:lnTo>
                  <a:lnTo>
                    <a:pt x="1273001" y="1376137"/>
                  </a:lnTo>
                  <a:lnTo>
                    <a:pt x="1309060" y="1351059"/>
                  </a:lnTo>
                  <a:lnTo>
                    <a:pt x="1342636" y="1323481"/>
                  </a:lnTo>
                  <a:lnTo>
                    <a:pt x="1373561" y="1293351"/>
                  </a:lnTo>
                  <a:lnTo>
                    <a:pt x="1401666" y="1260617"/>
                  </a:lnTo>
                  <a:lnTo>
                    <a:pt x="1426782" y="1225229"/>
                  </a:lnTo>
                  <a:lnTo>
                    <a:pt x="1433742" y="1213154"/>
                  </a:lnTo>
                  <a:lnTo>
                    <a:pt x="763498" y="1213154"/>
                  </a:lnTo>
                  <a:lnTo>
                    <a:pt x="701140" y="1207825"/>
                  </a:lnTo>
                  <a:lnTo>
                    <a:pt x="649148" y="1192902"/>
                  </a:lnTo>
                  <a:lnTo>
                    <a:pt x="606581" y="1169988"/>
                  </a:lnTo>
                  <a:lnTo>
                    <a:pt x="572496" y="1140681"/>
                  </a:lnTo>
                  <a:lnTo>
                    <a:pt x="545950" y="1106583"/>
                  </a:lnTo>
                  <a:lnTo>
                    <a:pt x="526002" y="1069293"/>
                  </a:lnTo>
                  <a:lnTo>
                    <a:pt x="511708" y="1030413"/>
                  </a:lnTo>
                  <a:lnTo>
                    <a:pt x="502126" y="991542"/>
                  </a:lnTo>
                  <a:lnTo>
                    <a:pt x="493330" y="920230"/>
                  </a:lnTo>
                  <a:lnTo>
                    <a:pt x="492074" y="868159"/>
                  </a:lnTo>
                  <a:lnTo>
                    <a:pt x="1510055" y="868159"/>
                  </a:lnTo>
                  <a:lnTo>
                    <a:pt x="1509516" y="796801"/>
                  </a:lnTo>
                  <a:lnTo>
                    <a:pt x="1507764" y="731196"/>
                  </a:lnTo>
                  <a:lnTo>
                    <a:pt x="1504697" y="672070"/>
                  </a:lnTo>
                  <a:lnTo>
                    <a:pt x="1500079" y="617510"/>
                  </a:lnTo>
                  <a:lnTo>
                    <a:pt x="1495316" y="579704"/>
                  </a:lnTo>
                  <a:lnTo>
                    <a:pt x="497763" y="579704"/>
                  </a:lnTo>
                  <a:lnTo>
                    <a:pt x="500069" y="554915"/>
                  </a:lnTo>
                  <a:lnTo>
                    <a:pt x="511975" y="485679"/>
                  </a:lnTo>
                  <a:lnTo>
                    <a:pt x="523951" y="445916"/>
                  </a:lnTo>
                  <a:lnTo>
                    <a:pt x="541527" y="405845"/>
                  </a:lnTo>
                  <a:lnTo>
                    <a:pt x="565892" y="367809"/>
                  </a:lnTo>
                  <a:lnTo>
                    <a:pt x="598232" y="334148"/>
                  </a:lnTo>
                  <a:lnTo>
                    <a:pt x="639736" y="307206"/>
                  </a:lnTo>
                  <a:lnTo>
                    <a:pt x="691592" y="289323"/>
                  </a:lnTo>
                  <a:lnTo>
                    <a:pt x="754989" y="282841"/>
                  </a:lnTo>
                  <a:lnTo>
                    <a:pt x="1386240" y="282841"/>
                  </a:lnTo>
                  <a:lnTo>
                    <a:pt x="1371020" y="260068"/>
                  </a:lnTo>
                  <a:lnTo>
                    <a:pt x="1346757" y="228435"/>
                  </a:lnTo>
                  <a:lnTo>
                    <a:pt x="1320065" y="198215"/>
                  </a:lnTo>
                  <a:lnTo>
                    <a:pt x="1290792" y="169557"/>
                  </a:lnTo>
                  <a:lnTo>
                    <a:pt x="1258786" y="142610"/>
                  </a:lnTo>
                  <a:lnTo>
                    <a:pt x="1223895" y="117523"/>
                  </a:lnTo>
                  <a:lnTo>
                    <a:pt x="1185967" y="94445"/>
                  </a:lnTo>
                  <a:lnTo>
                    <a:pt x="1144851" y="73525"/>
                  </a:lnTo>
                  <a:lnTo>
                    <a:pt x="1100394" y="54911"/>
                  </a:lnTo>
                  <a:lnTo>
                    <a:pt x="1052444" y="38753"/>
                  </a:lnTo>
                  <a:lnTo>
                    <a:pt x="1000850" y="25198"/>
                  </a:lnTo>
                  <a:lnTo>
                    <a:pt x="945460" y="14397"/>
                  </a:lnTo>
                  <a:lnTo>
                    <a:pt x="886120" y="6498"/>
                  </a:lnTo>
                  <a:lnTo>
                    <a:pt x="822681" y="1649"/>
                  </a:lnTo>
                  <a:lnTo>
                    <a:pt x="754989" y="0"/>
                  </a:lnTo>
                  <a:close/>
                </a:path>
                <a:path extrusionOk="0" h="1501775" w="1510665">
                  <a:moveTo>
                    <a:pt x="1501647" y="1006678"/>
                  </a:moveTo>
                  <a:lnTo>
                    <a:pt x="1006589" y="1006678"/>
                  </a:lnTo>
                  <a:lnTo>
                    <a:pt x="997911" y="1053723"/>
                  </a:lnTo>
                  <a:lnTo>
                    <a:pt x="982559" y="1095031"/>
                  </a:lnTo>
                  <a:lnTo>
                    <a:pt x="960770" y="1130436"/>
                  </a:lnTo>
                  <a:lnTo>
                    <a:pt x="932778" y="1159775"/>
                  </a:lnTo>
                  <a:lnTo>
                    <a:pt x="898819" y="1182881"/>
                  </a:lnTo>
                  <a:lnTo>
                    <a:pt x="859129" y="1199589"/>
                  </a:lnTo>
                  <a:lnTo>
                    <a:pt x="813944" y="1209736"/>
                  </a:lnTo>
                  <a:lnTo>
                    <a:pt x="763498" y="1213154"/>
                  </a:lnTo>
                  <a:lnTo>
                    <a:pt x="1433742" y="1213154"/>
                  </a:lnTo>
                  <a:lnTo>
                    <a:pt x="1448742" y="1187135"/>
                  </a:lnTo>
                  <a:lnTo>
                    <a:pt x="1467376" y="1146284"/>
                  </a:lnTo>
                  <a:lnTo>
                    <a:pt x="1482518" y="1102625"/>
                  </a:lnTo>
                  <a:lnTo>
                    <a:pt x="1493998" y="1056107"/>
                  </a:lnTo>
                  <a:lnTo>
                    <a:pt x="1501647" y="1006678"/>
                  </a:lnTo>
                  <a:close/>
                </a:path>
                <a:path extrusionOk="0" h="1501775" w="1510665">
                  <a:moveTo>
                    <a:pt x="1386240" y="282841"/>
                  </a:moveTo>
                  <a:lnTo>
                    <a:pt x="754989" y="282841"/>
                  </a:lnTo>
                  <a:lnTo>
                    <a:pt x="818307" y="288939"/>
                  </a:lnTo>
                  <a:lnTo>
                    <a:pt x="869955" y="305841"/>
                  </a:lnTo>
                  <a:lnTo>
                    <a:pt x="911154" y="331462"/>
                  </a:lnTo>
                  <a:lnTo>
                    <a:pt x="943124" y="363716"/>
                  </a:lnTo>
                  <a:lnTo>
                    <a:pt x="967085" y="400516"/>
                  </a:lnTo>
                  <a:lnTo>
                    <a:pt x="984259" y="439777"/>
                  </a:lnTo>
                  <a:lnTo>
                    <a:pt x="995866" y="479412"/>
                  </a:lnTo>
                  <a:lnTo>
                    <a:pt x="1003125" y="517336"/>
                  </a:lnTo>
                  <a:lnTo>
                    <a:pt x="1009484" y="579704"/>
                  </a:lnTo>
                  <a:lnTo>
                    <a:pt x="1495316" y="579704"/>
                  </a:lnTo>
                  <a:lnTo>
                    <a:pt x="1485575" y="521025"/>
                  </a:lnTo>
                  <a:lnTo>
                    <a:pt x="1475350" y="477913"/>
                  </a:lnTo>
                  <a:lnTo>
                    <a:pt x="1462919" y="437428"/>
                  </a:lnTo>
                  <a:lnTo>
                    <a:pt x="1448111" y="398976"/>
                  </a:lnTo>
                  <a:lnTo>
                    <a:pt x="1430756" y="361962"/>
                  </a:lnTo>
                  <a:lnTo>
                    <a:pt x="1412868" y="326981"/>
                  </a:lnTo>
                  <a:lnTo>
                    <a:pt x="1393007" y="292967"/>
                  </a:lnTo>
                  <a:lnTo>
                    <a:pt x="1386240" y="282841"/>
                  </a:lnTo>
                  <a:close/>
                </a:path>
              </a:pathLst>
            </a:custGeom>
            <a:solidFill>
              <a:schemeClr val="lt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67" name="Google Shape;867;p51"/>
            <p:cNvSpPr/>
            <p:nvPr/>
          </p:nvSpPr>
          <p:spPr>
            <a:xfrm>
              <a:off x="15425933" y="8511292"/>
              <a:ext cx="176844" cy="175508"/>
            </a:xfrm>
            <a:custGeom>
              <a:rect b="b" l="l" r="r" t="t"/>
              <a:pathLst>
                <a:path extrusionOk="0" h="1501775" w="1513204">
                  <a:moveTo>
                    <a:pt x="791743" y="0"/>
                  </a:moveTo>
                  <a:lnTo>
                    <a:pt x="747482" y="788"/>
                  </a:lnTo>
                  <a:lnTo>
                    <a:pt x="703385" y="3192"/>
                  </a:lnTo>
                  <a:lnTo>
                    <a:pt x="659573" y="7265"/>
                  </a:lnTo>
                  <a:lnTo>
                    <a:pt x="616161" y="13062"/>
                  </a:lnTo>
                  <a:lnTo>
                    <a:pt x="573270" y="20640"/>
                  </a:lnTo>
                  <a:lnTo>
                    <a:pt x="531015" y="30053"/>
                  </a:lnTo>
                  <a:lnTo>
                    <a:pt x="489516" y="41356"/>
                  </a:lnTo>
                  <a:lnTo>
                    <a:pt x="448891" y="54604"/>
                  </a:lnTo>
                  <a:lnTo>
                    <a:pt x="409257" y="69853"/>
                  </a:lnTo>
                  <a:lnTo>
                    <a:pt x="370734" y="87157"/>
                  </a:lnTo>
                  <a:lnTo>
                    <a:pt x="333437" y="106573"/>
                  </a:lnTo>
                  <a:lnTo>
                    <a:pt x="297487" y="128154"/>
                  </a:lnTo>
                  <a:lnTo>
                    <a:pt x="263000" y="151956"/>
                  </a:lnTo>
                  <a:lnTo>
                    <a:pt x="230096" y="178035"/>
                  </a:lnTo>
                  <a:lnTo>
                    <a:pt x="198891" y="206445"/>
                  </a:lnTo>
                  <a:lnTo>
                    <a:pt x="169504" y="237241"/>
                  </a:lnTo>
                  <a:lnTo>
                    <a:pt x="142054" y="270479"/>
                  </a:lnTo>
                  <a:lnTo>
                    <a:pt x="116657" y="306214"/>
                  </a:lnTo>
                  <a:lnTo>
                    <a:pt x="93433" y="344501"/>
                  </a:lnTo>
                  <a:lnTo>
                    <a:pt x="72498" y="385396"/>
                  </a:lnTo>
                  <a:lnTo>
                    <a:pt x="53972" y="428952"/>
                  </a:lnTo>
                  <a:lnTo>
                    <a:pt x="37972" y="475226"/>
                  </a:lnTo>
                  <a:lnTo>
                    <a:pt x="24617" y="524272"/>
                  </a:lnTo>
                  <a:lnTo>
                    <a:pt x="14024" y="576146"/>
                  </a:lnTo>
                  <a:lnTo>
                    <a:pt x="6311" y="630904"/>
                  </a:lnTo>
                  <a:lnTo>
                    <a:pt x="1597" y="688599"/>
                  </a:lnTo>
                  <a:lnTo>
                    <a:pt x="0" y="749287"/>
                  </a:lnTo>
                  <a:lnTo>
                    <a:pt x="1407" y="805034"/>
                  </a:lnTo>
                  <a:lnTo>
                    <a:pt x="5581" y="858558"/>
                  </a:lnTo>
                  <a:lnTo>
                    <a:pt x="12449" y="909868"/>
                  </a:lnTo>
                  <a:lnTo>
                    <a:pt x="21939" y="958973"/>
                  </a:lnTo>
                  <a:lnTo>
                    <a:pt x="33979" y="1005883"/>
                  </a:lnTo>
                  <a:lnTo>
                    <a:pt x="48496" y="1050607"/>
                  </a:lnTo>
                  <a:lnTo>
                    <a:pt x="65417" y="1093155"/>
                  </a:lnTo>
                  <a:lnTo>
                    <a:pt x="84671" y="1133536"/>
                  </a:lnTo>
                  <a:lnTo>
                    <a:pt x="106186" y="1171759"/>
                  </a:lnTo>
                  <a:lnTo>
                    <a:pt x="129888" y="1207834"/>
                  </a:lnTo>
                  <a:lnTo>
                    <a:pt x="155705" y="1241770"/>
                  </a:lnTo>
                  <a:lnTo>
                    <a:pt x="183565" y="1273576"/>
                  </a:lnTo>
                  <a:lnTo>
                    <a:pt x="213396" y="1303262"/>
                  </a:lnTo>
                  <a:lnTo>
                    <a:pt x="245126" y="1330838"/>
                  </a:lnTo>
                  <a:lnTo>
                    <a:pt x="278681" y="1356312"/>
                  </a:lnTo>
                  <a:lnTo>
                    <a:pt x="313990" y="1379695"/>
                  </a:lnTo>
                  <a:lnTo>
                    <a:pt x="350980" y="1400994"/>
                  </a:lnTo>
                  <a:lnTo>
                    <a:pt x="389579" y="1420221"/>
                  </a:lnTo>
                  <a:lnTo>
                    <a:pt x="429715" y="1437384"/>
                  </a:lnTo>
                  <a:lnTo>
                    <a:pt x="471314" y="1452493"/>
                  </a:lnTo>
                  <a:lnTo>
                    <a:pt x="514306" y="1465557"/>
                  </a:lnTo>
                  <a:lnTo>
                    <a:pt x="558617" y="1476585"/>
                  </a:lnTo>
                  <a:lnTo>
                    <a:pt x="604175" y="1485587"/>
                  </a:lnTo>
                  <a:lnTo>
                    <a:pt x="650908" y="1492572"/>
                  </a:lnTo>
                  <a:lnTo>
                    <a:pt x="698744" y="1497550"/>
                  </a:lnTo>
                  <a:lnTo>
                    <a:pt x="747609" y="1500529"/>
                  </a:lnTo>
                  <a:lnTo>
                    <a:pt x="797432" y="1501521"/>
                  </a:lnTo>
                  <a:lnTo>
                    <a:pt x="852665" y="1500229"/>
                  </a:lnTo>
                  <a:lnTo>
                    <a:pt x="906222" y="1496387"/>
                  </a:lnTo>
                  <a:lnTo>
                    <a:pt x="958027" y="1490045"/>
                  </a:lnTo>
                  <a:lnTo>
                    <a:pt x="1008008" y="1481250"/>
                  </a:lnTo>
                  <a:lnTo>
                    <a:pt x="1056091" y="1470051"/>
                  </a:lnTo>
                  <a:lnTo>
                    <a:pt x="1102202" y="1456499"/>
                  </a:lnTo>
                  <a:lnTo>
                    <a:pt x="1146266" y="1440641"/>
                  </a:lnTo>
                  <a:lnTo>
                    <a:pt x="1188211" y="1422526"/>
                  </a:lnTo>
                  <a:lnTo>
                    <a:pt x="1227961" y="1402204"/>
                  </a:lnTo>
                  <a:lnTo>
                    <a:pt x="1265445" y="1379724"/>
                  </a:lnTo>
                  <a:lnTo>
                    <a:pt x="1300586" y="1355135"/>
                  </a:lnTo>
                  <a:lnTo>
                    <a:pt x="1333313" y="1328484"/>
                  </a:lnTo>
                  <a:lnTo>
                    <a:pt x="1363550" y="1299823"/>
                  </a:lnTo>
                  <a:lnTo>
                    <a:pt x="1391225" y="1269199"/>
                  </a:lnTo>
                  <a:lnTo>
                    <a:pt x="1416262" y="1236661"/>
                  </a:lnTo>
                  <a:lnTo>
                    <a:pt x="1438589" y="1202258"/>
                  </a:lnTo>
                  <a:lnTo>
                    <a:pt x="1458131" y="1166040"/>
                  </a:lnTo>
                  <a:lnTo>
                    <a:pt x="1474815" y="1128055"/>
                  </a:lnTo>
                  <a:lnTo>
                    <a:pt x="1488566" y="1088353"/>
                  </a:lnTo>
                  <a:lnTo>
                    <a:pt x="1499312" y="1046982"/>
                  </a:lnTo>
                  <a:lnTo>
                    <a:pt x="1506977" y="1003991"/>
                  </a:lnTo>
                  <a:lnTo>
                    <a:pt x="1511489" y="959429"/>
                  </a:lnTo>
                  <a:lnTo>
                    <a:pt x="1512773" y="913345"/>
                  </a:lnTo>
                  <a:lnTo>
                    <a:pt x="975525" y="913345"/>
                  </a:lnTo>
                  <a:lnTo>
                    <a:pt x="974889" y="951528"/>
                  </a:lnTo>
                  <a:lnTo>
                    <a:pt x="972112" y="993069"/>
                  </a:lnTo>
                  <a:lnTo>
                    <a:pt x="965890" y="1035871"/>
                  </a:lnTo>
                  <a:lnTo>
                    <a:pt x="954921" y="1077838"/>
                  </a:lnTo>
                  <a:lnTo>
                    <a:pt x="937899" y="1116875"/>
                  </a:lnTo>
                  <a:lnTo>
                    <a:pt x="913522" y="1150886"/>
                  </a:lnTo>
                  <a:lnTo>
                    <a:pt x="880486" y="1177775"/>
                  </a:lnTo>
                  <a:lnTo>
                    <a:pt x="837487" y="1195445"/>
                  </a:lnTo>
                  <a:lnTo>
                    <a:pt x="783221" y="1201801"/>
                  </a:lnTo>
                  <a:lnTo>
                    <a:pt x="750703" y="1199917"/>
                  </a:lnTo>
                  <a:lnTo>
                    <a:pt x="690522" y="1182787"/>
                  </a:lnTo>
                  <a:lnTo>
                    <a:pt x="638455" y="1143265"/>
                  </a:lnTo>
                  <a:lnTo>
                    <a:pt x="596471" y="1075856"/>
                  </a:lnTo>
                  <a:lnTo>
                    <a:pt x="579876" y="1029978"/>
                  </a:lnTo>
                  <a:lnTo>
                    <a:pt x="566541" y="975069"/>
                  </a:lnTo>
                  <a:lnTo>
                    <a:pt x="556710" y="910441"/>
                  </a:lnTo>
                  <a:lnTo>
                    <a:pt x="550632" y="835410"/>
                  </a:lnTo>
                  <a:lnTo>
                    <a:pt x="548551" y="749287"/>
                  </a:lnTo>
                  <a:lnTo>
                    <a:pt x="549402" y="692832"/>
                  </a:lnTo>
                  <a:lnTo>
                    <a:pt x="552146" y="638587"/>
                  </a:lnTo>
                  <a:lnTo>
                    <a:pt x="557069" y="586953"/>
                  </a:lnTo>
                  <a:lnTo>
                    <a:pt x="564455" y="538331"/>
                  </a:lnTo>
                  <a:lnTo>
                    <a:pt x="574592" y="493123"/>
                  </a:lnTo>
                  <a:lnTo>
                    <a:pt x="587763" y="451730"/>
                  </a:lnTo>
                  <a:lnTo>
                    <a:pt x="604254" y="414554"/>
                  </a:lnTo>
                  <a:lnTo>
                    <a:pt x="624352" y="381996"/>
                  </a:lnTo>
                  <a:lnTo>
                    <a:pt x="676507" y="332340"/>
                  </a:lnTo>
                  <a:lnTo>
                    <a:pt x="746513" y="305973"/>
                  </a:lnTo>
                  <a:lnTo>
                    <a:pt x="788923" y="302526"/>
                  </a:lnTo>
                  <a:lnTo>
                    <a:pt x="836865" y="307527"/>
                  </a:lnTo>
                  <a:lnTo>
                    <a:pt x="877013" y="321842"/>
                  </a:lnTo>
                  <a:lnTo>
                    <a:pt x="909799" y="344444"/>
                  </a:lnTo>
                  <a:lnTo>
                    <a:pt x="935655" y="374302"/>
                  </a:lnTo>
                  <a:lnTo>
                    <a:pt x="955013" y="410388"/>
                  </a:lnTo>
                  <a:lnTo>
                    <a:pt x="968305" y="451672"/>
                  </a:lnTo>
                  <a:lnTo>
                    <a:pt x="975963" y="497125"/>
                  </a:lnTo>
                  <a:lnTo>
                    <a:pt x="978420" y="545719"/>
                  </a:lnTo>
                  <a:lnTo>
                    <a:pt x="1504264" y="545719"/>
                  </a:lnTo>
                  <a:lnTo>
                    <a:pt x="1497364" y="475948"/>
                  </a:lnTo>
                  <a:lnTo>
                    <a:pt x="1490057" y="435713"/>
                  </a:lnTo>
                  <a:lnTo>
                    <a:pt x="1478540" y="392661"/>
                  </a:lnTo>
                  <a:lnTo>
                    <a:pt x="1461587" y="347356"/>
                  </a:lnTo>
                  <a:lnTo>
                    <a:pt x="1437970" y="300359"/>
                  </a:lnTo>
                  <a:lnTo>
                    <a:pt x="1406461" y="252234"/>
                  </a:lnTo>
                  <a:lnTo>
                    <a:pt x="1365834" y="203542"/>
                  </a:lnTo>
                  <a:lnTo>
                    <a:pt x="1326409" y="165088"/>
                  </a:lnTo>
                  <a:lnTo>
                    <a:pt x="1284214" y="131709"/>
                  </a:lnTo>
                  <a:lnTo>
                    <a:pt x="1239789" y="103056"/>
                  </a:lnTo>
                  <a:lnTo>
                    <a:pt x="1193674" y="78781"/>
                  </a:lnTo>
                  <a:lnTo>
                    <a:pt x="1146410" y="58538"/>
                  </a:lnTo>
                  <a:lnTo>
                    <a:pt x="1098537" y="41979"/>
                  </a:lnTo>
                  <a:lnTo>
                    <a:pt x="1050594" y="28756"/>
                  </a:lnTo>
                  <a:lnTo>
                    <a:pt x="1003123" y="18520"/>
                  </a:lnTo>
                  <a:lnTo>
                    <a:pt x="956663" y="10926"/>
                  </a:lnTo>
                  <a:lnTo>
                    <a:pt x="911755" y="5624"/>
                  </a:lnTo>
                  <a:lnTo>
                    <a:pt x="868939" y="2268"/>
                  </a:lnTo>
                  <a:lnTo>
                    <a:pt x="828755" y="509"/>
                  </a:lnTo>
                  <a:lnTo>
                    <a:pt x="791743" y="0"/>
                  </a:lnTo>
                  <a:close/>
                </a:path>
              </a:pathLst>
            </a:custGeom>
            <a:solidFill>
              <a:schemeClr val="lt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68" name="Google Shape;868;p51"/>
            <p:cNvSpPr/>
            <p:nvPr/>
          </p:nvSpPr>
          <p:spPr>
            <a:xfrm>
              <a:off x="15618966" y="8448213"/>
              <a:ext cx="177512" cy="238587"/>
            </a:xfrm>
            <a:custGeom>
              <a:rect b="b" l="l" r="r" t="t"/>
              <a:pathLst>
                <a:path extrusionOk="0" h="2041525" w="1518919">
                  <a:moveTo>
                    <a:pt x="537070" y="0"/>
                  </a:moveTo>
                  <a:lnTo>
                    <a:pt x="0" y="0"/>
                  </a:lnTo>
                  <a:lnTo>
                    <a:pt x="0" y="2041525"/>
                  </a:lnTo>
                  <a:lnTo>
                    <a:pt x="531545" y="2041525"/>
                  </a:lnTo>
                  <a:lnTo>
                    <a:pt x="531658" y="1331811"/>
                  </a:lnTo>
                  <a:lnTo>
                    <a:pt x="532449" y="1270577"/>
                  </a:lnTo>
                  <a:lnTo>
                    <a:pt x="534596" y="1215862"/>
                  </a:lnTo>
                  <a:lnTo>
                    <a:pt x="538776" y="1167524"/>
                  </a:lnTo>
                  <a:lnTo>
                    <a:pt x="545668" y="1125423"/>
                  </a:lnTo>
                  <a:lnTo>
                    <a:pt x="566503" y="1061420"/>
                  </a:lnTo>
                  <a:lnTo>
                    <a:pt x="586159" y="1023732"/>
                  </a:lnTo>
                  <a:lnTo>
                    <a:pt x="614417" y="987530"/>
                  </a:lnTo>
                  <a:lnTo>
                    <a:pt x="653109" y="956772"/>
                  </a:lnTo>
                  <a:lnTo>
                    <a:pt x="704068" y="935415"/>
                  </a:lnTo>
                  <a:lnTo>
                    <a:pt x="769124" y="927417"/>
                  </a:lnTo>
                  <a:lnTo>
                    <a:pt x="823946" y="932909"/>
                  </a:lnTo>
                  <a:lnTo>
                    <a:pt x="868830" y="948347"/>
                  </a:lnTo>
                  <a:lnTo>
                    <a:pt x="904771" y="972176"/>
                  </a:lnTo>
                  <a:lnTo>
                    <a:pt x="932761" y="1002840"/>
                  </a:lnTo>
                  <a:lnTo>
                    <a:pt x="953796" y="1038782"/>
                  </a:lnTo>
                  <a:lnTo>
                    <a:pt x="968868" y="1078447"/>
                  </a:lnTo>
                  <a:lnTo>
                    <a:pt x="978971" y="1120278"/>
                  </a:lnTo>
                  <a:lnTo>
                    <a:pt x="985099" y="1162720"/>
                  </a:lnTo>
                  <a:lnTo>
                    <a:pt x="988246" y="1204218"/>
                  </a:lnTo>
                  <a:lnTo>
                    <a:pt x="989405" y="1243214"/>
                  </a:lnTo>
                  <a:lnTo>
                    <a:pt x="989571" y="1278153"/>
                  </a:lnTo>
                  <a:lnTo>
                    <a:pt x="989571" y="2041525"/>
                  </a:lnTo>
                  <a:lnTo>
                    <a:pt x="1518475" y="2041525"/>
                  </a:lnTo>
                  <a:lnTo>
                    <a:pt x="1518369" y="1162974"/>
                  </a:lnTo>
                  <a:lnTo>
                    <a:pt x="1517625" y="1112078"/>
                  </a:lnTo>
                  <a:lnTo>
                    <a:pt x="1515606" y="1063157"/>
                  </a:lnTo>
                  <a:lnTo>
                    <a:pt x="1511675" y="1016148"/>
                  </a:lnTo>
                  <a:lnTo>
                    <a:pt x="1505194" y="970985"/>
                  </a:lnTo>
                  <a:lnTo>
                    <a:pt x="1495526" y="927606"/>
                  </a:lnTo>
                  <a:lnTo>
                    <a:pt x="1482032" y="885945"/>
                  </a:lnTo>
                  <a:lnTo>
                    <a:pt x="1464077" y="845938"/>
                  </a:lnTo>
                  <a:lnTo>
                    <a:pt x="1441021" y="807522"/>
                  </a:lnTo>
                  <a:lnTo>
                    <a:pt x="1412228" y="770631"/>
                  </a:lnTo>
                  <a:lnTo>
                    <a:pt x="1377061" y="735203"/>
                  </a:lnTo>
                  <a:lnTo>
                    <a:pt x="1337502" y="701957"/>
                  </a:lnTo>
                  <a:lnTo>
                    <a:pt x="1296297" y="673671"/>
                  </a:lnTo>
                  <a:lnTo>
                    <a:pt x="1253677" y="650064"/>
                  </a:lnTo>
                  <a:lnTo>
                    <a:pt x="1209872" y="630857"/>
                  </a:lnTo>
                  <a:lnTo>
                    <a:pt x="1165113" y="615769"/>
                  </a:lnTo>
                  <a:lnTo>
                    <a:pt x="1119631" y="604521"/>
                  </a:lnTo>
                  <a:lnTo>
                    <a:pt x="1073656" y="596834"/>
                  </a:lnTo>
                  <a:lnTo>
                    <a:pt x="1027419" y="592426"/>
                  </a:lnTo>
                  <a:lnTo>
                    <a:pt x="981151" y="591019"/>
                  </a:lnTo>
                  <a:lnTo>
                    <a:pt x="907719" y="594718"/>
                  </a:lnTo>
                  <a:lnTo>
                    <a:pt x="841598" y="604999"/>
                  </a:lnTo>
                  <a:lnTo>
                    <a:pt x="782464" y="620640"/>
                  </a:lnTo>
                  <a:lnTo>
                    <a:pt x="729994" y="640421"/>
                  </a:lnTo>
                  <a:lnTo>
                    <a:pt x="683868" y="663117"/>
                  </a:lnTo>
                  <a:lnTo>
                    <a:pt x="643760" y="687509"/>
                  </a:lnTo>
                  <a:lnTo>
                    <a:pt x="609349" y="712373"/>
                  </a:lnTo>
                  <a:lnTo>
                    <a:pt x="556327" y="758632"/>
                  </a:lnTo>
                  <a:lnTo>
                    <a:pt x="537070" y="777582"/>
                  </a:lnTo>
                  <a:lnTo>
                    <a:pt x="537070" y="0"/>
                  </a:lnTo>
                  <a:close/>
                </a:path>
              </a:pathLst>
            </a:custGeom>
            <a:solidFill>
              <a:schemeClr val="lt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sic Clean">
  <p:cSld name="Basic Clean">
    <p:spTree>
      <p:nvGrpSpPr>
        <p:cNvPr id="58" name="Shape 58"/>
        <p:cNvGrpSpPr/>
        <p:nvPr/>
      </p:nvGrpSpPr>
      <p:grpSpPr>
        <a:xfrm>
          <a:off x="0" y="0"/>
          <a:ext cx="0" cy="0"/>
          <a:chOff x="0" y="0"/>
          <a:chExt cx="0" cy="0"/>
        </a:xfrm>
      </p:grpSpPr>
      <p:sp>
        <p:nvSpPr>
          <p:cNvPr id="59" name="Google Shape;59;p7"/>
          <p:cNvSpPr txBox="1"/>
          <p:nvPr>
            <p:ph type="title"/>
          </p:nvPr>
        </p:nvSpPr>
        <p:spPr>
          <a:xfrm>
            <a:off x="508000" y="313466"/>
            <a:ext cx="15240000" cy="1286734"/>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dk1"/>
              </a:buClr>
              <a:buSzPts val="44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7"/>
          <p:cNvSpPr txBox="1"/>
          <p:nvPr>
            <p:ph idx="11" type="ftr"/>
          </p:nvPr>
        </p:nvSpPr>
        <p:spPr>
          <a:xfrm>
            <a:off x="3098800" y="8458200"/>
            <a:ext cx="8763000" cy="3048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 name="Google Shape;61;p7"/>
          <p:cNvSpPr txBox="1"/>
          <p:nvPr>
            <p:ph idx="12" type="sldNum"/>
          </p:nvPr>
        </p:nvSpPr>
        <p:spPr>
          <a:xfrm>
            <a:off x="508000" y="8475422"/>
            <a:ext cx="990600" cy="287578"/>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acts + Photo">
  <p:cSld name="Contacts + Photo">
    <p:bg>
      <p:bgPr>
        <a:solidFill>
          <a:schemeClr val="dk2"/>
        </a:solidFill>
      </p:bgPr>
    </p:bg>
    <p:spTree>
      <p:nvGrpSpPr>
        <p:cNvPr id="869" name="Shape 869"/>
        <p:cNvGrpSpPr/>
        <p:nvPr/>
      </p:nvGrpSpPr>
      <p:grpSpPr>
        <a:xfrm>
          <a:off x="0" y="0"/>
          <a:ext cx="0" cy="0"/>
          <a:chOff x="0" y="0"/>
          <a:chExt cx="0" cy="0"/>
        </a:xfrm>
      </p:grpSpPr>
      <p:sp>
        <p:nvSpPr>
          <p:cNvPr id="870" name="Google Shape;870;p52"/>
          <p:cNvSpPr/>
          <p:nvPr/>
        </p:nvSpPr>
        <p:spPr>
          <a:xfrm>
            <a:off x="508001" y="-36163"/>
            <a:ext cx="7862188" cy="8791039"/>
          </a:xfrm>
          <a:custGeom>
            <a:rect b="b" l="l" r="r" t="t"/>
            <a:pathLst>
              <a:path extrusionOk="0" h="6615647" w="5946802">
                <a:moveTo>
                  <a:pt x="1729409" y="4886288"/>
                </a:moveTo>
                <a:lnTo>
                  <a:pt x="38" y="4886288"/>
                </a:lnTo>
                <a:lnTo>
                  <a:pt x="38" y="6615647"/>
                </a:lnTo>
                <a:lnTo>
                  <a:pt x="1729409" y="6615647"/>
                </a:lnTo>
                <a:lnTo>
                  <a:pt x="1729409" y="4886288"/>
                </a:lnTo>
                <a:close/>
              </a:path>
              <a:path extrusionOk="0" h="6615647" w="5946802">
                <a:moveTo>
                  <a:pt x="5946802" y="0"/>
                </a:moveTo>
                <a:lnTo>
                  <a:pt x="1125508" y="28350"/>
                </a:lnTo>
                <a:lnTo>
                  <a:pt x="0" y="4886275"/>
                </a:lnTo>
                <a:lnTo>
                  <a:pt x="5946802" y="0"/>
                </a:lnTo>
                <a:close/>
              </a:path>
            </a:pathLst>
          </a:custGeom>
          <a:solidFill>
            <a:schemeClr val="lt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b="0" i="0" sz="1800">
              <a:solidFill>
                <a:schemeClr val="dk1"/>
              </a:solidFill>
              <a:latin typeface="Arial"/>
              <a:ea typeface="Arial"/>
              <a:cs typeface="Arial"/>
              <a:sym typeface="Arial"/>
            </a:endParaRPr>
          </a:p>
        </p:txBody>
      </p:sp>
      <p:sp>
        <p:nvSpPr>
          <p:cNvPr id="871" name="Google Shape;871;p52"/>
          <p:cNvSpPr txBox="1"/>
          <p:nvPr/>
        </p:nvSpPr>
        <p:spPr>
          <a:xfrm>
            <a:off x="8280400" y="6400800"/>
            <a:ext cx="3550944" cy="246221"/>
          </a:xfrm>
          <a:prstGeom prst="rect">
            <a:avLst/>
          </a:prstGeom>
          <a:noFill/>
          <a:ln>
            <a:noFill/>
          </a:ln>
        </p:spPr>
        <p:txBody>
          <a:bodyPr anchorCtr="0" anchor="t" bIns="0" lIns="72000" spcFirstLastPara="1" rIns="0" wrap="square" tIns="0">
            <a:spAutoFit/>
          </a:bodyPr>
          <a:lstStyle/>
          <a:p>
            <a:pPr indent="0" lvl="0" marL="12700" marR="0" rtl="0" algn="l">
              <a:lnSpc>
                <a:spcPct val="100000"/>
              </a:lnSpc>
              <a:spcBef>
                <a:spcPts val="0"/>
              </a:spcBef>
              <a:spcAft>
                <a:spcPts val="0"/>
              </a:spcAft>
              <a:buNone/>
            </a:pPr>
            <a:r>
              <a:rPr b="1" lang="en-US" sz="1600">
                <a:solidFill>
                  <a:schemeClr val="dk1"/>
                </a:solidFill>
                <a:latin typeface="Arial"/>
                <a:ea typeface="Arial"/>
                <a:cs typeface="Arial"/>
                <a:sym typeface="Arial"/>
              </a:rPr>
              <a:t>Social media accounts:</a:t>
            </a:r>
            <a:endParaRPr sz="1600">
              <a:solidFill>
                <a:schemeClr val="dk1"/>
              </a:solidFill>
              <a:latin typeface="Arial"/>
              <a:ea typeface="Arial"/>
              <a:cs typeface="Arial"/>
              <a:sym typeface="Arial"/>
            </a:endParaRPr>
          </a:p>
        </p:txBody>
      </p:sp>
      <p:sp>
        <p:nvSpPr>
          <p:cNvPr id="872" name="Google Shape;872;p52"/>
          <p:cNvSpPr txBox="1"/>
          <p:nvPr>
            <p:ph idx="1" type="body"/>
          </p:nvPr>
        </p:nvSpPr>
        <p:spPr>
          <a:xfrm>
            <a:off x="8280400" y="1905000"/>
            <a:ext cx="7467600" cy="1084035"/>
          </a:xfrm>
          <a:prstGeom prst="rect">
            <a:avLst/>
          </a:prstGeom>
          <a:noFill/>
          <a:ln>
            <a:noFill/>
          </a:ln>
        </p:spPr>
        <p:txBody>
          <a:bodyPr anchorCtr="0" anchor="t" bIns="0" lIns="72000" spcFirstLastPara="1" rIns="0" wrap="square" tIns="0">
            <a:noAutofit/>
          </a:bodyPr>
          <a:lstStyle>
            <a:lvl1pPr indent="-228600" lvl="0" marL="457200" marR="0" rtl="0" algn="l">
              <a:lnSpc>
                <a:spcPct val="90000"/>
              </a:lnSpc>
              <a:spcBef>
                <a:spcPts val="1000"/>
              </a:spcBef>
              <a:spcAft>
                <a:spcPts val="0"/>
              </a:spcAft>
              <a:buClr>
                <a:schemeClr val="dk1"/>
              </a:buClr>
              <a:buSzPts val="4000"/>
              <a:buFont typeface="Arial"/>
              <a:buNone/>
              <a:defRPr b="1" sz="4000">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3" name="Google Shape;873;p52"/>
          <p:cNvSpPr txBox="1"/>
          <p:nvPr>
            <p:ph idx="2" type="body"/>
          </p:nvPr>
        </p:nvSpPr>
        <p:spPr>
          <a:xfrm>
            <a:off x="8280401" y="3505200"/>
            <a:ext cx="7463314" cy="1066800"/>
          </a:xfrm>
          <a:prstGeom prst="rect">
            <a:avLst/>
          </a:prstGeom>
          <a:noFill/>
          <a:ln>
            <a:noFill/>
          </a:ln>
        </p:spPr>
        <p:txBody>
          <a:bodyPr anchorCtr="0" anchor="t" bIns="0" lIns="72000" spcFirstLastPara="1" rIns="0" wrap="square" tIns="0">
            <a:noAutofit/>
          </a:bodyPr>
          <a:lstStyle>
            <a:lvl1pPr indent="-228600" lvl="0" marL="457200" marR="0" rtl="0" algn="l">
              <a:lnSpc>
                <a:spcPct val="90000"/>
              </a:lnSpc>
              <a:spcBef>
                <a:spcPts val="0"/>
              </a:spcBef>
              <a:spcAft>
                <a:spcPts val="0"/>
              </a:spcAft>
              <a:buClr>
                <a:schemeClr val="dk1"/>
              </a:buClr>
              <a:buSzPts val="4000"/>
              <a:buFont typeface="Arial"/>
              <a:buNone/>
              <a:defRPr b="1" sz="4000">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4" name="Google Shape;874;p52"/>
          <p:cNvSpPr txBox="1"/>
          <p:nvPr>
            <p:ph idx="3" type="body"/>
          </p:nvPr>
        </p:nvSpPr>
        <p:spPr>
          <a:xfrm>
            <a:off x="8280400" y="5181600"/>
            <a:ext cx="7467600" cy="457200"/>
          </a:xfrm>
          <a:prstGeom prst="rect">
            <a:avLst/>
          </a:prstGeom>
          <a:noFill/>
          <a:ln>
            <a:noFill/>
          </a:ln>
        </p:spPr>
        <p:txBody>
          <a:bodyPr anchorCtr="0" anchor="t" bIns="0" lIns="72000" spcFirstLastPara="1" rIns="0" wrap="square" tIns="0">
            <a:noAutofit/>
          </a:bodyPr>
          <a:lstStyle>
            <a:lvl1pPr indent="-228600" lvl="0" marL="457200" marR="0" rtl="0" algn="l">
              <a:lnSpc>
                <a:spcPct val="90000"/>
              </a:lnSpc>
              <a:spcBef>
                <a:spcPts val="500"/>
              </a:spcBef>
              <a:spcAft>
                <a:spcPts val="0"/>
              </a:spcAft>
              <a:buClr>
                <a:schemeClr val="dk1"/>
              </a:buClr>
              <a:buSzPts val="4000"/>
              <a:buFont typeface="Arial"/>
              <a:buNone/>
              <a:defRPr b="1" sz="4000">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5" name="Google Shape;875;p52"/>
          <p:cNvSpPr txBox="1"/>
          <p:nvPr>
            <p:ph idx="4" type="body"/>
          </p:nvPr>
        </p:nvSpPr>
        <p:spPr>
          <a:xfrm>
            <a:off x="508000" y="1905000"/>
            <a:ext cx="6172199" cy="4171014"/>
          </a:xfrm>
          <a:prstGeom prst="rect">
            <a:avLst/>
          </a:prstGeom>
          <a:noFill/>
          <a:ln>
            <a:noFill/>
          </a:ln>
        </p:spPr>
        <p:txBody>
          <a:bodyPr anchorCtr="0" anchor="t" bIns="0" lIns="72000" spcFirstLastPara="1" rIns="0" wrap="square" tIns="0">
            <a:noAutofit/>
          </a:bodyPr>
          <a:lstStyle>
            <a:lvl1pPr indent="-228600" lvl="0" marL="457200" marR="0" rtl="0" algn="l">
              <a:lnSpc>
                <a:spcPct val="90000"/>
              </a:lnSpc>
              <a:spcBef>
                <a:spcPts val="0"/>
              </a:spcBef>
              <a:spcAft>
                <a:spcPts val="0"/>
              </a:spcAft>
              <a:buClr>
                <a:schemeClr val="dk1"/>
              </a:buClr>
              <a:buSzPts val="4400"/>
              <a:buFont typeface="Arial"/>
              <a:buNone/>
              <a:defRPr b="1" sz="4400">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6" name="Google Shape;876;p52"/>
          <p:cNvSpPr txBox="1"/>
          <p:nvPr>
            <p:ph idx="5" type="body"/>
          </p:nvPr>
        </p:nvSpPr>
        <p:spPr>
          <a:xfrm>
            <a:off x="8280400" y="7894355"/>
            <a:ext cx="2286000" cy="259045"/>
          </a:xfrm>
          <a:prstGeom prst="rect">
            <a:avLst/>
          </a:prstGeom>
          <a:noFill/>
          <a:ln>
            <a:noFill/>
          </a:ln>
        </p:spPr>
        <p:txBody>
          <a:bodyPr anchorCtr="0" anchor="t" bIns="0" lIns="72000" spcFirstLastPara="1" rIns="0" wrap="square" tIns="0">
            <a:noAutofit/>
          </a:bodyPr>
          <a:lstStyle>
            <a:lvl1pPr indent="-228600" lvl="0" marL="457200" marR="0" rtl="0" algn="l">
              <a:lnSpc>
                <a:spcPct val="90000"/>
              </a:lnSpc>
              <a:spcBef>
                <a:spcPts val="0"/>
              </a:spcBef>
              <a:spcAft>
                <a:spcPts val="0"/>
              </a:spcAft>
              <a:buClr>
                <a:schemeClr val="dk1"/>
              </a:buClr>
              <a:buSzPts val="1600"/>
              <a:buFont typeface="Arial"/>
              <a:buNone/>
              <a:defRPr b="0" sz="1600">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7" name="Google Shape;877;p52"/>
          <p:cNvSpPr txBox="1"/>
          <p:nvPr>
            <p:ph idx="6" type="body"/>
          </p:nvPr>
        </p:nvSpPr>
        <p:spPr>
          <a:xfrm>
            <a:off x="8280400" y="7610439"/>
            <a:ext cx="2286000" cy="259045"/>
          </a:xfrm>
          <a:prstGeom prst="rect">
            <a:avLst/>
          </a:prstGeom>
          <a:noFill/>
          <a:ln>
            <a:noFill/>
          </a:ln>
        </p:spPr>
        <p:txBody>
          <a:bodyPr anchorCtr="0" anchor="t" bIns="0" lIns="72000" spcFirstLastPara="1" rIns="0" wrap="square" tIns="0">
            <a:noAutofit/>
          </a:bodyPr>
          <a:lstStyle>
            <a:lvl1pPr indent="-228600" lvl="0" marL="457200" marR="0" rtl="0" algn="l">
              <a:lnSpc>
                <a:spcPct val="90000"/>
              </a:lnSpc>
              <a:spcBef>
                <a:spcPts val="1000"/>
              </a:spcBef>
              <a:spcAft>
                <a:spcPts val="0"/>
              </a:spcAft>
              <a:buClr>
                <a:schemeClr val="dk1"/>
              </a:buClr>
              <a:buSzPts val="1600"/>
              <a:buFont typeface="Arial"/>
              <a:buNone/>
              <a:defRPr b="1" sz="1600">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8" name="Google Shape;878;p52"/>
          <p:cNvSpPr txBox="1"/>
          <p:nvPr>
            <p:ph idx="7" type="body"/>
          </p:nvPr>
        </p:nvSpPr>
        <p:spPr>
          <a:xfrm>
            <a:off x="8280400" y="7183155"/>
            <a:ext cx="2286000" cy="259045"/>
          </a:xfrm>
          <a:prstGeom prst="rect">
            <a:avLst/>
          </a:prstGeom>
          <a:noFill/>
          <a:ln>
            <a:noFill/>
          </a:ln>
        </p:spPr>
        <p:txBody>
          <a:bodyPr anchorCtr="0" anchor="t" bIns="0" lIns="72000" spcFirstLastPara="1" rIns="0" wrap="square" tIns="0">
            <a:noAutofit/>
          </a:bodyPr>
          <a:lstStyle>
            <a:lvl1pPr indent="-228600" lvl="0" marL="457200" marR="0" rtl="0" algn="l">
              <a:lnSpc>
                <a:spcPct val="90000"/>
              </a:lnSpc>
              <a:spcBef>
                <a:spcPts val="0"/>
              </a:spcBef>
              <a:spcAft>
                <a:spcPts val="0"/>
              </a:spcAft>
              <a:buClr>
                <a:schemeClr val="dk1"/>
              </a:buClr>
              <a:buSzPts val="1600"/>
              <a:buFont typeface="Arial"/>
              <a:buNone/>
              <a:defRPr b="0" sz="1600">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9" name="Google Shape;879;p52"/>
          <p:cNvSpPr txBox="1"/>
          <p:nvPr>
            <p:ph idx="8" type="body"/>
          </p:nvPr>
        </p:nvSpPr>
        <p:spPr>
          <a:xfrm>
            <a:off x="8280400" y="6899239"/>
            <a:ext cx="2286000" cy="259045"/>
          </a:xfrm>
          <a:prstGeom prst="rect">
            <a:avLst/>
          </a:prstGeom>
          <a:noFill/>
          <a:ln>
            <a:noFill/>
          </a:ln>
        </p:spPr>
        <p:txBody>
          <a:bodyPr anchorCtr="0" anchor="t" bIns="0" lIns="72000" spcFirstLastPara="1" rIns="0" wrap="square" tIns="0">
            <a:noAutofit/>
          </a:bodyPr>
          <a:lstStyle>
            <a:lvl1pPr indent="-228600" lvl="0" marL="457200" marR="0" rtl="0" algn="l">
              <a:lnSpc>
                <a:spcPct val="90000"/>
              </a:lnSpc>
              <a:spcBef>
                <a:spcPts val="1000"/>
              </a:spcBef>
              <a:spcAft>
                <a:spcPts val="0"/>
              </a:spcAft>
              <a:buClr>
                <a:schemeClr val="dk1"/>
              </a:buClr>
              <a:buSzPts val="1600"/>
              <a:buFont typeface="Arial"/>
              <a:buNone/>
              <a:defRPr b="1" sz="1600">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80" name="Google Shape;880;p52"/>
          <p:cNvSpPr txBox="1"/>
          <p:nvPr>
            <p:ph idx="9" type="body"/>
          </p:nvPr>
        </p:nvSpPr>
        <p:spPr>
          <a:xfrm>
            <a:off x="10871200" y="7894355"/>
            <a:ext cx="2286000" cy="259045"/>
          </a:xfrm>
          <a:prstGeom prst="rect">
            <a:avLst/>
          </a:prstGeom>
          <a:noFill/>
          <a:ln>
            <a:noFill/>
          </a:ln>
        </p:spPr>
        <p:txBody>
          <a:bodyPr anchorCtr="0" anchor="t" bIns="0" lIns="72000" spcFirstLastPara="1" rIns="0" wrap="square" tIns="0">
            <a:noAutofit/>
          </a:bodyPr>
          <a:lstStyle>
            <a:lvl1pPr indent="-228600" lvl="0" marL="457200" marR="0" rtl="0" algn="l">
              <a:lnSpc>
                <a:spcPct val="90000"/>
              </a:lnSpc>
              <a:spcBef>
                <a:spcPts val="0"/>
              </a:spcBef>
              <a:spcAft>
                <a:spcPts val="0"/>
              </a:spcAft>
              <a:buClr>
                <a:schemeClr val="dk1"/>
              </a:buClr>
              <a:buSzPts val="1600"/>
              <a:buFont typeface="Arial"/>
              <a:buNone/>
              <a:defRPr b="0" sz="1600">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81" name="Google Shape;881;p52"/>
          <p:cNvSpPr txBox="1"/>
          <p:nvPr>
            <p:ph idx="13" type="body"/>
          </p:nvPr>
        </p:nvSpPr>
        <p:spPr>
          <a:xfrm>
            <a:off x="10871200" y="7610439"/>
            <a:ext cx="2286000" cy="259045"/>
          </a:xfrm>
          <a:prstGeom prst="rect">
            <a:avLst/>
          </a:prstGeom>
          <a:noFill/>
          <a:ln>
            <a:noFill/>
          </a:ln>
        </p:spPr>
        <p:txBody>
          <a:bodyPr anchorCtr="0" anchor="t" bIns="0" lIns="72000" spcFirstLastPara="1" rIns="0" wrap="square" tIns="0">
            <a:noAutofit/>
          </a:bodyPr>
          <a:lstStyle>
            <a:lvl1pPr indent="-228600" lvl="0" marL="457200" marR="0" rtl="0" algn="l">
              <a:lnSpc>
                <a:spcPct val="90000"/>
              </a:lnSpc>
              <a:spcBef>
                <a:spcPts val="1000"/>
              </a:spcBef>
              <a:spcAft>
                <a:spcPts val="0"/>
              </a:spcAft>
              <a:buClr>
                <a:schemeClr val="dk1"/>
              </a:buClr>
              <a:buSzPts val="1600"/>
              <a:buFont typeface="Arial"/>
              <a:buNone/>
              <a:defRPr b="1" sz="1600">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82" name="Google Shape;882;p52"/>
          <p:cNvSpPr txBox="1"/>
          <p:nvPr>
            <p:ph idx="14" type="body"/>
          </p:nvPr>
        </p:nvSpPr>
        <p:spPr>
          <a:xfrm>
            <a:off x="10871200" y="7183155"/>
            <a:ext cx="2286000" cy="259045"/>
          </a:xfrm>
          <a:prstGeom prst="rect">
            <a:avLst/>
          </a:prstGeom>
          <a:noFill/>
          <a:ln>
            <a:noFill/>
          </a:ln>
        </p:spPr>
        <p:txBody>
          <a:bodyPr anchorCtr="0" anchor="t" bIns="0" lIns="72000" spcFirstLastPara="1" rIns="0" wrap="square" tIns="0">
            <a:noAutofit/>
          </a:bodyPr>
          <a:lstStyle>
            <a:lvl1pPr indent="-228600" lvl="0" marL="457200" marR="0" rtl="0" algn="l">
              <a:lnSpc>
                <a:spcPct val="90000"/>
              </a:lnSpc>
              <a:spcBef>
                <a:spcPts val="0"/>
              </a:spcBef>
              <a:spcAft>
                <a:spcPts val="0"/>
              </a:spcAft>
              <a:buClr>
                <a:schemeClr val="dk1"/>
              </a:buClr>
              <a:buSzPts val="1600"/>
              <a:buFont typeface="Arial"/>
              <a:buNone/>
              <a:defRPr b="0" sz="1600">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83" name="Google Shape;883;p52"/>
          <p:cNvSpPr txBox="1"/>
          <p:nvPr>
            <p:ph idx="15" type="body"/>
          </p:nvPr>
        </p:nvSpPr>
        <p:spPr>
          <a:xfrm>
            <a:off x="10871200" y="6899239"/>
            <a:ext cx="2286000" cy="259045"/>
          </a:xfrm>
          <a:prstGeom prst="rect">
            <a:avLst/>
          </a:prstGeom>
          <a:noFill/>
          <a:ln>
            <a:noFill/>
          </a:ln>
        </p:spPr>
        <p:txBody>
          <a:bodyPr anchorCtr="0" anchor="t" bIns="0" lIns="72000" spcFirstLastPara="1" rIns="0" wrap="square" tIns="0">
            <a:noAutofit/>
          </a:bodyPr>
          <a:lstStyle>
            <a:lvl1pPr indent="-228600" lvl="0" marL="457200" marR="0" rtl="0" algn="l">
              <a:lnSpc>
                <a:spcPct val="90000"/>
              </a:lnSpc>
              <a:spcBef>
                <a:spcPts val="1000"/>
              </a:spcBef>
              <a:spcAft>
                <a:spcPts val="0"/>
              </a:spcAft>
              <a:buClr>
                <a:schemeClr val="dk1"/>
              </a:buClr>
              <a:buSzPts val="1600"/>
              <a:buFont typeface="Arial"/>
              <a:buNone/>
              <a:defRPr b="1" sz="1600">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84" name="Google Shape;884;p52"/>
          <p:cNvSpPr txBox="1"/>
          <p:nvPr>
            <p:ph idx="16" type="body"/>
          </p:nvPr>
        </p:nvSpPr>
        <p:spPr>
          <a:xfrm>
            <a:off x="13462001" y="7894355"/>
            <a:ext cx="2286000" cy="259045"/>
          </a:xfrm>
          <a:prstGeom prst="rect">
            <a:avLst/>
          </a:prstGeom>
          <a:noFill/>
          <a:ln>
            <a:noFill/>
          </a:ln>
        </p:spPr>
        <p:txBody>
          <a:bodyPr anchorCtr="0" anchor="t" bIns="0" lIns="72000" spcFirstLastPara="1" rIns="0" wrap="square" tIns="0">
            <a:noAutofit/>
          </a:bodyPr>
          <a:lstStyle>
            <a:lvl1pPr indent="-228600" lvl="0" marL="457200" marR="0" rtl="0" algn="l">
              <a:lnSpc>
                <a:spcPct val="90000"/>
              </a:lnSpc>
              <a:spcBef>
                <a:spcPts val="0"/>
              </a:spcBef>
              <a:spcAft>
                <a:spcPts val="0"/>
              </a:spcAft>
              <a:buClr>
                <a:schemeClr val="dk1"/>
              </a:buClr>
              <a:buSzPts val="1600"/>
              <a:buFont typeface="Arial"/>
              <a:buNone/>
              <a:defRPr b="0" sz="1600">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85" name="Google Shape;885;p52"/>
          <p:cNvSpPr txBox="1"/>
          <p:nvPr>
            <p:ph idx="17" type="body"/>
          </p:nvPr>
        </p:nvSpPr>
        <p:spPr>
          <a:xfrm>
            <a:off x="13462001" y="7610439"/>
            <a:ext cx="2286000" cy="259045"/>
          </a:xfrm>
          <a:prstGeom prst="rect">
            <a:avLst/>
          </a:prstGeom>
          <a:noFill/>
          <a:ln>
            <a:noFill/>
          </a:ln>
        </p:spPr>
        <p:txBody>
          <a:bodyPr anchorCtr="0" anchor="t" bIns="0" lIns="72000" spcFirstLastPara="1" rIns="0" wrap="square" tIns="0">
            <a:noAutofit/>
          </a:bodyPr>
          <a:lstStyle>
            <a:lvl1pPr indent="-228600" lvl="0" marL="457200" marR="0" rtl="0" algn="l">
              <a:lnSpc>
                <a:spcPct val="90000"/>
              </a:lnSpc>
              <a:spcBef>
                <a:spcPts val="1000"/>
              </a:spcBef>
              <a:spcAft>
                <a:spcPts val="0"/>
              </a:spcAft>
              <a:buClr>
                <a:schemeClr val="dk1"/>
              </a:buClr>
              <a:buSzPts val="1600"/>
              <a:buFont typeface="Arial"/>
              <a:buNone/>
              <a:defRPr b="1" sz="1600">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86" name="Google Shape;886;p52"/>
          <p:cNvSpPr txBox="1"/>
          <p:nvPr>
            <p:ph idx="18" type="body"/>
          </p:nvPr>
        </p:nvSpPr>
        <p:spPr>
          <a:xfrm>
            <a:off x="13462001" y="7183155"/>
            <a:ext cx="2286000" cy="259045"/>
          </a:xfrm>
          <a:prstGeom prst="rect">
            <a:avLst/>
          </a:prstGeom>
          <a:noFill/>
          <a:ln>
            <a:noFill/>
          </a:ln>
        </p:spPr>
        <p:txBody>
          <a:bodyPr anchorCtr="0" anchor="t" bIns="0" lIns="72000" spcFirstLastPara="1" rIns="0" wrap="square" tIns="0">
            <a:noAutofit/>
          </a:bodyPr>
          <a:lstStyle>
            <a:lvl1pPr indent="-228600" lvl="0" marL="457200" marR="0" rtl="0" algn="l">
              <a:lnSpc>
                <a:spcPct val="90000"/>
              </a:lnSpc>
              <a:spcBef>
                <a:spcPts val="0"/>
              </a:spcBef>
              <a:spcAft>
                <a:spcPts val="0"/>
              </a:spcAft>
              <a:buClr>
                <a:schemeClr val="dk1"/>
              </a:buClr>
              <a:buSzPts val="1600"/>
              <a:buFont typeface="Arial"/>
              <a:buNone/>
              <a:defRPr b="0" sz="1600">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87" name="Google Shape;887;p52"/>
          <p:cNvSpPr txBox="1"/>
          <p:nvPr>
            <p:ph idx="19" type="body"/>
          </p:nvPr>
        </p:nvSpPr>
        <p:spPr>
          <a:xfrm>
            <a:off x="13462001" y="6899239"/>
            <a:ext cx="2286000" cy="259045"/>
          </a:xfrm>
          <a:prstGeom prst="rect">
            <a:avLst/>
          </a:prstGeom>
          <a:noFill/>
          <a:ln>
            <a:noFill/>
          </a:ln>
        </p:spPr>
        <p:txBody>
          <a:bodyPr anchorCtr="0" anchor="t" bIns="0" lIns="72000" spcFirstLastPara="1" rIns="0" wrap="square" tIns="0">
            <a:noAutofit/>
          </a:bodyPr>
          <a:lstStyle>
            <a:lvl1pPr indent="-228600" lvl="0" marL="457200" marR="0" rtl="0" algn="l">
              <a:lnSpc>
                <a:spcPct val="90000"/>
              </a:lnSpc>
              <a:spcBef>
                <a:spcPts val="1000"/>
              </a:spcBef>
              <a:spcAft>
                <a:spcPts val="0"/>
              </a:spcAft>
              <a:buClr>
                <a:schemeClr val="dk1"/>
              </a:buClr>
              <a:buSzPts val="1600"/>
              <a:buFont typeface="Arial"/>
              <a:buNone/>
              <a:defRPr b="1" sz="1600">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88" name="Google Shape;888;p52"/>
          <p:cNvSpPr txBox="1"/>
          <p:nvPr>
            <p:ph type="title"/>
          </p:nvPr>
        </p:nvSpPr>
        <p:spPr>
          <a:xfrm>
            <a:off x="508000" y="304800"/>
            <a:ext cx="6172200" cy="1295400"/>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dk1"/>
              </a:buClr>
              <a:buSzPts val="4400"/>
              <a:buFont typeface="Arial"/>
              <a:buNone/>
              <a:defRPr sz="44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89" name="Google Shape;889;p52"/>
          <p:cNvSpPr txBox="1"/>
          <p:nvPr/>
        </p:nvSpPr>
        <p:spPr>
          <a:xfrm>
            <a:off x="8308340" y="304800"/>
            <a:ext cx="1267460" cy="246221"/>
          </a:xfrm>
          <a:prstGeom prst="rect">
            <a:avLst/>
          </a:prstGeom>
          <a:noFill/>
          <a:ln>
            <a:noFill/>
          </a:ln>
        </p:spPr>
        <p:txBody>
          <a:bodyPr anchorCtr="0" anchor="t" bIns="0" lIns="72000" spcFirstLastPara="1" rIns="0" wrap="square" tIns="0">
            <a:spAutoFit/>
          </a:bodyPr>
          <a:lstStyle/>
          <a:p>
            <a:pPr indent="0" lvl="0" marL="12700" marR="0" rtl="0" algn="l">
              <a:lnSpc>
                <a:spcPct val="100000"/>
              </a:lnSpc>
              <a:spcBef>
                <a:spcPts val="0"/>
              </a:spcBef>
              <a:spcAft>
                <a:spcPts val="0"/>
              </a:spcAft>
              <a:buNone/>
            </a:pPr>
            <a:r>
              <a:rPr b="1" lang="en-US" sz="1600">
                <a:solidFill>
                  <a:schemeClr val="dk1"/>
                </a:solidFill>
                <a:latin typeface="Arial"/>
                <a:ea typeface="Arial"/>
                <a:cs typeface="Arial"/>
                <a:sym typeface="Arial"/>
              </a:rPr>
              <a:t>Contacts:</a:t>
            </a:r>
            <a:endParaRPr sz="1600">
              <a:solidFill>
                <a:schemeClr val="dk1"/>
              </a:solidFill>
              <a:latin typeface="Arial"/>
              <a:ea typeface="Arial"/>
              <a:cs typeface="Arial"/>
              <a:sym typeface="Arial"/>
            </a:endParaRPr>
          </a:p>
        </p:txBody>
      </p:sp>
      <p:sp>
        <p:nvSpPr>
          <p:cNvPr id="890" name="Google Shape;890;p52"/>
          <p:cNvSpPr/>
          <p:nvPr>
            <p:ph idx="20" type="pic"/>
          </p:nvPr>
        </p:nvSpPr>
        <p:spPr>
          <a:xfrm>
            <a:off x="542997" y="6400800"/>
            <a:ext cx="2251004" cy="2342215"/>
          </a:xfrm>
          <a:prstGeom prst="rect">
            <a:avLst/>
          </a:prstGeom>
          <a:noFill/>
          <a:ln>
            <a:noFill/>
          </a:ln>
        </p:spPr>
      </p:sp>
      <p:grpSp>
        <p:nvGrpSpPr>
          <p:cNvPr id="891" name="Google Shape;891;p52"/>
          <p:cNvGrpSpPr/>
          <p:nvPr/>
        </p:nvGrpSpPr>
        <p:grpSpPr>
          <a:xfrm>
            <a:off x="14452600" y="8547494"/>
            <a:ext cx="1295400" cy="215506"/>
            <a:chOff x="14294536" y="8436933"/>
            <a:chExt cx="1501942" cy="249867"/>
          </a:xfrm>
        </p:grpSpPr>
        <p:sp>
          <p:nvSpPr>
            <p:cNvPr id="892" name="Google Shape;892;p52"/>
            <p:cNvSpPr/>
            <p:nvPr/>
          </p:nvSpPr>
          <p:spPr>
            <a:xfrm>
              <a:off x="14294536" y="8436933"/>
              <a:ext cx="210239" cy="249867"/>
            </a:xfrm>
            <a:custGeom>
              <a:rect b="b" l="l" r="r" t="t"/>
              <a:pathLst>
                <a:path extrusionOk="0" h="2138045" w="1798954">
                  <a:moveTo>
                    <a:pt x="893597" y="0"/>
                  </a:moveTo>
                  <a:lnTo>
                    <a:pt x="824723" y="1351"/>
                  </a:lnTo>
                  <a:lnTo>
                    <a:pt x="759023" y="5341"/>
                  </a:lnTo>
                  <a:lnTo>
                    <a:pt x="696458" y="11872"/>
                  </a:lnTo>
                  <a:lnTo>
                    <a:pt x="636988" y="20846"/>
                  </a:lnTo>
                  <a:lnTo>
                    <a:pt x="580577" y="32166"/>
                  </a:lnTo>
                  <a:lnTo>
                    <a:pt x="527185" y="45734"/>
                  </a:lnTo>
                  <a:lnTo>
                    <a:pt x="476773" y="61452"/>
                  </a:lnTo>
                  <a:lnTo>
                    <a:pt x="429303" y="79224"/>
                  </a:lnTo>
                  <a:lnTo>
                    <a:pt x="384737" y="98951"/>
                  </a:lnTo>
                  <a:lnTo>
                    <a:pt x="343035" y="120537"/>
                  </a:lnTo>
                  <a:lnTo>
                    <a:pt x="304160" y="143882"/>
                  </a:lnTo>
                  <a:lnTo>
                    <a:pt x="268072" y="168891"/>
                  </a:lnTo>
                  <a:lnTo>
                    <a:pt x="234734" y="195465"/>
                  </a:lnTo>
                  <a:lnTo>
                    <a:pt x="204106" y="223507"/>
                  </a:lnTo>
                  <a:lnTo>
                    <a:pt x="176149" y="252919"/>
                  </a:lnTo>
                  <a:lnTo>
                    <a:pt x="150827" y="283605"/>
                  </a:lnTo>
                  <a:lnTo>
                    <a:pt x="128099" y="315465"/>
                  </a:lnTo>
                  <a:lnTo>
                    <a:pt x="107927" y="348403"/>
                  </a:lnTo>
                  <a:lnTo>
                    <a:pt x="90273" y="382321"/>
                  </a:lnTo>
                  <a:lnTo>
                    <a:pt x="62363" y="452708"/>
                  </a:lnTo>
                  <a:lnTo>
                    <a:pt x="44061" y="525845"/>
                  </a:lnTo>
                  <a:lnTo>
                    <a:pt x="35058" y="600952"/>
                  </a:lnTo>
                  <a:lnTo>
                    <a:pt x="33947" y="639000"/>
                  </a:lnTo>
                  <a:lnTo>
                    <a:pt x="36891" y="703709"/>
                  </a:lnTo>
                  <a:lnTo>
                    <a:pt x="45383" y="763158"/>
                  </a:lnTo>
                  <a:lnTo>
                    <a:pt x="58908" y="817583"/>
                  </a:lnTo>
                  <a:lnTo>
                    <a:pt x="76950" y="867222"/>
                  </a:lnTo>
                  <a:lnTo>
                    <a:pt x="98997" y="912313"/>
                  </a:lnTo>
                  <a:lnTo>
                    <a:pt x="124533" y="953093"/>
                  </a:lnTo>
                  <a:lnTo>
                    <a:pt x="153045" y="989798"/>
                  </a:lnTo>
                  <a:lnTo>
                    <a:pt x="184018" y="1022668"/>
                  </a:lnTo>
                  <a:lnTo>
                    <a:pt x="216938" y="1051938"/>
                  </a:lnTo>
                  <a:lnTo>
                    <a:pt x="251290" y="1077847"/>
                  </a:lnTo>
                  <a:lnTo>
                    <a:pt x="286560" y="1100632"/>
                  </a:lnTo>
                  <a:lnTo>
                    <a:pt x="322235" y="1120530"/>
                  </a:lnTo>
                  <a:lnTo>
                    <a:pt x="357799" y="1137778"/>
                  </a:lnTo>
                  <a:lnTo>
                    <a:pt x="426539" y="1165278"/>
                  </a:lnTo>
                  <a:lnTo>
                    <a:pt x="488667" y="1185028"/>
                  </a:lnTo>
                  <a:lnTo>
                    <a:pt x="1040638" y="1329004"/>
                  </a:lnTo>
                  <a:lnTo>
                    <a:pt x="1100708" y="1349747"/>
                  </a:lnTo>
                  <a:lnTo>
                    <a:pt x="1146350" y="1375286"/>
                  </a:lnTo>
                  <a:lnTo>
                    <a:pt x="1179128" y="1405696"/>
                  </a:lnTo>
                  <a:lnTo>
                    <a:pt x="1200605" y="1441053"/>
                  </a:lnTo>
                  <a:lnTo>
                    <a:pt x="1212344" y="1481431"/>
                  </a:lnTo>
                  <a:lnTo>
                    <a:pt x="1215910" y="1526908"/>
                  </a:lnTo>
                  <a:lnTo>
                    <a:pt x="1209946" y="1584569"/>
                  </a:lnTo>
                  <a:lnTo>
                    <a:pt x="1193440" y="1631778"/>
                  </a:lnTo>
                  <a:lnTo>
                    <a:pt x="1168470" y="1669580"/>
                  </a:lnTo>
                  <a:lnTo>
                    <a:pt x="1137113" y="1699020"/>
                  </a:lnTo>
                  <a:lnTo>
                    <a:pt x="1101447" y="1721144"/>
                  </a:lnTo>
                  <a:lnTo>
                    <a:pt x="1063550" y="1736996"/>
                  </a:lnTo>
                  <a:lnTo>
                    <a:pt x="1025501" y="1747623"/>
                  </a:lnTo>
                  <a:lnTo>
                    <a:pt x="957255" y="1757378"/>
                  </a:lnTo>
                  <a:lnTo>
                    <a:pt x="913333" y="1758772"/>
                  </a:lnTo>
                  <a:lnTo>
                    <a:pt x="841399" y="1754783"/>
                  </a:lnTo>
                  <a:lnTo>
                    <a:pt x="780321" y="1743521"/>
                  </a:lnTo>
                  <a:lnTo>
                    <a:pt x="729200" y="1726045"/>
                  </a:lnTo>
                  <a:lnTo>
                    <a:pt x="687140" y="1703411"/>
                  </a:lnTo>
                  <a:lnTo>
                    <a:pt x="653245" y="1676677"/>
                  </a:lnTo>
                  <a:lnTo>
                    <a:pt x="626617" y="1646900"/>
                  </a:lnTo>
                  <a:lnTo>
                    <a:pt x="591576" y="1582450"/>
                  </a:lnTo>
                  <a:lnTo>
                    <a:pt x="574842" y="1518521"/>
                  </a:lnTo>
                  <a:lnTo>
                    <a:pt x="569242" y="1463572"/>
                  </a:lnTo>
                  <a:lnTo>
                    <a:pt x="568375" y="1442110"/>
                  </a:lnTo>
                  <a:lnTo>
                    <a:pt x="0" y="1442110"/>
                  </a:lnTo>
                  <a:lnTo>
                    <a:pt x="2894" y="1507095"/>
                  </a:lnTo>
                  <a:lnTo>
                    <a:pt x="6534" y="1547515"/>
                  </a:lnTo>
                  <a:lnTo>
                    <a:pt x="12816" y="1592021"/>
                  </a:lnTo>
                  <a:lnTo>
                    <a:pt x="22621" y="1639714"/>
                  </a:lnTo>
                  <a:lnTo>
                    <a:pt x="36835" y="1689694"/>
                  </a:lnTo>
                  <a:lnTo>
                    <a:pt x="56341" y="1741061"/>
                  </a:lnTo>
                  <a:lnTo>
                    <a:pt x="82022" y="1792917"/>
                  </a:lnTo>
                  <a:lnTo>
                    <a:pt x="114763" y="1844362"/>
                  </a:lnTo>
                  <a:lnTo>
                    <a:pt x="155447" y="1894497"/>
                  </a:lnTo>
                  <a:lnTo>
                    <a:pt x="192206" y="1931723"/>
                  </a:lnTo>
                  <a:lnTo>
                    <a:pt x="232189" y="1965043"/>
                  </a:lnTo>
                  <a:lnTo>
                    <a:pt x="274978" y="1994666"/>
                  </a:lnTo>
                  <a:lnTo>
                    <a:pt x="320156" y="2020799"/>
                  </a:lnTo>
                  <a:lnTo>
                    <a:pt x="367305" y="2043649"/>
                  </a:lnTo>
                  <a:lnTo>
                    <a:pt x="416005" y="2063423"/>
                  </a:lnTo>
                  <a:lnTo>
                    <a:pt x="465839" y="2080330"/>
                  </a:lnTo>
                  <a:lnTo>
                    <a:pt x="516389" y="2094576"/>
                  </a:lnTo>
                  <a:lnTo>
                    <a:pt x="567237" y="2106369"/>
                  </a:lnTo>
                  <a:lnTo>
                    <a:pt x="617965" y="2115916"/>
                  </a:lnTo>
                  <a:lnTo>
                    <a:pt x="668155" y="2123426"/>
                  </a:lnTo>
                  <a:lnTo>
                    <a:pt x="717387" y="2129104"/>
                  </a:lnTo>
                  <a:lnTo>
                    <a:pt x="765246" y="2133160"/>
                  </a:lnTo>
                  <a:lnTo>
                    <a:pt x="811311" y="2135800"/>
                  </a:lnTo>
                  <a:lnTo>
                    <a:pt x="855165" y="2137232"/>
                  </a:lnTo>
                  <a:lnTo>
                    <a:pt x="896391" y="2137664"/>
                  </a:lnTo>
                  <a:lnTo>
                    <a:pt x="950751" y="2136883"/>
                  </a:lnTo>
                  <a:lnTo>
                    <a:pt x="1004108" y="2134531"/>
                  </a:lnTo>
                  <a:lnTo>
                    <a:pt x="1056387" y="2130595"/>
                  </a:lnTo>
                  <a:lnTo>
                    <a:pt x="1107515" y="2125063"/>
                  </a:lnTo>
                  <a:lnTo>
                    <a:pt x="1157418" y="2117920"/>
                  </a:lnTo>
                  <a:lnTo>
                    <a:pt x="1206024" y="2109153"/>
                  </a:lnTo>
                  <a:lnTo>
                    <a:pt x="1253258" y="2098750"/>
                  </a:lnTo>
                  <a:lnTo>
                    <a:pt x="1299048" y="2086697"/>
                  </a:lnTo>
                  <a:lnTo>
                    <a:pt x="1343320" y="2072982"/>
                  </a:lnTo>
                  <a:lnTo>
                    <a:pt x="1386000" y="2057590"/>
                  </a:lnTo>
                  <a:lnTo>
                    <a:pt x="1427016" y="2040508"/>
                  </a:lnTo>
                  <a:lnTo>
                    <a:pt x="1466293" y="2021724"/>
                  </a:lnTo>
                  <a:lnTo>
                    <a:pt x="1503759" y="2001225"/>
                  </a:lnTo>
                  <a:lnTo>
                    <a:pt x="1539340" y="1978996"/>
                  </a:lnTo>
                  <a:lnTo>
                    <a:pt x="1572962" y="1955025"/>
                  </a:lnTo>
                  <a:lnTo>
                    <a:pt x="1604552" y="1929299"/>
                  </a:lnTo>
                  <a:lnTo>
                    <a:pt x="1634036" y="1901805"/>
                  </a:lnTo>
                  <a:lnTo>
                    <a:pt x="1661342" y="1872529"/>
                  </a:lnTo>
                  <a:lnTo>
                    <a:pt x="1686396" y="1841458"/>
                  </a:lnTo>
                  <a:lnTo>
                    <a:pt x="1709125" y="1808579"/>
                  </a:lnTo>
                  <a:lnTo>
                    <a:pt x="1729454" y="1773879"/>
                  </a:lnTo>
                  <a:lnTo>
                    <a:pt x="1747311" y="1737344"/>
                  </a:lnTo>
                  <a:lnTo>
                    <a:pt x="1762622" y="1698962"/>
                  </a:lnTo>
                  <a:lnTo>
                    <a:pt x="1775314" y="1658719"/>
                  </a:lnTo>
                  <a:lnTo>
                    <a:pt x="1785313" y="1616602"/>
                  </a:lnTo>
                  <a:lnTo>
                    <a:pt x="1792546" y="1572598"/>
                  </a:lnTo>
                  <a:lnTo>
                    <a:pt x="1796940" y="1526694"/>
                  </a:lnTo>
                  <a:lnTo>
                    <a:pt x="1798421" y="1478876"/>
                  </a:lnTo>
                  <a:lnTo>
                    <a:pt x="1796269" y="1419396"/>
                  </a:lnTo>
                  <a:lnTo>
                    <a:pt x="1789973" y="1364433"/>
                  </a:lnTo>
                  <a:lnTo>
                    <a:pt x="1779776" y="1313770"/>
                  </a:lnTo>
                  <a:lnTo>
                    <a:pt x="1765919" y="1267192"/>
                  </a:lnTo>
                  <a:lnTo>
                    <a:pt x="1748644" y="1224481"/>
                  </a:lnTo>
                  <a:lnTo>
                    <a:pt x="1728192" y="1185423"/>
                  </a:lnTo>
                  <a:lnTo>
                    <a:pt x="1704805" y="1149800"/>
                  </a:lnTo>
                  <a:lnTo>
                    <a:pt x="1678725" y="1117397"/>
                  </a:lnTo>
                  <a:lnTo>
                    <a:pt x="1650194" y="1087996"/>
                  </a:lnTo>
                  <a:lnTo>
                    <a:pt x="1619454" y="1061382"/>
                  </a:lnTo>
                  <a:lnTo>
                    <a:pt x="1586745" y="1037339"/>
                  </a:lnTo>
                  <a:lnTo>
                    <a:pt x="1552310" y="1015650"/>
                  </a:lnTo>
                  <a:lnTo>
                    <a:pt x="1516390" y="996099"/>
                  </a:lnTo>
                  <a:lnTo>
                    <a:pt x="1479228" y="978469"/>
                  </a:lnTo>
                  <a:lnTo>
                    <a:pt x="1441064" y="962545"/>
                  </a:lnTo>
                  <a:lnTo>
                    <a:pt x="1402141" y="948110"/>
                  </a:lnTo>
                  <a:lnTo>
                    <a:pt x="1362700" y="934948"/>
                  </a:lnTo>
                  <a:lnTo>
                    <a:pt x="1322984" y="922842"/>
                  </a:lnTo>
                  <a:lnTo>
                    <a:pt x="1283233" y="911576"/>
                  </a:lnTo>
                  <a:lnTo>
                    <a:pt x="1243689" y="900935"/>
                  </a:lnTo>
                  <a:lnTo>
                    <a:pt x="822883" y="791692"/>
                  </a:lnTo>
                  <a:lnTo>
                    <a:pt x="785624" y="780842"/>
                  </a:lnTo>
                  <a:lnTo>
                    <a:pt x="746092" y="766536"/>
                  </a:lnTo>
                  <a:lnTo>
                    <a:pt x="707204" y="747039"/>
                  </a:lnTo>
                  <a:lnTo>
                    <a:pt x="671879" y="720618"/>
                  </a:lnTo>
                  <a:lnTo>
                    <a:pt x="643035" y="685539"/>
                  </a:lnTo>
                  <a:lnTo>
                    <a:pt x="623588" y="640068"/>
                  </a:lnTo>
                  <a:lnTo>
                    <a:pt x="616457" y="582472"/>
                  </a:lnTo>
                  <a:lnTo>
                    <a:pt x="621275" y="538331"/>
                  </a:lnTo>
                  <a:lnTo>
                    <a:pt x="635372" y="497607"/>
                  </a:lnTo>
                  <a:lnTo>
                    <a:pt x="658216" y="461061"/>
                  </a:lnTo>
                  <a:lnTo>
                    <a:pt x="689275" y="429453"/>
                  </a:lnTo>
                  <a:lnTo>
                    <a:pt x="728016" y="403545"/>
                  </a:lnTo>
                  <a:lnTo>
                    <a:pt x="773908" y="384098"/>
                  </a:lnTo>
                  <a:lnTo>
                    <a:pt x="826417" y="371871"/>
                  </a:lnTo>
                  <a:lnTo>
                    <a:pt x="885012" y="367626"/>
                  </a:lnTo>
                  <a:lnTo>
                    <a:pt x="952469" y="372810"/>
                  </a:lnTo>
                  <a:lnTo>
                    <a:pt x="1007577" y="387221"/>
                  </a:lnTo>
                  <a:lnTo>
                    <a:pt x="1051583" y="409153"/>
                  </a:lnTo>
                  <a:lnTo>
                    <a:pt x="1085735" y="436895"/>
                  </a:lnTo>
                  <a:lnTo>
                    <a:pt x="1111283" y="468742"/>
                  </a:lnTo>
                  <a:lnTo>
                    <a:pt x="1129475" y="502983"/>
                  </a:lnTo>
                  <a:lnTo>
                    <a:pt x="1148785" y="571818"/>
                  </a:lnTo>
                  <a:lnTo>
                    <a:pt x="1153654" y="629735"/>
                  </a:lnTo>
                  <a:lnTo>
                    <a:pt x="1153795" y="650328"/>
                  </a:lnTo>
                  <a:lnTo>
                    <a:pt x="1727708" y="650328"/>
                  </a:lnTo>
                  <a:lnTo>
                    <a:pt x="1726442" y="602432"/>
                  </a:lnTo>
                  <a:lnTo>
                    <a:pt x="1722847" y="549677"/>
                  </a:lnTo>
                  <a:lnTo>
                    <a:pt x="1715481" y="493337"/>
                  </a:lnTo>
                  <a:lnTo>
                    <a:pt x="1702903" y="434687"/>
                  </a:lnTo>
                  <a:lnTo>
                    <a:pt x="1683671" y="375002"/>
                  </a:lnTo>
                  <a:lnTo>
                    <a:pt x="1656345" y="315556"/>
                  </a:lnTo>
                  <a:lnTo>
                    <a:pt x="1619483" y="257623"/>
                  </a:lnTo>
                  <a:lnTo>
                    <a:pt x="1571644" y="202477"/>
                  </a:lnTo>
                  <a:lnTo>
                    <a:pt x="1543158" y="176348"/>
                  </a:lnTo>
                  <a:lnTo>
                    <a:pt x="1511387" y="151394"/>
                  </a:lnTo>
                  <a:lnTo>
                    <a:pt x="1476151" y="127774"/>
                  </a:lnTo>
                  <a:lnTo>
                    <a:pt x="1437271" y="105648"/>
                  </a:lnTo>
                  <a:lnTo>
                    <a:pt x="1394565" y="85174"/>
                  </a:lnTo>
                  <a:lnTo>
                    <a:pt x="1347854" y="66512"/>
                  </a:lnTo>
                  <a:lnTo>
                    <a:pt x="1296957" y="49822"/>
                  </a:lnTo>
                  <a:lnTo>
                    <a:pt x="1241695" y="35262"/>
                  </a:lnTo>
                  <a:lnTo>
                    <a:pt x="1181888" y="22992"/>
                  </a:lnTo>
                  <a:lnTo>
                    <a:pt x="1117354" y="13172"/>
                  </a:lnTo>
                  <a:lnTo>
                    <a:pt x="1047915" y="5960"/>
                  </a:lnTo>
                  <a:lnTo>
                    <a:pt x="973389" y="1516"/>
                  </a:lnTo>
                  <a:lnTo>
                    <a:pt x="893597" y="0"/>
                  </a:lnTo>
                  <a:close/>
                </a:path>
              </a:pathLst>
            </a:custGeom>
            <a:solidFill>
              <a:schemeClr val="lt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93" name="Google Shape;893;p52"/>
            <p:cNvSpPr/>
            <p:nvPr/>
          </p:nvSpPr>
          <p:spPr>
            <a:xfrm>
              <a:off x="14543672" y="8448213"/>
              <a:ext cx="194655" cy="238587"/>
            </a:xfrm>
            <a:custGeom>
              <a:rect b="b" l="l" r="r" t="t"/>
              <a:pathLst>
                <a:path extrusionOk="0" h="2041525" w="1665604">
                  <a:moveTo>
                    <a:pt x="520319" y="0"/>
                  </a:moveTo>
                  <a:lnTo>
                    <a:pt x="0" y="0"/>
                  </a:lnTo>
                  <a:lnTo>
                    <a:pt x="0" y="2041525"/>
                  </a:lnTo>
                  <a:lnTo>
                    <a:pt x="520319" y="2041525"/>
                  </a:lnTo>
                  <a:lnTo>
                    <a:pt x="520319" y="1252639"/>
                  </a:lnTo>
                  <a:lnTo>
                    <a:pt x="1026413" y="2041525"/>
                  </a:lnTo>
                  <a:lnTo>
                    <a:pt x="1665516" y="2041525"/>
                  </a:lnTo>
                  <a:lnTo>
                    <a:pt x="1111250" y="1221574"/>
                  </a:lnTo>
                  <a:lnTo>
                    <a:pt x="1594802" y="622084"/>
                  </a:lnTo>
                  <a:lnTo>
                    <a:pt x="1006678" y="622084"/>
                  </a:lnTo>
                  <a:lnTo>
                    <a:pt x="520319" y="1249870"/>
                  </a:lnTo>
                  <a:lnTo>
                    <a:pt x="520319" y="0"/>
                  </a:lnTo>
                  <a:close/>
                </a:path>
              </a:pathLst>
            </a:custGeom>
            <a:solidFill>
              <a:schemeClr val="lt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94" name="Google Shape;894;p52"/>
            <p:cNvSpPr/>
            <p:nvPr/>
          </p:nvSpPr>
          <p:spPr>
            <a:xfrm>
              <a:off x="14745615" y="8511292"/>
              <a:ext cx="193022" cy="175508"/>
            </a:xfrm>
            <a:custGeom>
              <a:rect b="b" l="l" r="r" t="t"/>
              <a:pathLst>
                <a:path extrusionOk="0" h="1501775" w="1651634">
                  <a:moveTo>
                    <a:pt x="831316" y="0"/>
                  </a:moveTo>
                  <a:lnTo>
                    <a:pt x="772161" y="1202"/>
                  </a:lnTo>
                  <a:lnTo>
                    <a:pt x="715248" y="4774"/>
                  </a:lnTo>
                  <a:lnTo>
                    <a:pt x="660571" y="10662"/>
                  </a:lnTo>
                  <a:lnTo>
                    <a:pt x="608122" y="18811"/>
                  </a:lnTo>
                  <a:lnTo>
                    <a:pt x="557895" y="29167"/>
                  </a:lnTo>
                  <a:lnTo>
                    <a:pt x="509882" y="41676"/>
                  </a:lnTo>
                  <a:lnTo>
                    <a:pt x="464077" y="56285"/>
                  </a:lnTo>
                  <a:lnTo>
                    <a:pt x="420473" y="72938"/>
                  </a:lnTo>
                  <a:lnTo>
                    <a:pt x="379063" y="91583"/>
                  </a:lnTo>
                  <a:lnTo>
                    <a:pt x="339841" y="112164"/>
                  </a:lnTo>
                  <a:lnTo>
                    <a:pt x="302798" y="134628"/>
                  </a:lnTo>
                  <a:lnTo>
                    <a:pt x="267929" y="158921"/>
                  </a:lnTo>
                  <a:lnTo>
                    <a:pt x="235227" y="184989"/>
                  </a:lnTo>
                  <a:lnTo>
                    <a:pt x="204684" y="212777"/>
                  </a:lnTo>
                  <a:lnTo>
                    <a:pt x="176294" y="242232"/>
                  </a:lnTo>
                  <a:lnTo>
                    <a:pt x="150050" y="273299"/>
                  </a:lnTo>
                  <a:lnTo>
                    <a:pt x="125945" y="305924"/>
                  </a:lnTo>
                  <a:lnTo>
                    <a:pt x="103972" y="340054"/>
                  </a:lnTo>
                  <a:lnTo>
                    <a:pt x="84124" y="375634"/>
                  </a:lnTo>
                  <a:lnTo>
                    <a:pt x="66395" y="412611"/>
                  </a:lnTo>
                  <a:lnTo>
                    <a:pt x="50777" y="450929"/>
                  </a:lnTo>
                  <a:lnTo>
                    <a:pt x="37265" y="490536"/>
                  </a:lnTo>
                  <a:lnTo>
                    <a:pt x="25849" y="531376"/>
                  </a:lnTo>
                  <a:lnTo>
                    <a:pt x="16525" y="573396"/>
                  </a:lnTo>
                  <a:lnTo>
                    <a:pt x="9285" y="616542"/>
                  </a:lnTo>
                  <a:lnTo>
                    <a:pt x="4122" y="660760"/>
                  </a:lnTo>
                  <a:lnTo>
                    <a:pt x="1029" y="705996"/>
                  </a:lnTo>
                  <a:lnTo>
                    <a:pt x="0" y="752195"/>
                  </a:lnTo>
                  <a:lnTo>
                    <a:pt x="873" y="796084"/>
                  </a:lnTo>
                  <a:lnTo>
                    <a:pt x="3690" y="841289"/>
                  </a:lnTo>
                  <a:lnTo>
                    <a:pt x="8746" y="887475"/>
                  </a:lnTo>
                  <a:lnTo>
                    <a:pt x="16335" y="934309"/>
                  </a:lnTo>
                  <a:lnTo>
                    <a:pt x="26753" y="981457"/>
                  </a:lnTo>
                  <a:lnTo>
                    <a:pt x="40293" y="1028584"/>
                  </a:lnTo>
                  <a:lnTo>
                    <a:pt x="57252" y="1075356"/>
                  </a:lnTo>
                  <a:lnTo>
                    <a:pt x="77923" y="1121439"/>
                  </a:lnTo>
                  <a:lnTo>
                    <a:pt x="102602" y="1166499"/>
                  </a:lnTo>
                  <a:lnTo>
                    <a:pt x="131583" y="1210201"/>
                  </a:lnTo>
                  <a:lnTo>
                    <a:pt x="165161" y="1252213"/>
                  </a:lnTo>
                  <a:lnTo>
                    <a:pt x="203631" y="1292199"/>
                  </a:lnTo>
                  <a:lnTo>
                    <a:pt x="234343" y="1319807"/>
                  </a:lnTo>
                  <a:lnTo>
                    <a:pt x="267141" y="1345642"/>
                  </a:lnTo>
                  <a:lnTo>
                    <a:pt x="302125" y="1369661"/>
                  </a:lnTo>
                  <a:lnTo>
                    <a:pt x="339395" y="1391819"/>
                  </a:lnTo>
                  <a:lnTo>
                    <a:pt x="379049" y="1412074"/>
                  </a:lnTo>
                  <a:lnTo>
                    <a:pt x="421187" y="1430382"/>
                  </a:lnTo>
                  <a:lnTo>
                    <a:pt x="465909" y="1446699"/>
                  </a:lnTo>
                  <a:lnTo>
                    <a:pt x="513313" y="1460982"/>
                  </a:lnTo>
                  <a:lnTo>
                    <a:pt x="563500" y="1473187"/>
                  </a:lnTo>
                  <a:lnTo>
                    <a:pt x="616569" y="1483271"/>
                  </a:lnTo>
                  <a:lnTo>
                    <a:pt x="672619" y="1491190"/>
                  </a:lnTo>
                  <a:lnTo>
                    <a:pt x="731749" y="1496900"/>
                  </a:lnTo>
                  <a:lnTo>
                    <a:pt x="794060" y="1500358"/>
                  </a:lnTo>
                  <a:lnTo>
                    <a:pt x="859650" y="1501521"/>
                  </a:lnTo>
                  <a:lnTo>
                    <a:pt x="924832" y="1499990"/>
                  </a:lnTo>
                  <a:lnTo>
                    <a:pt x="986060" y="1495508"/>
                  </a:lnTo>
                  <a:lnTo>
                    <a:pt x="1043495" y="1488236"/>
                  </a:lnTo>
                  <a:lnTo>
                    <a:pt x="1097300" y="1478338"/>
                  </a:lnTo>
                  <a:lnTo>
                    <a:pt x="1147637" y="1465976"/>
                  </a:lnTo>
                  <a:lnTo>
                    <a:pt x="1194669" y="1451313"/>
                  </a:lnTo>
                  <a:lnTo>
                    <a:pt x="1238558" y="1434511"/>
                  </a:lnTo>
                  <a:lnTo>
                    <a:pt x="1279467" y="1415733"/>
                  </a:lnTo>
                  <a:lnTo>
                    <a:pt x="1317558" y="1395142"/>
                  </a:lnTo>
                  <a:lnTo>
                    <a:pt x="1352994" y="1372901"/>
                  </a:lnTo>
                  <a:lnTo>
                    <a:pt x="1385936" y="1349172"/>
                  </a:lnTo>
                  <a:lnTo>
                    <a:pt x="1416549" y="1324118"/>
                  </a:lnTo>
                  <a:lnTo>
                    <a:pt x="1444993" y="1297901"/>
                  </a:lnTo>
                  <a:lnTo>
                    <a:pt x="1479937" y="1259886"/>
                  </a:lnTo>
                  <a:lnTo>
                    <a:pt x="1511329" y="1219505"/>
                  </a:lnTo>
                  <a:lnTo>
                    <a:pt x="1521124" y="1204595"/>
                  </a:lnTo>
                  <a:lnTo>
                    <a:pt x="825792" y="1204595"/>
                  </a:lnTo>
                  <a:lnTo>
                    <a:pt x="791826" y="1203143"/>
                  </a:lnTo>
                  <a:lnTo>
                    <a:pt x="750244" y="1195717"/>
                  </a:lnTo>
                  <a:lnTo>
                    <a:pt x="704996" y="1177706"/>
                  </a:lnTo>
                  <a:lnTo>
                    <a:pt x="660028" y="1144499"/>
                  </a:lnTo>
                  <a:lnTo>
                    <a:pt x="619290" y="1091488"/>
                  </a:lnTo>
                  <a:lnTo>
                    <a:pt x="596863" y="1044787"/>
                  </a:lnTo>
                  <a:lnTo>
                    <a:pt x="579923" y="995323"/>
                  </a:lnTo>
                  <a:lnTo>
                    <a:pt x="567728" y="944480"/>
                  </a:lnTo>
                  <a:lnTo>
                    <a:pt x="559535" y="893640"/>
                  </a:lnTo>
                  <a:lnTo>
                    <a:pt x="554603" y="844186"/>
                  </a:lnTo>
                  <a:lnTo>
                    <a:pt x="552188" y="797499"/>
                  </a:lnTo>
                  <a:lnTo>
                    <a:pt x="551548" y="754964"/>
                  </a:lnTo>
                  <a:lnTo>
                    <a:pt x="552291" y="709182"/>
                  </a:lnTo>
                  <a:lnTo>
                    <a:pt x="554730" y="663124"/>
                  </a:lnTo>
                  <a:lnTo>
                    <a:pt x="559182" y="617376"/>
                  </a:lnTo>
                  <a:lnTo>
                    <a:pt x="565962" y="572527"/>
                  </a:lnTo>
                  <a:lnTo>
                    <a:pt x="575386" y="529162"/>
                  </a:lnTo>
                  <a:lnTo>
                    <a:pt x="587770" y="487870"/>
                  </a:lnTo>
                  <a:lnTo>
                    <a:pt x="603430" y="449237"/>
                  </a:lnTo>
                  <a:lnTo>
                    <a:pt x="622683" y="413850"/>
                  </a:lnTo>
                  <a:lnTo>
                    <a:pt x="645843" y="382296"/>
                  </a:lnTo>
                  <a:lnTo>
                    <a:pt x="673226" y="355163"/>
                  </a:lnTo>
                  <a:lnTo>
                    <a:pt x="705149" y="333037"/>
                  </a:lnTo>
                  <a:lnTo>
                    <a:pt x="741928" y="316506"/>
                  </a:lnTo>
                  <a:lnTo>
                    <a:pt x="783879" y="306157"/>
                  </a:lnTo>
                  <a:lnTo>
                    <a:pt x="831316" y="302577"/>
                  </a:lnTo>
                  <a:lnTo>
                    <a:pt x="1528453" y="302577"/>
                  </a:lnTo>
                  <a:lnTo>
                    <a:pt x="1516669" y="285651"/>
                  </a:lnTo>
                  <a:lnTo>
                    <a:pt x="1489959" y="252519"/>
                  </a:lnTo>
                  <a:lnTo>
                    <a:pt x="1461157" y="221488"/>
                  </a:lnTo>
                  <a:lnTo>
                    <a:pt x="1430340" y="192546"/>
                  </a:lnTo>
                  <a:lnTo>
                    <a:pt x="1397586" y="165682"/>
                  </a:lnTo>
                  <a:lnTo>
                    <a:pt x="1362976" y="140883"/>
                  </a:lnTo>
                  <a:lnTo>
                    <a:pt x="1326586" y="118138"/>
                  </a:lnTo>
                  <a:lnTo>
                    <a:pt x="1288495" y="97433"/>
                  </a:lnTo>
                  <a:lnTo>
                    <a:pt x="1248783" y="78758"/>
                  </a:lnTo>
                  <a:lnTo>
                    <a:pt x="1207526" y="62100"/>
                  </a:lnTo>
                  <a:lnTo>
                    <a:pt x="1164804" y="47446"/>
                  </a:lnTo>
                  <a:lnTo>
                    <a:pt x="1120696" y="34786"/>
                  </a:lnTo>
                  <a:lnTo>
                    <a:pt x="1075279" y="24107"/>
                  </a:lnTo>
                  <a:lnTo>
                    <a:pt x="1028632" y="15396"/>
                  </a:lnTo>
                  <a:lnTo>
                    <a:pt x="980834" y="8642"/>
                  </a:lnTo>
                  <a:lnTo>
                    <a:pt x="931963" y="3832"/>
                  </a:lnTo>
                  <a:lnTo>
                    <a:pt x="882098" y="956"/>
                  </a:lnTo>
                  <a:lnTo>
                    <a:pt x="831316" y="0"/>
                  </a:lnTo>
                  <a:close/>
                </a:path>
                <a:path extrusionOk="0" h="1501775" w="1651634">
                  <a:moveTo>
                    <a:pt x="1528453" y="302577"/>
                  </a:moveTo>
                  <a:lnTo>
                    <a:pt x="831316" y="302577"/>
                  </a:lnTo>
                  <a:lnTo>
                    <a:pt x="877597" y="306166"/>
                  </a:lnTo>
                  <a:lnTo>
                    <a:pt x="918711" y="316628"/>
                  </a:lnTo>
                  <a:lnTo>
                    <a:pt x="954913" y="333507"/>
                  </a:lnTo>
                  <a:lnTo>
                    <a:pt x="986458" y="356348"/>
                  </a:lnTo>
                  <a:lnTo>
                    <a:pt x="1013600" y="384694"/>
                  </a:lnTo>
                  <a:lnTo>
                    <a:pt x="1036595" y="418090"/>
                  </a:lnTo>
                  <a:lnTo>
                    <a:pt x="1055696" y="456081"/>
                  </a:lnTo>
                  <a:lnTo>
                    <a:pt x="1071160" y="498209"/>
                  </a:lnTo>
                  <a:lnTo>
                    <a:pt x="1083241" y="544019"/>
                  </a:lnTo>
                  <a:lnTo>
                    <a:pt x="1092193" y="593056"/>
                  </a:lnTo>
                  <a:lnTo>
                    <a:pt x="1098272" y="644862"/>
                  </a:lnTo>
                  <a:lnTo>
                    <a:pt x="1101733" y="698984"/>
                  </a:lnTo>
                  <a:lnTo>
                    <a:pt x="1102829" y="754964"/>
                  </a:lnTo>
                  <a:lnTo>
                    <a:pt x="1101962" y="801468"/>
                  </a:lnTo>
                  <a:lnTo>
                    <a:pt x="1099102" y="849043"/>
                  </a:lnTo>
                  <a:lnTo>
                    <a:pt x="1093864" y="896854"/>
                  </a:lnTo>
                  <a:lnTo>
                    <a:pt x="1085862" y="944070"/>
                  </a:lnTo>
                  <a:lnTo>
                    <a:pt x="1074709" y="989855"/>
                  </a:lnTo>
                  <a:lnTo>
                    <a:pt x="1060021" y="1033376"/>
                  </a:lnTo>
                  <a:lnTo>
                    <a:pt x="1041412" y="1073799"/>
                  </a:lnTo>
                  <a:lnTo>
                    <a:pt x="1018495" y="1110290"/>
                  </a:lnTo>
                  <a:lnTo>
                    <a:pt x="990884" y="1142016"/>
                  </a:lnTo>
                  <a:lnTo>
                    <a:pt x="958194" y="1168144"/>
                  </a:lnTo>
                  <a:lnTo>
                    <a:pt x="920040" y="1187838"/>
                  </a:lnTo>
                  <a:lnTo>
                    <a:pt x="876034" y="1200267"/>
                  </a:lnTo>
                  <a:lnTo>
                    <a:pt x="825792" y="1204595"/>
                  </a:lnTo>
                  <a:lnTo>
                    <a:pt x="1521124" y="1204595"/>
                  </a:lnTo>
                  <a:lnTo>
                    <a:pt x="1563844" y="1132546"/>
                  </a:lnTo>
                  <a:lnTo>
                    <a:pt x="1585164" y="1086421"/>
                  </a:lnTo>
                  <a:lnTo>
                    <a:pt x="1603324" y="1038833"/>
                  </a:lnTo>
                  <a:lnTo>
                    <a:pt x="1618457" y="989855"/>
                  </a:lnTo>
                  <a:lnTo>
                    <a:pt x="1630552" y="940169"/>
                  </a:lnTo>
                  <a:lnTo>
                    <a:pt x="1639817" y="889545"/>
                  </a:lnTo>
                  <a:lnTo>
                    <a:pt x="1646314" y="838361"/>
                  </a:lnTo>
                  <a:lnTo>
                    <a:pt x="1650140" y="786843"/>
                  </a:lnTo>
                  <a:lnTo>
                    <a:pt x="1651393" y="735215"/>
                  </a:lnTo>
                  <a:lnTo>
                    <a:pt x="1649928" y="680404"/>
                  </a:lnTo>
                  <a:lnTo>
                    <a:pt x="1645586" y="627814"/>
                  </a:lnTo>
                  <a:lnTo>
                    <a:pt x="1638444" y="577435"/>
                  </a:lnTo>
                  <a:lnTo>
                    <a:pt x="1628557" y="529162"/>
                  </a:lnTo>
                  <a:lnTo>
                    <a:pt x="1616078" y="483259"/>
                  </a:lnTo>
                  <a:lnTo>
                    <a:pt x="1601009" y="439438"/>
                  </a:lnTo>
                  <a:lnTo>
                    <a:pt x="1583456" y="397779"/>
                  </a:lnTo>
                  <a:lnTo>
                    <a:pt x="1563496" y="358269"/>
                  </a:lnTo>
                  <a:lnTo>
                    <a:pt x="1541208" y="320897"/>
                  </a:lnTo>
                  <a:lnTo>
                    <a:pt x="1528453" y="302577"/>
                  </a:lnTo>
                  <a:close/>
                </a:path>
              </a:pathLst>
            </a:custGeom>
            <a:solidFill>
              <a:schemeClr val="lt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95" name="Google Shape;895;p52"/>
            <p:cNvSpPr/>
            <p:nvPr/>
          </p:nvSpPr>
          <p:spPr>
            <a:xfrm>
              <a:off x="14976246" y="8448139"/>
              <a:ext cx="62189" cy="238661"/>
            </a:xfrm>
            <a:custGeom>
              <a:rect b="b" l="l" r="r" t="t"/>
              <a:pathLst>
                <a:path extrusionOk="0" h="2042160" w="532129">
                  <a:moveTo>
                    <a:pt x="531622" y="0"/>
                  </a:moveTo>
                  <a:lnTo>
                    <a:pt x="0" y="0"/>
                  </a:lnTo>
                  <a:lnTo>
                    <a:pt x="0" y="2041613"/>
                  </a:lnTo>
                  <a:lnTo>
                    <a:pt x="531622" y="2041613"/>
                  </a:lnTo>
                  <a:lnTo>
                    <a:pt x="531622" y="0"/>
                  </a:lnTo>
                  <a:close/>
                </a:path>
              </a:pathLst>
            </a:custGeom>
            <a:solidFill>
              <a:schemeClr val="lt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96" name="Google Shape;896;p52"/>
            <p:cNvSpPr/>
            <p:nvPr/>
          </p:nvSpPr>
          <p:spPr>
            <a:xfrm>
              <a:off x="15067761" y="8469289"/>
              <a:ext cx="131576" cy="217511"/>
            </a:xfrm>
            <a:custGeom>
              <a:rect b="b" l="l" r="r" t="t"/>
              <a:pathLst>
                <a:path extrusionOk="0" h="1861185" w="1125854">
                  <a:moveTo>
                    <a:pt x="789025" y="0"/>
                  </a:moveTo>
                  <a:lnTo>
                    <a:pt x="277126" y="203530"/>
                  </a:lnTo>
                  <a:lnTo>
                    <a:pt x="277126" y="424078"/>
                  </a:lnTo>
                  <a:lnTo>
                    <a:pt x="0" y="424078"/>
                  </a:lnTo>
                  <a:lnTo>
                    <a:pt x="0" y="763447"/>
                  </a:lnTo>
                  <a:lnTo>
                    <a:pt x="268706" y="763447"/>
                  </a:lnTo>
                  <a:lnTo>
                    <a:pt x="268706" y="1444879"/>
                  </a:lnTo>
                  <a:lnTo>
                    <a:pt x="269639" y="1491885"/>
                  </a:lnTo>
                  <a:lnTo>
                    <a:pt x="272643" y="1536128"/>
                  </a:lnTo>
                  <a:lnTo>
                    <a:pt x="278031" y="1577597"/>
                  </a:lnTo>
                  <a:lnTo>
                    <a:pt x="286112" y="1616280"/>
                  </a:lnTo>
                  <a:lnTo>
                    <a:pt x="311598" y="1685246"/>
                  </a:lnTo>
                  <a:lnTo>
                    <a:pt x="351590" y="1742938"/>
                  </a:lnTo>
                  <a:lnTo>
                    <a:pt x="408572" y="1789267"/>
                  </a:lnTo>
                  <a:lnTo>
                    <a:pt x="444211" y="1808143"/>
                  </a:lnTo>
                  <a:lnTo>
                    <a:pt x="485031" y="1824145"/>
                  </a:lnTo>
                  <a:lnTo>
                    <a:pt x="531341" y="1837262"/>
                  </a:lnTo>
                  <a:lnTo>
                    <a:pt x="583454" y="1847484"/>
                  </a:lnTo>
                  <a:lnTo>
                    <a:pt x="641679" y="1854799"/>
                  </a:lnTo>
                  <a:lnTo>
                    <a:pt x="706327" y="1859196"/>
                  </a:lnTo>
                  <a:lnTo>
                    <a:pt x="777709" y="1860664"/>
                  </a:lnTo>
                  <a:lnTo>
                    <a:pt x="850061" y="1859843"/>
                  </a:lnTo>
                  <a:lnTo>
                    <a:pt x="912828" y="1857580"/>
                  </a:lnTo>
                  <a:lnTo>
                    <a:pt x="967143" y="1854173"/>
                  </a:lnTo>
                  <a:lnTo>
                    <a:pt x="1014140" y="1849918"/>
                  </a:lnTo>
                  <a:lnTo>
                    <a:pt x="1054954" y="1845114"/>
                  </a:lnTo>
                  <a:lnTo>
                    <a:pt x="1122565" y="1835048"/>
                  </a:lnTo>
                  <a:lnTo>
                    <a:pt x="1122565" y="1501470"/>
                  </a:lnTo>
                  <a:lnTo>
                    <a:pt x="1080377" y="1506330"/>
                  </a:lnTo>
                  <a:lnTo>
                    <a:pt x="1047702" y="1508826"/>
                  </a:lnTo>
                  <a:lnTo>
                    <a:pt x="1019270" y="1509746"/>
                  </a:lnTo>
                  <a:lnTo>
                    <a:pt x="989812" y="1509877"/>
                  </a:lnTo>
                  <a:lnTo>
                    <a:pt x="929175" y="1506923"/>
                  </a:lnTo>
                  <a:lnTo>
                    <a:pt x="881927" y="1497967"/>
                  </a:lnTo>
                  <a:lnTo>
                    <a:pt x="846370" y="1482869"/>
                  </a:lnTo>
                  <a:lnTo>
                    <a:pt x="803533" y="1433679"/>
                  </a:lnTo>
                  <a:lnTo>
                    <a:pt x="787073" y="1358226"/>
                  </a:lnTo>
                  <a:lnTo>
                    <a:pt x="784487" y="1310298"/>
                  </a:lnTo>
                  <a:lnTo>
                    <a:pt x="783399" y="1255382"/>
                  </a:lnTo>
                  <a:lnTo>
                    <a:pt x="783399" y="763447"/>
                  </a:lnTo>
                  <a:lnTo>
                    <a:pt x="1125448" y="763447"/>
                  </a:lnTo>
                  <a:lnTo>
                    <a:pt x="1125448" y="424078"/>
                  </a:lnTo>
                  <a:lnTo>
                    <a:pt x="789025" y="424078"/>
                  </a:lnTo>
                  <a:lnTo>
                    <a:pt x="789025" y="0"/>
                  </a:lnTo>
                  <a:close/>
                </a:path>
              </a:pathLst>
            </a:custGeom>
            <a:solidFill>
              <a:schemeClr val="lt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97" name="Google Shape;897;p52"/>
            <p:cNvSpPr/>
            <p:nvPr/>
          </p:nvSpPr>
          <p:spPr>
            <a:xfrm>
              <a:off x="15222399" y="8511292"/>
              <a:ext cx="176547" cy="175508"/>
            </a:xfrm>
            <a:custGeom>
              <a:rect b="b" l="l" r="r" t="t"/>
              <a:pathLst>
                <a:path extrusionOk="0" h="1501775" w="1510665">
                  <a:moveTo>
                    <a:pt x="754989" y="0"/>
                  </a:moveTo>
                  <a:lnTo>
                    <a:pt x="698067" y="1261"/>
                  </a:lnTo>
                  <a:lnTo>
                    <a:pt x="643524" y="5016"/>
                  </a:lnTo>
                  <a:lnTo>
                    <a:pt x="591340" y="11222"/>
                  </a:lnTo>
                  <a:lnTo>
                    <a:pt x="541498" y="19835"/>
                  </a:lnTo>
                  <a:lnTo>
                    <a:pt x="493980" y="30813"/>
                  </a:lnTo>
                  <a:lnTo>
                    <a:pt x="448767" y="44113"/>
                  </a:lnTo>
                  <a:lnTo>
                    <a:pt x="405843" y="59690"/>
                  </a:lnTo>
                  <a:lnTo>
                    <a:pt x="365188" y="77503"/>
                  </a:lnTo>
                  <a:lnTo>
                    <a:pt x="326785" y="97508"/>
                  </a:lnTo>
                  <a:lnTo>
                    <a:pt x="290615" y="119662"/>
                  </a:lnTo>
                  <a:lnTo>
                    <a:pt x="256661" y="143922"/>
                  </a:lnTo>
                  <a:lnTo>
                    <a:pt x="224904" y="170244"/>
                  </a:lnTo>
                  <a:lnTo>
                    <a:pt x="195328" y="198586"/>
                  </a:lnTo>
                  <a:lnTo>
                    <a:pt x="167912" y="228904"/>
                  </a:lnTo>
                  <a:lnTo>
                    <a:pt x="142640" y="261156"/>
                  </a:lnTo>
                  <a:lnTo>
                    <a:pt x="119493" y="295298"/>
                  </a:lnTo>
                  <a:lnTo>
                    <a:pt x="98366" y="331462"/>
                  </a:lnTo>
                  <a:lnTo>
                    <a:pt x="79504" y="369080"/>
                  </a:lnTo>
                  <a:lnTo>
                    <a:pt x="62626" y="408634"/>
                  </a:lnTo>
                  <a:lnTo>
                    <a:pt x="47800" y="449906"/>
                  </a:lnTo>
                  <a:lnTo>
                    <a:pt x="35010" y="492853"/>
                  </a:lnTo>
                  <a:lnTo>
                    <a:pt x="24237" y="537431"/>
                  </a:lnTo>
                  <a:lnTo>
                    <a:pt x="15464" y="583597"/>
                  </a:lnTo>
                  <a:lnTo>
                    <a:pt x="8671" y="631309"/>
                  </a:lnTo>
                  <a:lnTo>
                    <a:pt x="3841" y="680523"/>
                  </a:lnTo>
                  <a:lnTo>
                    <a:pt x="957" y="731196"/>
                  </a:lnTo>
                  <a:lnTo>
                    <a:pt x="0" y="783285"/>
                  </a:lnTo>
                  <a:lnTo>
                    <a:pt x="1177" y="836479"/>
                  </a:lnTo>
                  <a:lnTo>
                    <a:pt x="4703" y="887704"/>
                  </a:lnTo>
                  <a:lnTo>
                    <a:pt x="10563" y="936951"/>
                  </a:lnTo>
                  <a:lnTo>
                    <a:pt x="18745" y="984211"/>
                  </a:lnTo>
                  <a:lnTo>
                    <a:pt x="29236" y="1029473"/>
                  </a:lnTo>
                  <a:lnTo>
                    <a:pt x="42025" y="1072727"/>
                  </a:lnTo>
                  <a:lnTo>
                    <a:pt x="57097" y="1113966"/>
                  </a:lnTo>
                  <a:lnTo>
                    <a:pt x="74441" y="1153178"/>
                  </a:lnTo>
                  <a:lnTo>
                    <a:pt x="94043" y="1190354"/>
                  </a:lnTo>
                  <a:lnTo>
                    <a:pt x="115892" y="1225485"/>
                  </a:lnTo>
                  <a:lnTo>
                    <a:pt x="139974" y="1258561"/>
                  </a:lnTo>
                  <a:lnTo>
                    <a:pt x="166277" y="1289573"/>
                  </a:lnTo>
                  <a:lnTo>
                    <a:pt x="194787" y="1318510"/>
                  </a:lnTo>
                  <a:lnTo>
                    <a:pt x="225494" y="1345364"/>
                  </a:lnTo>
                  <a:lnTo>
                    <a:pt x="258383" y="1370125"/>
                  </a:lnTo>
                  <a:lnTo>
                    <a:pt x="293442" y="1392782"/>
                  </a:lnTo>
                  <a:lnTo>
                    <a:pt x="330658" y="1413328"/>
                  </a:lnTo>
                  <a:lnTo>
                    <a:pt x="370020" y="1431751"/>
                  </a:lnTo>
                  <a:lnTo>
                    <a:pt x="411513" y="1448043"/>
                  </a:lnTo>
                  <a:lnTo>
                    <a:pt x="455126" y="1462194"/>
                  </a:lnTo>
                  <a:lnTo>
                    <a:pt x="500846" y="1474194"/>
                  </a:lnTo>
                  <a:lnTo>
                    <a:pt x="548659" y="1484033"/>
                  </a:lnTo>
                  <a:lnTo>
                    <a:pt x="598555" y="1491703"/>
                  </a:lnTo>
                  <a:lnTo>
                    <a:pt x="650519" y="1497193"/>
                  </a:lnTo>
                  <a:lnTo>
                    <a:pt x="704539" y="1500494"/>
                  </a:lnTo>
                  <a:lnTo>
                    <a:pt x="760602" y="1501597"/>
                  </a:lnTo>
                  <a:lnTo>
                    <a:pt x="812866" y="1500645"/>
                  </a:lnTo>
                  <a:lnTo>
                    <a:pt x="864499" y="1497757"/>
                  </a:lnTo>
                  <a:lnTo>
                    <a:pt x="915332" y="1492880"/>
                  </a:lnTo>
                  <a:lnTo>
                    <a:pt x="965196" y="1485964"/>
                  </a:lnTo>
                  <a:lnTo>
                    <a:pt x="1013925" y="1476956"/>
                  </a:lnTo>
                  <a:lnTo>
                    <a:pt x="1061348" y="1465807"/>
                  </a:lnTo>
                  <a:lnTo>
                    <a:pt x="1107298" y="1452465"/>
                  </a:lnTo>
                  <a:lnTo>
                    <a:pt x="1151607" y="1436878"/>
                  </a:lnTo>
                  <a:lnTo>
                    <a:pt x="1194106" y="1418995"/>
                  </a:lnTo>
                  <a:lnTo>
                    <a:pt x="1234627" y="1398765"/>
                  </a:lnTo>
                  <a:lnTo>
                    <a:pt x="1273001" y="1376137"/>
                  </a:lnTo>
                  <a:lnTo>
                    <a:pt x="1309060" y="1351059"/>
                  </a:lnTo>
                  <a:lnTo>
                    <a:pt x="1342636" y="1323481"/>
                  </a:lnTo>
                  <a:lnTo>
                    <a:pt x="1373561" y="1293351"/>
                  </a:lnTo>
                  <a:lnTo>
                    <a:pt x="1401666" y="1260617"/>
                  </a:lnTo>
                  <a:lnTo>
                    <a:pt x="1426782" y="1225229"/>
                  </a:lnTo>
                  <a:lnTo>
                    <a:pt x="1433742" y="1213154"/>
                  </a:lnTo>
                  <a:lnTo>
                    <a:pt x="763498" y="1213154"/>
                  </a:lnTo>
                  <a:lnTo>
                    <a:pt x="701140" y="1207825"/>
                  </a:lnTo>
                  <a:lnTo>
                    <a:pt x="649148" y="1192902"/>
                  </a:lnTo>
                  <a:lnTo>
                    <a:pt x="606581" y="1169988"/>
                  </a:lnTo>
                  <a:lnTo>
                    <a:pt x="572496" y="1140681"/>
                  </a:lnTo>
                  <a:lnTo>
                    <a:pt x="545950" y="1106583"/>
                  </a:lnTo>
                  <a:lnTo>
                    <a:pt x="526002" y="1069293"/>
                  </a:lnTo>
                  <a:lnTo>
                    <a:pt x="511708" y="1030413"/>
                  </a:lnTo>
                  <a:lnTo>
                    <a:pt x="502126" y="991542"/>
                  </a:lnTo>
                  <a:lnTo>
                    <a:pt x="493330" y="920230"/>
                  </a:lnTo>
                  <a:lnTo>
                    <a:pt x="492074" y="868159"/>
                  </a:lnTo>
                  <a:lnTo>
                    <a:pt x="1510055" y="868159"/>
                  </a:lnTo>
                  <a:lnTo>
                    <a:pt x="1509516" y="796801"/>
                  </a:lnTo>
                  <a:lnTo>
                    <a:pt x="1507764" y="731196"/>
                  </a:lnTo>
                  <a:lnTo>
                    <a:pt x="1504697" y="672070"/>
                  </a:lnTo>
                  <a:lnTo>
                    <a:pt x="1500079" y="617510"/>
                  </a:lnTo>
                  <a:lnTo>
                    <a:pt x="1495316" y="579704"/>
                  </a:lnTo>
                  <a:lnTo>
                    <a:pt x="497763" y="579704"/>
                  </a:lnTo>
                  <a:lnTo>
                    <a:pt x="500069" y="554915"/>
                  </a:lnTo>
                  <a:lnTo>
                    <a:pt x="511975" y="485679"/>
                  </a:lnTo>
                  <a:lnTo>
                    <a:pt x="523951" y="445916"/>
                  </a:lnTo>
                  <a:lnTo>
                    <a:pt x="541527" y="405845"/>
                  </a:lnTo>
                  <a:lnTo>
                    <a:pt x="565892" y="367809"/>
                  </a:lnTo>
                  <a:lnTo>
                    <a:pt x="598232" y="334148"/>
                  </a:lnTo>
                  <a:lnTo>
                    <a:pt x="639736" y="307206"/>
                  </a:lnTo>
                  <a:lnTo>
                    <a:pt x="691592" y="289323"/>
                  </a:lnTo>
                  <a:lnTo>
                    <a:pt x="754989" y="282841"/>
                  </a:lnTo>
                  <a:lnTo>
                    <a:pt x="1386240" y="282841"/>
                  </a:lnTo>
                  <a:lnTo>
                    <a:pt x="1371020" y="260068"/>
                  </a:lnTo>
                  <a:lnTo>
                    <a:pt x="1346757" y="228435"/>
                  </a:lnTo>
                  <a:lnTo>
                    <a:pt x="1320065" y="198215"/>
                  </a:lnTo>
                  <a:lnTo>
                    <a:pt x="1290792" y="169557"/>
                  </a:lnTo>
                  <a:lnTo>
                    <a:pt x="1258786" y="142610"/>
                  </a:lnTo>
                  <a:lnTo>
                    <a:pt x="1223895" y="117523"/>
                  </a:lnTo>
                  <a:lnTo>
                    <a:pt x="1185967" y="94445"/>
                  </a:lnTo>
                  <a:lnTo>
                    <a:pt x="1144851" y="73525"/>
                  </a:lnTo>
                  <a:lnTo>
                    <a:pt x="1100394" y="54911"/>
                  </a:lnTo>
                  <a:lnTo>
                    <a:pt x="1052444" y="38753"/>
                  </a:lnTo>
                  <a:lnTo>
                    <a:pt x="1000850" y="25198"/>
                  </a:lnTo>
                  <a:lnTo>
                    <a:pt x="945460" y="14397"/>
                  </a:lnTo>
                  <a:lnTo>
                    <a:pt x="886120" y="6498"/>
                  </a:lnTo>
                  <a:lnTo>
                    <a:pt x="822681" y="1649"/>
                  </a:lnTo>
                  <a:lnTo>
                    <a:pt x="754989" y="0"/>
                  </a:lnTo>
                  <a:close/>
                </a:path>
                <a:path extrusionOk="0" h="1501775" w="1510665">
                  <a:moveTo>
                    <a:pt x="1501647" y="1006678"/>
                  </a:moveTo>
                  <a:lnTo>
                    <a:pt x="1006589" y="1006678"/>
                  </a:lnTo>
                  <a:lnTo>
                    <a:pt x="997911" y="1053723"/>
                  </a:lnTo>
                  <a:lnTo>
                    <a:pt x="982559" y="1095031"/>
                  </a:lnTo>
                  <a:lnTo>
                    <a:pt x="960770" y="1130436"/>
                  </a:lnTo>
                  <a:lnTo>
                    <a:pt x="932778" y="1159775"/>
                  </a:lnTo>
                  <a:lnTo>
                    <a:pt x="898819" y="1182881"/>
                  </a:lnTo>
                  <a:lnTo>
                    <a:pt x="859129" y="1199589"/>
                  </a:lnTo>
                  <a:lnTo>
                    <a:pt x="813944" y="1209736"/>
                  </a:lnTo>
                  <a:lnTo>
                    <a:pt x="763498" y="1213154"/>
                  </a:lnTo>
                  <a:lnTo>
                    <a:pt x="1433742" y="1213154"/>
                  </a:lnTo>
                  <a:lnTo>
                    <a:pt x="1448742" y="1187135"/>
                  </a:lnTo>
                  <a:lnTo>
                    <a:pt x="1467376" y="1146284"/>
                  </a:lnTo>
                  <a:lnTo>
                    <a:pt x="1482518" y="1102625"/>
                  </a:lnTo>
                  <a:lnTo>
                    <a:pt x="1493998" y="1056107"/>
                  </a:lnTo>
                  <a:lnTo>
                    <a:pt x="1501647" y="1006678"/>
                  </a:lnTo>
                  <a:close/>
                </a:path>
                <a:path extrusionOk="0" h="1501775" w="1510665">
                  <a:moveTo>
                    <a:pt x="1386240" y="282841"/>
                  </a:moveTo>
                  <a:lnTo>
                    <a:pt x="754989" y="282841"/>
                  </a:lnTo>
                  <a:lnTo>
                    <a:pt x="818307" y="288939"/>
                  </a:lnTo>
                  <a:lnTo>
                    <a:pt x="869955" y="305841"/>
                  </a:lnTo>
                  <a:lnTo>
                    <a:pt x="911154" y="331462"/>
                  </a:lnTo>
                  <a:lnTo>
                    <a:pt x="943124" y="363716"/>
                  </a:lnTo>
                  <a:lnTo>
                    <a:pt x="967085" y="400516"/>
                  </a:lnTo>
                  <a:lnTo>
                    <a:pt x="984259" y="439777"/>
                  </a:lnTo>
                  <a:lnTo>
                    <a:pt x="995866" y="479412"/>
                  </a:lnTo>
                  <a:lnTo>
                    <a:pt x="1003125" y="517336"/>
                  </a:lnTo>
                  <a:lnTo>
                    <a:pt x="1009484" y="579704"/>
                  </a:lnTo>
                  <a:lnTo>
                    <a:pt x="1495316" y="579704"/>
                  </a:lnTo>
                  <a:lnTo>
                    <a:pt x="1485575" y="521025"/>
                  </a:lnTo>
                  <a:lnTo>
                    <a:pt x="1475350" y="477913"/>
                  </a:lnTo>
                  <a:lnTo>
                    <a:pt x="1462919" y="437428"/>
                  </a:lnTo>
                  <a:lnTo>
                    <a:pt x="1448111" y="398976"/>
                  </a:lnTo>
                  <a:lnTo>
                    <a:pt x="1430756" y="361962"/>
                  </a:lnTo>
                  <a:lnTo>
                    <a:pt x="1412868" y="326981"/>
                  </a:lnTo>
                  <a:lnTo>
                    <a:pt x="1393007" y="292967"/>
                  </a:lnTo>
                  <a:lnTo>
                    <a:pt x="1386240" y="282841"/>
                  </a:lnTo>
                  <a:close/>
                </a:path>
              </a:pathLst>
            </a:custGeom>
            <a:solidFill>
              <a:schemeClr val="lt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98" name="Google Shape;898;p52"/>
            <p:cNvSpPr/>
            <p:nvPr/>
          </p:nvSpPr>
          <p:spPr>
            <a:xfrm>
              <a:off x="15425933" y="8511292"/>
              <a:ext cx="176844" cy="175508"/>
            </a:xfrm>
            <a:custGeom>
              <a:rect b="b" l="l" r="r" t="t"/>
              <a:pathLst>
                <a:path extrusionOk="0" h="1501775" w="1513204">
                  <a:moveTo>
                    <a:pt x="791743" y="0"/>
                  </a:moveTo>
                  <a:lnTo>
                    <a:pt x="747482" y="788"/>
                  </a:lnTo>
                  <a:lnTo>
                    <a:pt x="703385" y="3192"/>
                  </a:lnTo>
                  <a:lnTo>
                    <a:pt x="659573" y="7265"/>
                  </a:lnTo>
                  <a:lnTo>
                    <a:pt x="616161" y="13062"/>
                  </a:lnTo>
                  <a:lnTo>
                    <a:pt x="573270" y="20640"/>
                  </a:lnTo>
                  <a:lnTo>
                    <a:pt x="531015" y="30053"/>
                  </a:lnTo>
                  <a:lnTo>
                    <a:pt x="489516" y="41356"/>
                  </a:lnTo>
                  <a:lnTo>
                    <a:pt x="448891" y="54604"/>
                  </a:lnTo>
                  <a:lnTo>
                    <a:pt x="409257" y="69853"/>
                  </a:lnTo>
                  <a:lnTo>
                    <a:pt x="370734" y="87157"/>
                  </a:lnTo>
                  <a:lnTo>
                    <a:pt x="333437" y="106573"/>
                  </a:lnTo>
                  <a:lnTo>
                    <a:pt x="297487" y="128154"/>
                  </a:lnTo>
                  <a:lnTo>
                    <a:pt x="263000" y="151956"/>
                  </a:lnTo>
                  <a:lnTo>
                    <a:pt x="230096" y="178035"/>
                  </a:lnTo>
                  <a:lnTo>
                    <a:pt x="198891" y="206445"/>
                  </a:lnTo>
                  <a:lnTo>
                    <a:pt x="169504" y="237241"/>
                  </a:lnTo>
                  <a:lnTo>
                    <a:pt x="142054" y="270479"/>
                  </a:lnTo>
                  <a:lnTo>
                    <a:pt x="116657" y="306214"/>
                  </a:lnTo>
                  <a:lnTo>
                    <a:pt x="93433" y="344501"/>
                  </a:lnTo>
                  <a:lnTo>
                    <a:pt x="72498" y="385396"/>
                  </a:lnTo>
                  <a:lnTo>
                    <a:pt x="53972" y="428952"/>
                  </a:lnTo>
                  <a:lnTo>
                    <a:pt x="37972" y="475226"/>
                  </a:lnTo>
                  <a:lnTo>
                    <a:pt x="24617" y="524272"/>
                  </a:lnTo>
                  <a:lnTo>
                    <a:pt x="14024" y="576146"/>
                  </a:lnTo>
                  <a:lnTo>
                    <a:pt x="6311" y="630904"/>
                  </a:lnTo>
                  <a:lnTo>
                    <a:pt x="1597" y="688599"/>
                  </a:lnTo>
                  <a:lnTo>
                    <a:pt x="0" y="749287"/>
                  </a:lnTo>
                  <a:lnTo>
                    <a:pt x="1407" y="805034"/>
                  </a:lnTo>
                  <a:lnTo>
                    <a:pt x="5581" y="858558"/>
                  </a:lnTo>
                  <a:lnTo>
                    <a:pt x="12449" y="909868"/>
                  </a:lnTo>
                  <a:lnTo>
                    <a:pt x="21939" y="958973"/>
                  </a:lnTo>
                  <a:lnTo>
                    <a:pt x="33979" y="1005883"/>
                  </a:lnTo>
                  <a:lnTo>
                    <a:pt x="48496" y="1050607"/>
                  </a:lnTo>
                  <a:lnTo>
                    <a:pt x="65417" y="1093155"/>
                  </a:lnTo>
                  <a:lnTo>
                    <a:pt x="84671" y="1133536"/>
                  </a:lnTo>
                  <a:lnTo>
                    <a:pt x="106186" y="1171759"/>
                  </a:lnTo>
                  <a:lnTo>
                    <a:pt x="129888" y="1207834"/>
                  </a:lnTo>
                  <a:lnTo>
                    <a:pt x="155705" y="1241770"/>
                  </a:lnTo>
                  <a:lnTo>
                    <a:pt x="183565" y="1273576"/>
                  </a:lnTo>
                  <a:lnTo>
                    <a:pt x="213396" y="1303262"/>
                  </a:lnTo>
                  <a:lnTo>
                    <a:pt x="245126" y="1330838"/>
                  </a:lnTo>
                  <a:lnTo>
                    <a:pt x="278681" y="1356312"/>
                  </a:lnTo>
                  <a:lnTo>
                    <a:pt x="313990" y="1379695"/>
                  </a:lnTo>
                  <a:lnTo>
                    <a:pt x="350980" y="1400994"/>
                  </a:lnTo>
                  <a:lnTo>
                    <a:pt x="389579" y="1420221"/>
                  </a:lnTo>
                  <a:lnTo>
                    <a:pt x="429715" y="1437384"/>
                  </a:lnTo>
                  <a:lnTo>
                    <a:pt x="471314" y="1452493"/>
                  </a:lnTo>
                  <a:lnTo>
                    <a:pt x="514306" y="1465557"/>
                  </a:lnTo>
                  <a:lnTo>
                    <a:pt x="558617" y="1476585"/>
                  </a:lnTo>
                  <a:lnTo>
                    <a:pt x="604175" y="1485587"/>
                  </a:lnTo>
                  <a:lnTo>
                    <a:pt x="650908" y="1492572"/>
                  </a:lnTo>
                  <a:lnTo>
                    <a:pt x="698744" y="1497550"/>
                  </a:lnTo>
                  <a:lnTo>
                    <a:pt x="747609" y="1500529"/>
                  </a:lnTo>
                  <a:lnTo>
                    <a:pt x="797432" y="1501521"/>
                  </a:lnTo>
                  <a:lnTo>
                    <a:pt x="852665" y="1500229"/>
                  </a:lnTo>
                  <a:lnTo>
                    <a:pt x="906222" y="1496387"/>
                  </a:lnTo>
                  <a:lnTo>
                    <a:pt x="958027" y="1490045"/>
                  </a:lnTo>
                  <a:lnTo>
                    <a:pt x="1008008" y="1481250"/>
                  </a:lnTo>
                  <a:lnTo>
                    <a:pt x="1056091" y="1470051"/>
                  </a:lnTo>
                  <a:lnTo>
                    <a:pt x="1102202" y="1456499"/>
                  </a:lnTo>
                  <a:lnTo>
                    <a:pt x="1146266" y="1440641"/>
                  </a:lnTo>
                  <a:lnTo>
                    <a:pt x="1188211" y="1422526"/>
                  </a:lnTo>
                  <a:lnTo>
                    <a:pt x="1227961" y="1402204"/>
                  </a:lnTo>
                  <a:lnTo>
                    <a:pt x="1265445" y="1379724"/>
                  </a:lnTo>
                  <a:lnTo>
                    <a:pt x="1300586" y="1355135"/>
                  </a:lnTo>
                  <a:lnTo>
                    <a:pt x="1333313" y="1328484"/>
                  </a:lnTo>
                  <a:lnTo>
                    <a:pt x="1363550" y="1299823"/>
                  </a:lnTo>
                  <a:lnTo>
                    <a:pt x="1391225" y="1269199"/>
                  </a:lnTo>
                  <a:lnTo>
                    <a:pt x="1416262" y="1236661"/>
                  </a:lnTo>
                  <a:lnTo>
                    <a:pt x="1438589" y="1202258"/>
                  </a:lnTo>
                  <a:lnTo>
                    <a:pt x="1458131" y="1166040"/>
                  </a:lnTo>
                  <a:lnTo>
                    <a:pt x="1474815" y="1128055"/>
                  </a:lnTo>
                  <a:lnTo>
                    <a:pt x="1488566" y="1088353"/>
                  </a:lnTo>
                  <a:lnTo>
                    <a:pt x="1499312" y="1046982"/>
                  </a:lnTo>
                  <a:lnTo>
                    <a:pt x="1506977" y="1003991"/>
                  </a:lnTo>
                  <a:lnTo>
                    <a:pt x="1511489" y="959429"/>
                  </a:lnTo>
                  <a:lnTo>
                    <a:pt x="1512773" y="913345"/>
                  </a:lnTo>
                  <a:lnTo>
                    <a:pt x="975525" y="913345"/>
                  </a:lnTo>
                  <a:lnTo>
                    <a:pt x="974889" y="951528"/>
                  </a:lnTo>
                  <a:lnTo>
                    <a:pt x="972112" y="993069"/>
                  </a:lnTo>
                  <a:lnTo>
                    <a:pt x="965890" y="1035871"/>
                  </a:lnTo>
                  <a:lnTo>
                    <a:pt x="954921" y="1077838"/>
                  </a:lnTo>
                  <a:lnTo>
                    <a:pt x="937899" y="1116875"/>
                  </a:lnTo>
                  <a:lnTo>
                    <a:pt x="913522" y="1150886"/>
                  </a:lnTo>
                  <a:lnTo>
                    <a:pt x="880486" y="1177775"/>
                  </a:lnTo>
                  <a:lnTo>
                    <a:pt x="837487" y="1195445"/>
                  </a:lnTo>
                  <a:lnTo>
                    <a:pt x="783221" y="1201801"/>
                  </a:lnTo>
                  <a:lnTo>
                    <a:pt x="750703" y="1199917"/>
                  </a:lnTo>
                  <a:lnTo>
                    <a:pt x="690522" y="1182787"/>
                  </a:lnTo>
                  <a:lnTo>
                    <a:pt x="638455" y="1143265"/>
                  </a:lnTo>
                  <a:lnTo>
                    <a:pt x="596471" y="1075856"/>
                  </a:lnTo>
                  <a:lnTo>
                    <a:pt x="579876" y="1029978"/>
                  </a:lnTo>
                  <a:lnTo>
                    <a:pt x="566541" y="975069"/>
                  </a:lnTo>
                  <a:lnTo>
                    <a:pt x="556710" y="910441"/>
                  </a:lnTo>
                  <a:lnTo>
                    <a:pt x="550632" y="835410"/>
                  </a:lnTo>
                  <a:lnTo>
                    <a:pt x="548551" y="749287"/>
                  </a:lnTo>
                  <a:lnTo>
                    <a:pt x="549402" y="692832"/>
                  </a:lnTo>
                  <a:lnTo>
                    <a:pt x="552146" y="638587"/>
                  </a:lnTo>
                  <a:lnTo>
                    <a:pt x="557069" y="586953"/>
                  </a:lnTo>
                  <a:lnTo>
                    <a:pt x="564455" y="538331"/>
                  </a:lnTo>
                  <a:lnTo>
                    <a:pt x="574592" y="493123"/>
                  </a:lnTo>
                  <a:lnTo>
                    <a:pt x="587763" y="451730"/>
                  </a:lnTo>
                  <a:lnTo>
                    <a:pt x="604254" y="414554"/>
                  </a:lnTo>
                  <a:lnTo>
                    <a:pt x="624352" y="381996"/>
                  </a:lnTo>
                  <a:lnTo>
                    <a:pt x="676507" y="332340"/>
                  </a:lnTo>
                  <a:lnTo>
                    <a:pt x="746513" y="305973"/>
                  </a:lnTo>
                  <a:lnTo>
                    <a:pt x="788923" y="302526"/>
                  </a:lnTo>
                  <a:lnTo>
                    <a:pt x="836865" y="307527"/>
                  </a:lnTo>
                  <a:lnTo>
                    <a:pt x="877013" y="321842"/>
                  </a:lnTo>
                  <a:lnTo>
                    <a:pt x="909799" y="344444"/>
                  </a:lnTo>
                  <a:lnTo>
                    <a:pt x="935655" y="374302"/>
                  </a:lnTo>
                  <a:lnTo>
                    <a:pt x="955013" y="410388"/>
                  </a:lnTo>
                  <a:lnTo>
                    <a:pt x="968305" y="451672"/>
                  </a:lnTo>
                  <a:lnTo>
                    <a:pt x="975963" y="497125"/>
                  </a:lnTo>
                  <a:lnTo>
                    <a:pt x="978420" y="545719"/>
                  </a:lnTo>
                  <a:lnTo>
                    <a:pt x="1504264" y="545719"/>
                  </a:lnTo>
                  <a:lnTo>
                    <a:pt x="1497364" y="475948"/>
                  </a:lnTo>
                  <a:lnTo>
                    <a:pt x="1490057" y="435713"/>
                  </a:lnTo>
                  <a:lnTo>
                    <a:pt x="1478540" y="392661"/>
                  </a:lnTo>
                  <a:lnTo>
                    <a:pt x="1461587" y="347356"/>
                  </a:lnTo>
                  <a:lnTo>
                    <a:pt x="1437970" y="300359"/>
                  </a:lnTo>
                  <a:lnTo>
                    <a:pt x="1406461" y="252234"/>
                  </a:lnTo>
                  <a:lnTo>
                    <a:pt x="1365834" y="203542"/>
                  </a:lnTo>
                  <a:lnTo>
                    <a:pt x="1326409" y="165088"/>
                  </a:lnTo>
                  <a:lnTo>
                    <a:pt x="1284214" y="131709"/>
                  </a:lnTo>
                  <a:lnTo>
                    <a:pt x="1239789" y="103056"/>
                  </a:lnTo>
                  <a:lnTo>
                    <a:pt x="1193674" y="78781"/>
                  </a:lnTo>
                  <a:lnTo>
                    <a:pt x="1146410" y="58538"/>
                  </a:lnTo>
                  <a:lnTo>
                    <a:pt x="1098537" y="41979"/>
                  </a:lnTo>
                  <a:lnTo>
                    <a:pt x="1050594" y="28756"/>
                  </a:lnTo>
                  <a:lnTo>
                    <a:pt x="1003123" y="18520"/>
                  </a:lnTo>
                  <a:lnTo>
                    <a:pt x="956663" y="10926"/>
                  </a:lnTo>
                  <a:lnTo>
                    <a:pt x="911755" y="5624"/>
                  </a:lnTo>
                  <a:lnTo>
                    <a:pt x="868939" y="2268"/>
                  </a:lnTo>
                  <a:lnTo>
                    <a:pt x="828755" y="509"/>
                  </a:lnTo>
                  <a:lnTo>
                    <a:pt x="791743" y="0"/>
                  </a:lnTo>
                  <a:close/>
                </a:path>
              </a:pathLst>
            </a:custGeom>
            <a:solidFill>
              <a:schemeClr val="lt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99" name="Google Shape;899;p52"/>
            <p:cNvSpPr/>
            <p:nvPr/>
          </p:nvSpPr>
          <p:spPr>
            <a:xfrm>
              <a:off x="15618966" y="8448213"/>
              <a:ext cx="177512" cy="238587"/>
            </a:xfrm>
            <a:custGeom>
              <a:rect b="b" l="l" r="r" t="t"/>
              <a:pathLst>
                <a:path extrusionOk="0" h="2041525" w="1518919">
                  <a:moveTo>
                    <a:pt x="537070" y="0"/>
                  </a:moveTo>
                  <a:lnTo>
                    <a:pt x="0" y="0"/>
                  </a:lnTo>
                  <a:lnTo>
                    <a:pt x="0" y="2041525"/>
                  </a:lnTo>
                  <a:lnTo>
                    <a:pt x="531545" y="2041525"/>
                  </a:lnTo>
                  <a:lnTo>
                    <a:pt x="531658" y="1331811"/>
                  </a:lnTo>
                  <a:lnTo>
                    <a:pt x="532449" y="1270577"/>
                  </a:lnTo>
                  <a:lnTo>
                    <a:pt x="534596" y="1215862"/>
                  </a:lnTo>
                  <a:lnTo>
                    <a:pt x="538776" y="1167524"/>
                  </a:lnTo>
                  <a:lnTo>
                    <a:pt x="545668" y="1125423"/>
                  </a:lnTo>
                  <a:lnTo>
                    <a:pt x="566503" y="1061420"/>
                  </a:lnTo>
                  <a:lnTo>
                    <a:pt x="586159" y="1023732"/>
                  </a:lnTo>
                  <a:lnTo>
                    <a:pt x="614417" y="987530"/>
                  </a:lnTo>
                  <a:lnTo>
                    <a:pt x="653109" y="956772"/>
                  </a:lnTo>
                  <a:lnTo>
                    <a:pt x="704068" y="935415"/>
                  </a:lnTo>
                  <a:lnTo>
                    <a:pt x="769124" y="927417"/>
                  </a:lnTo>
                  <a:lnTo>
                    <a:pt x="823946" y="932909"/>
                  </a:lnTo>
                  <a:lnTo>
                    <a:pt x="868830" y="948347"/>
                  </a:lnTo>
                  <a:lnTo>
                    <a:pt x="904771" y="972176"/>
                  </a:lnTo>
                  <a:lnTo>
                    <a:pt x="932761" y="1002840"/>
                  </a:lnTo>
                  <a:lnTo>
                    <a:pt x="953796" y="1038782"/>
                  </a:lnTo>
                  <a:lnTo>
                    <a:pt x="968868" y="1078447"/>
                  </a:lnTo>
                  <a:lnTo>
                    <a:pt x="978971" y="1120278"/>
                  </a:lnTo>
                  <a:lnTo>
                    <a:pt x="985099" y="1162720"/>
                  </a:lnTo>
                  <a:lnTo>
                    <a:pt x="988246" y="1204218"/>
                  </a:lnTo>
                  <a:lnTo>
                    <a:pt x="989405" y="1243214"/>
                  </a:lnTo>
                  <a:lnTo>
                    <a:pt x="989571" y="1278153"/>
                  </a:lnTo>
                  <a:lnTo>
                    <a:pt x="989571" y="2041525"/>
                  </a:lnTo>
                  <a:lnTo>
                    <a:pt x="1518475" y="2041525"/>
                  </a:lnTo>
                  <a:lnTo>
                    <a:pt x="1518369" y="1162974"/>
                  </a:lnTo>
                  <a:lnTo>
                    <a:pt x="1517625" y="1112078"/>
                  </a:lnTo>
                  <a:lnTo>
                    <a:pt x="1515606" y="1063157"/>
                  </a:lnTo>
                  <a:lnTo>
                    <a:pt x="1511675" y="1016148"/>
                  </a:lnTo>
                  <a:lnTo>
                    <a:pt x="1505194" y="970985"/>
                  </a:lnTo>
                  <a:lnTo>
                    <a:pt x="1495526" y="927606"/>
                  </a:lnTo>
                  <a:lnTo>
                    <a:pt x="1482032" y="885945"/>
                  </a:lnTo>
                  <a:lnTo>
                    <a:pt x="1464077" y="845938"/>
                  </a:lnTo>
                  <a:lnTo>
                    <a:pt x="1441021" y="807522"/>
                  </a:lnTo>
                  <a:lnTo>
                    <a:pt x="1412228" y="770631"/>
                  </a:lnTo>
                  <a:lnTo>
                    <a:pt x="1377061" y="735203"/>
                  </a:lnTo>
                  <a:lnTo>
                    <a:pt x="1337502" y="701957"/>
                  </a:lnTo>
                  <a:lnTo>
                    <a:pt x="1296297" y="673671"/>
                  </a:lnTo>
                  <a:lnTo>
                    <a:pt x="1253677" y="650064"/>
                  </a:lnTo>
                  <a:lnTo>
                    <a:pt x="1209872" y="630857"/>
                  </a:lnTo>
                  <a:lnTo>
                    <a:pt x="1165113" y="615769"/>
                  </a:lnTo>
                  <a:lnTo>
                    <a:pt x="1119631" y="604521"/>
                  </a:lnTo>
                  <a:lnTo>
                    <a:pt x="1073656" y="596834"/>
                  </a:lnTo>
                  <a:lnTo>
                    <a:pt x="1027419" y="592426"/>
                  </a:lnTo>
                  <a:lnTo>
                    <a:pt x="981151" y="591019"/>
                  </a:lnTo>
                  <a:lnTo>
                    <a:pt x="907719" y="594718"/>
                  </a:lnTo>
                  <a:lnTo>
                    <a:pt x="841598" y="604999"/>
                  </a:lnTo>
                  <a:lnTo>
                    <a:pt x="782464" y="620640"/>
                  </a:lnTo>
                  <a:lnTo>
                    <a:pt x="729994" y="640421"/>
                  </a:lnTo>
                  <a:lnTo>
                    <a:pt x="683868" y="663117"/>
                  </a:lnTo>
                  <a:lnTo>
                    <a:pt x="643760" y="687509"/>
                  </a:lnTo>
                  <a:lnTo>
                    <a:pt x="609349" y="712373"/>
                  </a:lnTo>
                  <a:lnTo>
                    <a:pt x="556327" y="758632"/>
                  </a:lnTo>
                  <a:lnTo>
                    <a:pt x="537070" y="777582"/>
                  </a:lnTo>
                  <a:lnTo>
                    <a:pt x="537070" y="0"/>
                  </a:lnTo>
                  <a:close/>
                </a:path>
              </a:pathLst>
            </a:custGeom>
            <a:solidFill>
              <a:schemeClr val="lt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9 (dark + sidebar)">
  <p:cSld name="Numbers 9 (dark + sidebar)">
    <p:bg>
      <p:bgPr>
        <a:solidFill>
          <a:srgbClr val="FFFFFF"/>
        </a:solidFill>
      </p:bgPr>
    </p:bg>
    <p:spTree>
      <p:nvGrpSpPr>
        <p:cNvPr id="900" name="Shape 900"/>
        <p:cNvGrpSpPr/>
        <p:nvPr/>
      </p:nvGrpSpPr>
      <p:grpSpPr>
        <a:xfrm>
          <a:off x="0" y="0"/>
          <a:ext cx="0" cy="0"/>
          <a:chOff x="0" y="0"/>
          <a:chExt cx="0" cy="0"/>
        </a:xfrm>
      </p:grpSpPr>
      <p:sp>
        <p:nvSpPr>
          <p:cNvPr id="901" name="Google Shape;901;p53"/>
          <p:cNvSpPr/>
          <p:nvPr/>
        </p:nvSpPr>
        <p:spPr>
          <a:xfrm>
            <a:off x="-143838" y="-154112"/>
            <a:ext cx="16399838" cy="9305292"/>
          </a:xfrm>
          <a:custGeom>
            <a:rect b="b" l="l" r="r" t="t"/>
            <a:pathLst>
              <a:path extrusionOk="0" h="9144000" w="16256000">
                <a:moveTo>
                  <a:pt x="16256000" y="0"/>
                </a:moveTo>
                <a:lnTo>
                  <a:pt x="0" y="0"/>
                </a:lnTo>
                <a:lnTo>
                  <a:pt x="0" y="9144000"/>
                </a:lnTo>
                <a:lnTo>
                  <a:pt x="16256000" y="9144000"/>
                </a:lnTo>
                <a:lnTo>
                  <a:pt x="16256000" y="0"/>
                </a:lnTo>
                <a:close/>
              </a:path>
            </a:pathLst>
          </a:custGeom>
          <a:solidFill>
            <a:schemeClr val="dk1">
              <a:alpha val="60000"/>
            </a:scheme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b="0" i="0" sz="1800">
              <a:solidFill>
                <a:schemeClr val="dk1"/>
              </a:solidFill>
              <a:latin typeface="Arial"/>
              <a:ea typeface="Arial"/>
              <a:cs typeface="Arial"/>
              <a:sym typeface="Arial"/>
            </a:endParaRPr>
          </a:p>
        </p:txBody>
      </p:sp>
      <p:sp>
        <p:nvSpPr>
          <p:cNvPr id="902" name="Google Shape;902;p53"/>
          <p:cNvSpPr txBox="1"/>
          <p:nvPr>
            <p:ph type="title"/>
          </p:nvPr>
        </p:nvSpPr>
        <p:spPr>
          <a:xfrm>
            <a:off x="508000" y="313466"/>
            <a:ext cx="11658600" cy="1286734"/>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rgbClr val="FFFFFF"/>
              </a:buClr>
              <a:buSzPts val="4400"/>
              <a:buFont typeface="Arial"/>
              <a:buNone/>
              <a:defRPr>
                <a:solidFill>
                  <a:srgbClr val="FFFF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03" name="Google Shape;903;p53"/>
          <p:cNvSpPr txBox="1"/>
          <p:nvPr>
            <p:ph idx="11" type="ftr"/>
          </p:nvPr>
        </p:nvSpPr>
        <p:spPr>
          <a:xfrm>
            <a:off x="3098800" y="8458200"/>
            <a:ext cx="8763000" cy="3048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04" name="Google Shape;904;p53"/>
          <p:cNvSpPr txBox="1"/>
          <p:nvPr>
            <p:ph idx="12" type="sldNum"/>
          </p:nvPr>
        </p:nvSpPr>
        <p:spPr>
          <a:xfrm>
            <a:off x="508000" y="8475422"/>
            <a:ext cx="990600" cy="287578"/>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1000">
                <a:solidFill>
                  <a:srgbClr val="FFFFFF"/>
                </a:solidFill>
                <a:latin typeface="Arial"/>
                <a:ea typeface="Arial"/>
                <a:cs typeface="Arial"/>
                <a:sym typeface="Arial"/>
              </a:defRPr>
            </a:lvl1pPr>
            <a:lvl2pPr indent="0" lvl="1" marL="0" algn="l">
              <a:spcBef>
                <a:spcPts val="0"/>
              </a:spcBef>
              <a:buNone/>
              <a:defRPr sz="1000">
                <a:solidFill>
                  <a:srgbClr val="FFFFFF"/>
                </a:solidFill>
                <a:latin typeface="Arial"/>
                <a:ea typeface="Arial"/>
                <a:cs typeface="Arial"/>
                <a:sym typeface="Arial"/>
              </a:defRPr>
            </a:lvl2pPr>
            <a:lvl3pPr indent="0" lvl="2" marL="0" algn="l">
              <a:spcBef>
                <a:spcPts val="0"/>
              </a:spcBef>
              <a:buNone/>
              <a:defRPr sz="1000">
                <a:solidFill>
                  <a:srgbClr val="FFFFFF"/>
                </a:solidFill>
                <a:latin typeface="Arial"/>
                <a:ea typeface="Arial"/>
                <a:cs typeface="Arial"/>
                <a:sym typeface="Arial"/>
              </a:defRPr>
            </a:lvl3pPr>
            <a:lvl4pPr indent="0" lvl="3" marL="0" algn="l">
              <a:spcBef>
                <a:spcPts val="0"/>
              </a:spcBef>
              <a:buNone/>
              <a:defRPr sz="1000">
                <a:solidFill>
                  <a:srgbClr val="FFFFFF"/>
                </a:solidFill>
                <a:latin typeface="Arial"/>
                <a:ea typeface="Arial"/>
                <a:cs typeface="Arial"/>
                <a:sym typeface="Arial"/>
              </a:defRPr>
            </a:lvl4pPr>
            <a:lvl5pPr indent="0" lvl="4" marL="0" algn="l">
              <a:spcBef>
                <a:spcPts val="0"/>
              </a:spcBef>
              <a:buNone/>
              <a:defRPr sz="1000">
                <a:solidFill>
                  <a:srgbClr val="FFFFFF"/>
                </a:solidFill>
                <a:latin typeface="Arial"/>
                <a:ea typeface="Arial"/>
                <a:cs typeface="Arial"/>
                <a:sym typeface="Arial"/>
              </a:defRPr>
            </a:lvl5pPr>
            <a:lvl6pPr indent="0" lvl="5" marL="0" algn="l">
              <a:spcBef>
                <a:spcPts val="0"/>
              </a:spcBef>
              <a:buNone/>
              <a:defRPr sz="1000">
                <a:solidFill>
                  <a:srgbClr val="FFFFFF"/>
                </a:solidFill>
                <a:latin typeface="Arial"/>
                <a:ea typeface="Arial"/>
                <a:cs typeface="Arial"/>
                <a:sym typeface="Arial"/>
              </a:defRPr>
            </a:lvl6pPr>
            <a:lvl7pPr indent="0" lvl="6" marL="0" algn="l">
              <a:spcBef>
                <a:spcPts val="0"/>
              </a:spcBef>
              <a:buNone/>
              <a:defRPr sz="1000">
                <a:solidFill>
                  <a:srgbClr val="FFFFFF"/>
                </a:solidFill>
                <a:latin typeface="Arial"/>
                <a:ea typeface="Arial"/>
                <a:cs typeface="Arial"/>
                <a:sym typeface="Arial"/>
              </a:defRPr>
            </a:lvl7pPr>
            <a:lvl8pPr indent="0" lvl="7" marL="0" algn="l">
              <a:spcBef>
                <a:spcPts val="0"/>
              </a:spcBef>
              <a:buNone/>
              <a:defRPr sz="1000">
                <a:solidFill>
                  <a:srgbClr val="FFFFFF"/>
                </a:solidFill>
                <a:latin typeface="Arial"/>
                <a:ea typeface="Arial"/>
                <a:cs typeface="Arial"/>
                <a:sym typeface="Arial"/>
              </a:defRPr>
            </a:lvl8pPr>
            <a:lvl9pPr indent="0" lvl="8" marL="0" algn="l">
              <a:spcBef>
                <a:spcPts val="0"/>
              </a:spcBef>
              <a:buNone/>
              <a:defRPr sz="1000">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905" name="Google Shape;905;p53"/>
          <p:cNvSpPr txBox="1"/>
          <p:nvPr>
            <p:ph idx="1" type="body"/>
          </p:nvPr>
        </p:nvSpPr>
        <p:spPr>
          <a:xfrm>
            <a:off x="1803400" y="2212349"/>
            <a:ext cx="2266319" cy="1219200"/>
          </a:xfrm>
          <a:prstGeom prst="rect">
            <a:avLst/>
          </a:prstGeom>
          <a:noFill/>
          <a:ln>
            <a:noFill/>
          </a:ln>
        </p:spPr>
        <p:txBody>
          <a:bodyPr anchorCtr="0" anchor="t" bIns="180000" lIns="108000" spcFirstLastPara="1" rIns="91425" wrap="square" tIns="0">
            <a:noAutofit/>
          </a:bodyPr>
          <a:lstStyle>
            <a:lvl1pPr indent="-228600" lvl="0" marL="457200" marR="0" rtl="0" algn="l">
              <a:lnSpc>
                <a:spcPct val="90000"/>
              </a:lnSpc>
              <a:spcBef>
                <a:spcPts val="0"/>
              </a:spcBef>
              <a:spcAft>
                <a:spcPts val="0"/>
              </a:spcAft>
              <a:buClr>
                <a:srgbClr val="FFFFFF"/>
              </a:buClr>
              <a:buSzPts val="1600"/>
              <a:buFont typeface="Arial"/>
              <a:buNone/>
              <a:defRPr b="0" sz="1600">
                <a:solidFill>
                  <a:srgbClr val="FFFFFF"/>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906" name="Google Shape;906;p53"/>
          <p:cNvSpPr txBox="1"/>
          <p:nvPr>
            <p:ph idx="2" type="body"/>
          </p:nvPr>
        </p:nvSpPr>
        <p:spPr>
          <a:xfrm>
            <a:off x="508315" y="2209800"/>
            <a:ext cx="1295085" cy="6096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0"/>
              </a:spcBef>
              <a:spcAft>
                <a:spcPts val="0"/>
              </a:spcAft>
              <a:buClr>
                <a:srgbClr val="FFFFFF"/>
              </a:buClr>
              <a:buSzPts val="3600"/>
              <a:buFont typeface="Arial"/>
              <a:buNone/>
              <a:defRPr b="1" sz="3600">
                <a:solidFill>
                  <a:srgbClr val="FFFFFF"/>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907" name="Google Shape;907;p53"/>
          <p:cNvSpPr txBox="1"/>
          <p:nvPr>
            <p:ph idx="3" type="body"/>
          </p:nvPr>
        </p:nvSpPr>
        <p:spPr>
          <a:xfrm>
            <a:off x="1803400" y="4269749"/>
            <a:ext cx="2266319" cy="1219200"/>
          </a:xfrm>
          <a:prstGeom prst="rect">
            <a:avLst/>
          </a:prstGeom>
          <a:noFill/>
          <a:ln>
            <a:noFill/>
          </a:ln>
        </p:spPr>
        <p:txBody>
          <a:bodyPr anchorCtr="0" anchor="t" bIns="180000" lIns="108000" spcFirstLastPara="1" rIns="91425" wrap="square" tIns="0">
            <a:noAutofit/>
          </a:bodyPr>
          <a:lstStyle>
            <a:lvl1pPr indent="-228600" lvl="0" marL="457200" marR="0" rtl="0" algn="l">
              <a:lnSpc>
                <a:spcPct val="90000"/>
              </a:lnSpc>
              <a:spcBef>
                <a:spcPts val="0"/>
              </a:spcBef>
              <a:spcAft>
                <a:spcPts val="0"/>
              </a:spcAft>
              <a:buClr>
                <a:srgbClr val="FFFFFF"/>
              </a:buClr>
              <a:buSzPts val="1600"/>
              <a:buFont typeface="Arial"/>
              <a:buNone/>
              <a:defRPr b="0" sz="1600">
                <a:solidFill>
                  <a:srgbClr val="FFFFFF"/>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908" name="Google Shape;908;p53"/>
          <p:cNvSpPr txBox="1"/>
          <p:nvPr>
            <p:ph idx="4" type="body"/>
          </p:nvPr>
        </p:nvSpPr>
        <p:spPr>
          <a:xfrm>
            <a:off x="508315" y="4283250"/>
            <a:ext cx="1295085" cy="6096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0"/>
              </a:spcBef>
              <a:spcAft>
                <a:spcPts val="0"/>
              </a:spcAft>
              <a:buClr>
                <a:srgbClr val="FFFFFF"/>
              </a:buClr>
              <a:buSzPts val="3600"/>
              <a:buFont typeface="Arial"/>
              <a:buNone/>
              <a:defRPr b="1" sz="3600">
                <a:solidFill>
                  <a:srgbClr val="FFFFFF"/>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909" name="Google Shape;909;p53"/>
          <p:cNvSpPr txBox="1"/>
          <p:nvPr>
            <p:ph idx="5" type="body"/>
          </p:nvPr>
        </p:nvSpPr>
        <p:spPr>
          <a:xfrm>
            <a:off x="1803400" y="6400800"/>
            <a:ext cx="2266319" cy="1219200"/>
          </a:xfrm>
          <a:prstGeom prst="rect">
            <a:avLst/>
          </a:prstGeom>
          <a:noFill/>
          <a:ln>
            <a:noFill/>
          </a:ln>
        </p:spPr>
        <p:txBody>
          <a:bodyPr anchorCtr="0" anchor="t" bIns="180000" lIns="108000" spcFirstLastPara="1" rIns="91425" wrap="square" tIns="0">
            <a:noAutofit/>
          </a:bodyPr>
          <a:lstStyle>
            <a:lvl1pPr indent="-228600" lvl="0" marL="457200" marR="0" rtl="0" algn="l">
              <a:lnSpc>
                <a:spcPct val="90000"/>
              </a:lnSpc>
              <a:spcBef>
                <a:spcPts val="0"/>
              </a:spcBef>
              <a:spcAft>
                <a:spcPts val="0"/>
              </a:spcAft>
              <a:buClr>
                <a:srgbClr val="FFFFFF"/>
              </a:buClr>
              <a:buSzPts val="1600"/>
              <a:buFont typeface="Arial"/>
              <a:buNone/>
              <a:defRPr b="0" sz="1600">
                <a:solidFill>
                  <a:srgbClr val="FFFFFF"/>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910" name="Google Shape;910;p53"/>
          <p:cNvSpPr txBox="1"/>
          <p:nvPr>
            <p:ph idx="6" type="body"/>
          </p:nvPr>
        </p:nvSpPr>
        <p:spPr>
          <a:xfrm>
            <a:off x="508315" y="6398251"/>
            <a:ext cx="1295085" cy="6096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0"/>
              </a:spcBef>
              <a:spcAft>
                <a:spcPts val="0"/>
              </a:spcAft>
              <a:buClr>
                <a:srgbClr val="FFFFFF"/>
              </a:buClr>
              <a:buSzPts val="3600"/>
              <a:buFont typeface="Arial"/>
              <a:buNone/>
              <a:defRPr b="1" sz="3600">
                <a:solidFill>
                  <a:srgbClr val="FFFFFF"/>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911" name="Google Shape;911;p53"/>
          <p:cNvSpPr txBox="1"/>
          <p:nvPr>
            <p:ph idx="7" type="body"/>
          </p:nvPr>
        </p:nvSpPr>
        <p:spPr>
          <a:xfrm>
            <a:off x="5689285" y="2225850"/>
            <a:ext cx="2286000" cy="1219200"/>
          </a:xfrm>
          <a:prstGeom prst="rect">
            <a:avLst/>
          </a:prstGeom>
          <a:noFill/>
          <a:ln>
            <a:noFill/>
          </a:ln>
        </p:spPr>
        <p:txBody>
          <a:bodyPr anchorCtr="0" anchor="t" bIns="180000" lIns="108000" spcFirstLastPara="1" rIns="91425" wrap="square" tIns="0">
            <a:noAutofit/>
          </a:bodyPr>
          <a:lstStyle>
            <a:lvl1pPr indent="-228600" lvl="0" marL="457200" marR="0" rtl="0" algn="l">
              <a:lnSpc>
                <a:spcPct val="90000"/>
              </a:lnSpc>
              <a:spcBef>
                <a:spcPts val="0"/>
              </a:spcBef>
              <a:spcAft>
                <a:spcPts val="0"/>
              </a:spcAft>
              <a:buClr>
                <a:srgbClr val="FFFFFF"/>
              </a:buClr>
              <a:buSzPts val="1600"/>
              <a:buFont typeface="Arial"/>
              <a:buNone/>
              <a:defRPr b="0" sz="1600">
                <a:solidFill>
                  <a:srgbClr val="FFFFFF"/>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912" name="Google Shape;912;p53"/>
          <p:cNvSpPr txBox="1"/>
          <p:nvPr>
            <p:ph idx="8" type="body"/>
          </p:nvPr>
        </p:nvSpPr>
        <p:spPr>
          <a:xfrm>
            <a:off x="4394200" y="2223301"/>
            <a:ext cx="1295085" cy="6096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0"/>
              </a:spcBef>
              <a:spcAft>
                <a:spcPts val="0"/>
              </a:spcAft>
              <a:buClr>
                <a:srgbClr val="FFFFFF"/>
              </a:buClr>
              <a:buSzPts val="3600"/>
              <a:buFont typeface="Arial"/>
              <a:buNone/>
              <a:defRPr b="1" sz="3600">
                <a:solidFill>
                  <a:srgbClr val="FFFFFF"/>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913" name="Google Shape;913;p53"/>
          <p:cNvSpPr txBox="1"/>
          <p:nvPr>
            <p:ph idx="9" type="body"/>
          </p:nvPr>
        </p:nvSpPr>
        <p:spPr>
          <a:xfrm>
            <a:off x="5689285" y="4283250"/>
            <a:ext cx="2286315" cy="1219200"/>
          </a:xfrm>
          <a:prstGeom prst="rect">
            <a:avLst/>
          </a:prstGeom>
          <a:noFill/>
          <a:ln>
            <a:noFill/>
          </a:ln>
        </p:spPr>
        <p:txBody>
          <a:bodyPr anchorCtr="0" anchor="t" bIns="180000" lIns="108000" spcFirstLastPara="1" rIns="91425" wrap="square" tIns="0">
            <a:noAutofit/>
          </a:bodyPr>
          <a:lstStyle>
            <a:lvl1pPr indent="-228600" lvl="0" marL="457200" marR="0" rtl="0" algn="l">
              <a:lnSpc>
                <a:spcPct val="90000"/>
              </a:lnSpc>
              <a:spcBef>
                <a:spcPts val="0"/>
              </a:spcBef>
              <a:spcAft>
                <a:spcPts val="0"/>
              </a:spcAft>
              <a:buClr>
                <a:srgbClr val="FFFFFF"/>
              </a:buClr>
              <a:buSzPts val="1600"/>
              <a:buFont typeface="Arial"/>
              <a:buNone/>
              <a:defRPr b="0" sz="1600">
                <a:solidFill>
                  <a:srgbClr val="FFFFFF"/>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914" name="Google Shape;914;p53"/>
          <p:cNvSpPr txBox="1"/>
          <p:nvPr>
            <p:ph idx="13" type="body"/>
          </p:nvPr>
        </p:nvSpPr>
        <p:spPr>
          <a:xfrm>
            <a:off x="4394200" y="4296751"/>
            <a:ext cx="1295085" cy="6096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0"/>
              </a:spcBef>
              <a:spcAft>
                <a:spcPts val="0"/>
              </a:spcAft>
              <a:buClr>
                <a:srgbClr val="FFFFFF"/>
              </a:buClr>
              <a:buSzPts val="3600"/>
              <a:buFont typeface="Arial"/>
              <a:buNone/>
              <a:defRPr b="1" sz="3600">
                <a:solidFill>
                  <a:srgbClr val="FFFFFF"/>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915" name="Google Shape;915;p53"/>
          <p:cNvSpPr txBox="1"/>
          <p:nvPr>
            <p:ph idx="14" type="body"/>
          </p:nvPr>
        </p:nvSpPr>
        <p:spPr>
          <a:xfrm>
            <a:off x="5689285" y="6414301"/>
            <a:ext cx="2286315" cy="1219200"/>
          </a:xfrm>
          <a:prstGeom prst="rect">
            <a:avLst/>
          </a:prstGeom>
          <a:noFill/>
          <a:ln>
            <a:noFill/>
          </a:ln>
        </p:spPr>
        <p:txBody>
          <a:bodyPr anchorCtr="0" anchor="t" bIns="180000" lIns="108000" spcFirstLastPara="1" rIns="91425" wrap="square" tIns="0">
            <a:noAutofit/>
          </a:bodyPr>
          <a:lstStyle>
            <a:lvl1pPr indent="-228600" lvl="0" marL="457200" marR="0" rtl="0" algn="l">
              <a:lnSpc>
                <a:spcPct val="90000"/>
              </a:lnSpc>
              <a:spcBef>
                <a:spcPts val="0"/>
              </a:spcBef>
              <a:spcAft>
                <a:spcPts val="0"/>
              </a:spcAft>
              <a:buClr>
                <a:srgbClr val="FFFFFF"/>
              </a:buClr>
              <a:buSzPts val="1600"/>
              <a:buFont typeface="Arial"/>
              <a:buNone/>
              <a:defRPr b="0" sz="1600">
                <a:solidFill>
                  <a:srgbClr val="FFFFFF"/>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916" name="Google Shape;916;p53"/>
          <p:cNvSpPr txBox="1"/>
          <p:nvPr>
            <p:ph idx="15" type="body"/>
          </p:nvPr>
        </p:nvSpPr>
        <p:spPr>
          <a:xfrm>
            <a:off x="4394200" y="6411752"/>
            <a:ext cx="1295085" cy="6096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0"/>
              </a:spcBef>
              <a:spcAft>
                <a:spcPts val="0"/>
              </a:spcAft>
              <a:buClr>
                <a:srgbClr val="FFFFFF"/>
              </a:buClr>
              <a:buSzPts val="3600"/>
              <a:buFont typeface="Arial"/>
              <a:buNone/>
              <a:defRPr b="1" sz="3600">
                <a:solidFill>
                  <a:srgbClr val="FFFFFF"/>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917" name="Google Shape;917;p53"/>
          <p:cNvSpPr txBox="1"/>
          <p:nvPr>
            <p:ph idx="16" type="body"/>
          </p:nvPr>
        </p:nvSpPr>
        <p:spPr>
          <a:xfrm>
            <a:off x="9595796" y="2225850"/>
            <a:ext cx="2266004" cy="1219200"/>
          </a:xfrm>
          <a:prstGeom prst="rect">
            <a:avLst/>
          </a:prstGeom>
          <a:noFill/>
          <a:ln>
            <a:noFill/>
          </a:ln>
        </p:spPr>
        <p:txBody>
          <a:bodyPr anchorCtr="0" anchor="t" bIns="180000" lIns="108000" spcFirstLastPara="1" rIns="91425" wrap="square" tIns="0">
            <a:noAutofit/>
          </a:bodyPr>
          <a:lstStyle>
            <a:lvl1pPr indent="-228600" lvl="0" marL="457200" marR="0" rtl="0" algn="l">
              <a:lnSpc>
                <a:spcPct val="90000"/>
              </a:lnSpc>
              <a:spcBef>
                <a:spcPts val="0"/>
              </a:spcBef>
              <a:spcAft>
                <a:spcPts val="0"/>
              </a:spcAft>
              <a:buClr>
                <a:srgbClr val="FFFFFF"/>
              </a:buClr>
              <a:buSzPts val="1600"/>
              <a:buFont typeface="Arial"/>
              <a:buNone/>
              <a:defRPr b="0" sz="1600">
                <a:solidFill>
                  <a:srgbClr val="FFFFFF"/>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918" name="Google Shape;918;p53"/>
          <p:cNvSpPr txBox="1"/>
          <p:nvPr>
            <p:ph idx="17" type="body"/>
          </p:nvPr>
        </p:nvSpPr>
        <p:spPr>
          <a:xfrm>
            <a:off x="8300711" y="2223301"/>
            <a:ext cx="1295085" cy="6096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0"/>
              </a:spcBef>
              <a:spcAft>
                <a:spcPts val="0"/>
              </a:spcAft>
              <a:buClr>
                <a:srgbClr val="FFFFFF"/>
              </a:buClr>
              <a:buSzPts val="3600"/>
              <a:buFont typeface="Arial"/>
              <a:buNone/>
              <a:defRPr b="1" sz="3600">
                <a:solidFill>
                  <a:srgbClr val="FFFFFF"/>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919" name="Google Shape;919;p53"/>
          <p:cNvSpPr txBox="1"/>
          <p:nvPr>
            <p:ph idx="18" type="body"/>
          </p:nvPr>
        </p:nvSpPr>
        <p:spPr>
          <a:xfrm>
            <a:off x="9595796" y="4283250"/>
            <a:ext cx="2266004" cy="1219200"/>
          </a:xfrm>
          <a:prstGeom prst="rect">
            <a:avLst/>
          </a:prstGeom>
          <a:noFill/>
          <a:ln>
            <a:noFill/>
          </a:ln>
        </p:spPr>
        <p:txBody>
          <a:bodyPr anchorCtr="0" anchor="t" bIns="180000" lIns="108000" spcFirstLastPara="1" rIns="91425" wrap="square" tIns="0">
            <a:noAutofit/>
          </a:bodyPr>
          <a:lstStyle>
            <a:lvl1pPr indent="-228600" lvl="0" marL="457200" marR="0" rtl="0" algn="l">
              <a:lnSpc>
                <a:spcPct val="90000"/>
              </a:lnSpc>
              <a:spcBef>
                <a:spcPts val="0"/>
              </a:spcBef>
              <a:spcAft>
                <a:spcPts val="0"/>
              </a:spcAft>
              <a:buClr>
                <a:srgbClr val="FFFFFF"/>
              </a:buClr>
              <a:buSzPts val="1600"/>
              <a:buFont typeface="Arial"/>
              <a:buNone/>
              <a:defRPr b="0" sz="1600">
                <a:solidFill>
                  <a:srgbClr val="FFFFFF"/>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920" name="Google Shape;920;p53"/>
          <p:cNvSpPr txBox="1"/>
          <p:nvPr>
            <p:ph idx="19" type="body"/>
          </p:nvPr>
        </p:nvSpPr>
        <p:spPr>
          <a:xfrm>
            <a:off x="8300711" y="4296751"/>
            <a:ext cx="1295085" cy="6096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0"/>
              </a:spcBef>
              <a:spcAft>
                <a:spcPts val="0"/>
              </a:spcAft>
              <a:buClr>
                <a:srgbClr val="FFFFFF"/>
              </a:buClr>
              <a:buSzPts val="3600"/>
              <a:buFont typeface="Arial"/>
              <a:buNone/>
              <a:defRPr b="1" sz="3600">
                <a:solidFill>
                  <a:srgbClr val="FFFFFF"/>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921" name="Google Shape;921;p53"/>
          <p:cNvSpPr txBox="1"/>
          <p:nvPr>
            <p:ph idx="20" type="body"/>
          </p:nvPr>
        </p:nvSpPr>
        <p:spPr>
          <a:xfrm>
            <a:off x="9595796" y="6414301"/>
            <a:ext cx="2266004" cy="1219200"/>
          </a:xfrm>
          <a:prstGeom prst="rect">
            <a:avLst/>
          </a:prstGeom>
          <a:noFill/>
          <a:ln>
            <a:noFill/>
          </a:ln>
        </p:spPr>
        <p:txBody>
          <a:bodyPr anchorCtr="0" anchor="t" bIns="180000" lIns="108000" spcFirstLastPara="1" rIns="91425" wrap="square" tIns="0">
            <a:noAutofit/>
          </a:bodyPr>
          <a:lstStyle>
            <a:lvl1pPr indent="-228600" lvl="0" marL="457200" marR="0" rtl="0" algn="l">
              <a:lnSpc>
                <a:spcPct val="90000"/>
              </a:lnSpc>
              <a:spcBef>
                <a:spcPts val="0"/>
              </a:spcBef>
              <a:spcAft>
                <a:spcPts val="0"/>
              </a:spcAft>
              <a:buClr>
                <a:srgbClr val="FFFFFF"/>
              </a:buClr>
              <a:buSzPts val="1600"/>
              <a:buFont typeface="Arial"/>
              <a:buNone/>
              <a:defRPr b="0" sz="1600">
                <a:solidFill>
                  <a:srgbClr val="FFFFFF"/>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922" name="Google Shape;922;p53"/>
          <p:cNvSpPr txBox="1"/>
          <p:nvPr>
            <p:ph idx="21" type="body"/>
          </p:nvPr>
        </p:nvSpPr>
        <p:spPr>
          <a:xfrm>
            <a:off x="8300711" y="6411752"/>
            <a:ext cx="1295085" cy="6096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0"/>
              </a:spcBef>
              <a:spcAft>
                <a:spcPts val="0"/>
              </a:spcAft>
              <a:buClr>
                <a:srgbClr val="FFFFFF"/>
              </a:buClr>
              <a:buSzPts val="3600"/>
              <a:buFont typeface="Arial"/>
              <a:buNone/>
              <a:defRPr b="1" sz="3600">
                <a:solidFill>
                  <a:srgbClr val="FFFFFF"/>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923" name="Google Shape;923;p53"/>
          <p:cNvGrpSpPr/>
          <p:nvPr/>
        </p:nvGrpSpPr>
        <p:grpSpPr>
          <a:xfrm>
            <a:off x="14452600" y="8547494"/>
            <a:ext cx="1295400" cy="215506"/>
            <a:chOff x="14294536" y="8436933"/>
            <a:chExt cx="1501942" cy="249867"/>
          </a:xfrm>
        </p:grpSpPr>
        <p:sp>
          <p:nvSpPr>
            <p:cNvPr id="924" name="Google Shape;924;p53"/>
            <p:cNvSpPr/>
            <p:nvPr/>
          </p:nvSpPr>
          <p:spPr>
            <a:xfrm>
              <a:off x="14294536" y="8436933"/>
              <a:ext cx="210239" cy="249867"/>
            </a:xfrm>
            <a:custGeom>
              <a:rect b="b" l="l" r="r" t="t"/>
              <a:pathLst>
                <a:path extrusionOk="0" h="2138045" w="1798954">
                  <a:moveTo>
                    <a:pt x="893597" y="0"/>
                  </a:moveTo>
                  <a:lnTo>
                    <a:pt x="824723" y="1351"/>
                  </a:lnTo>
                  <a:lnTo>
                    <a:pt x="759023" y="5341"/>
                  </a:lnTo>
                  <a:lnTo>
                    <a:pt x="696458" y="11872"/>
                  </a:lnTo>
                  <a:lnTo>
                    <a:pt x="636988" y="20846"/>
                  </a:lnTo>
                  <a:lnTo>
                    <a:pt x="580577" y="32166"/>
                  </a:lnTo>
                  <a:lnTo>
                    <a:pt x="527185" y="45734"/>
                  </a:lnTo>
                  <a:lnTo>
                    <a:pt x="476773" y="61452"/>
                  </a:lnTo>
                  <a:lnTo>
                    <a:pt x="429303" y="79224"/>
                  </a:lnTo>
                  <a:lnTo>
                    <a:pt x="384737" y="98951"/>
                  </a:lnTo>
                  <a:lnTo>
                    <a:pt x="343035" y="120537"/>
                  </a:lnTo>
                  <a:lnTo>
                    <a:pt x="304160" y="143882"/>
                  </a:lnTo>
                  <a:lnTo>
                    <a:pt x="268072" y="168891"/>
                  </a:lnTo>
                  <a:lnTo>
                    <a:pt x="234734" y="195465"/>
                  </a:lnTo>
                  <a:lnTo>
                    <a:pt x="204106" y="223507"/>
                  </a:lnTo>
                  <a:lnTo>
                    <a:pt x="176149" y="252919"/>
                  </a:lnTo>
                  <a:lnTo>
                    <a:pt x="150827" y="283605"/>
                  </a:lnTo>
                  <a:lnTo>
                    <a:pt x="128099" y="315465"/>
                  </a:lnTo>
                  <a:lnTo>
                    <a:pt x="107927" y="348403"/>
                  </a:lnTo>
                  <a:lnTo>
                    <a:pt x="90273" y="382321"/>
                  </a:lnTo>
                  <a:lnTo>
                    <a:pt x="62363" y="452708"/>
                  </a:lnTo>
                  <a:lnTo>
                    <a:pt x="44061" y="525845"/>
                  </a:lnTo>
                  <a:lnTo>
                    <a:pt x="35058" y="600952"/>
                  </a:lnTo>
                  <a:lnTo>
                    <a:pt x="33947" y="639000"/>
                  </a:lnTo>
                  <a:lnTo>
                    <a:pt x="36891" y="703709"/>
                  </a:lnTo>
                  <a:lnTo>
                    <a:pt x="45383" y="763158"/>
                  </a:lnTo>
                  <a:lnTo>
                    <a:pt x="58908" y="817583"/>
                  </a:lnTo>
                  <a:lnTo>
                    <a:pt x="76950" y="867222"/>
                  </a:lnTo>
                  <a:lnTo>
                    <a:pt x="98997" y="912313"/>
                  </a:lnTo>
                  <a:lnTo>
                    <a:pt x="124533" y="953093"/>
                  </a:lnTo>
                  <a:lnTo>
                    <a:pt x="153045" y="989798"/>
                  </a:lnTo>
                  <a:lnTo>
                    <a:pt x="184018" y="1022668"/>
                  </a:lnTo>
                  <a:lnTo>
                    <a:pt x="216938" y="1051938"/>
                  </a:lnTo>
                  <a:lnTo>
                    <a:pt x="251290" y="1077847"/>
                  </a:lnTo>
                  <a:lnTo>
                    <a:pt x="286560" y="1100632"/>
                  </a:lnTo>
                  <a:lnTo>
                    <a:pt x="322235" y="1120530"/>
                  </a:lnTo>
                  <a:lnTo>
                    <a:pt x="357799" y="1137778"/>
                  </a:lnTo>
                  <a:lnTo>
                    <a:pt x="426539" y="1165278"/>
                  </a:lnTo>
                  <a:lnTo>
                    <a:pt x="488667" y="1185028"/>
                  </a:lnTo>
                  <a:lnTo>
                    <a:pt x="1040638" y="1329004"/>
                  </a:lnTo>
                  <a:lnTo>
                    <a:pt x="1100708" y="1349747"/>
                  </a:lnTo>
                  <a:lnTo>
                    <a:pt x="1146350" y="1375286"/>
                  </a:lnTo>
                  <a:lnTo>
                    <a:pt x="1179128" y="1405696"/>
                  </a:lnTo>
                  <a:lnTo>
                    <a:pt x="1200605" y="1441053"/>
                  </a:lnTo>
                  <a:lnTo>
                    <a:pt x="1212344" y="1481431"/>
                  </a:lnTo>
                  <a:lnTo>
                    <a:pt x="1215910" y="1526908"/>
                  </a:lnTo>
                  <a:lnTo>
                    <a:pt x="1209946" y="1584569"/>
                  </a:lnTo>
                  <a:lnTo>
                    <a:pt x="1193440" y="1631778"/>
                  </a:lnTo>
                  <a:lnTo>
                    <a:pt x="1168470" y="1669580"/>
                  </a:lnTo>
                  <a:lnTo>
                    <a:pt x="1137113" y="1699020"/>
                  </a:lnTo>
                  <a:lnTo>
                    <a:pt x="1101447" y="1721144"/>
                  </a:lnTo>
                  <a:lnTo>
                    <a:pt x="1063550" y="1736996"/>
                  </a:lnTo>
                  <a:lnTo>
                    <a:pt x="1025501" y="1747623"/>
                  </a:lnTo>
                  <a:lnTo>
                    <a:pt x="957255" y="1757378"/>
                  </a:lnTo>
                  <a:lnTo>
                    <a:pt x="913333" y="1758772"/>
                  </a:lnTo>
                  <a:lnTo>
                    <a:pt x="841399" y="1754783"/>
                  </a:lnTo>
                  <a:lnTo>
                    <a:pt x="780321" y="1743521"/>
                  </a:lnTo>
                  <a:lnTo>
                    <a:pt x="729200" y="1726045"/>
                  </a:lnTo>
                  <a:lnTo>
                    <a:pt x="687140" y="1703411"/>
                  </a:lnTo>
                  <a:lnTo>
                    <a:pt x="653245" y="1676677"/>
                  </a:lnTo>
                  <a:lnTo>
                    <a:pt x="626617" y="1646900"/>
                  </a:lnTo>
                  <a:lnTo>
                    <a:pt x="591576" y="1582450"/>
                  </a:lnTo>
                  <a:lnTo>
                    <a:pt x="574842" y="1518521"/>
                  </a:lnTo>
                  <a:lnTo>
                    <a:pt x="569242" y="1463572"/>
                  </a:lnTo>
                  <a:lnTo>
                    <a:pt x="568375" y="1442110"/>
                  </a:lnTo>
                  <a:lnTo>
                    <a:pt x="0" y="1442110"/>
                  </a:lnTo>
                  <a:lnTo>
                    <a:pt x="2894" y="1507095"/>
                  </a:lnTo>
                  <a:lnTo>
                    <a:pt x="6534" y="1547515"/>
                  </a:lnTo>
                  <a:lnTo>
                    <a:pt x="12816" y="1592021"/>
                  </a:lnTo>
                  <a:lnTo>
                    <a:pt x="22621" y="1639714"/>
                  </a:lnTo>
                  <a:lnTo>
                    <a:pt x="36835" y="1689694"/>
                  </a:lnTo>
                  <a:lnTo>
                    <a:pt x="56341" y="1741061"/>
                  </a:lnTo>
                  <a:lnTo>
                    <a:pt x="82022" y="1792917"/>
                  </a:lnTo>
                  <a:lnTo>
                    <a:pt x="114763" y="1844362"/>
                  </a:lnTo>
                  <a:lnTo>
                    <a:pt x="155447" y="1894497"/>
                  </a:lnTo>
                  <a:lnTo>
                    <a:pt x="192206" y="1931723"/>
                  </a:lnTo>
                  <a:lnTo>
                    <a:pt x="232189" y="1965043"/>
                  </a:lnTo>
                  <a:lnTo>
                    <a:pt x="274978" y="1994666"/>
                  </a:lnTo>
                  <a:lnTo>
                    <a:pt x="320156" y="2020799"/>
                  </a:lnTo>
                  <a:lnTo>
                    <a:pt x="367305" y="2043649"/>
                  </a:lnTo>
                  <a:lnTo>
                    <a:pt x="416005" y="2063423"/>
                  </a:lnTo>
                  <a:lnTo>
                    <a:pt x="465839" y="2080330"/>
                  </a:lnTo>
                  <a:lnTo>
                    <a:pt x="516389" y="2094576"/>
                  </a:lnTo>
                  <a:lnTo>
                    <a:pt x="567237" y="2106369"/>
                  </a:lnTo>
                  <a:lnTo>
                    <a:pt x="617965" y="2115916"/>
                  </a:lnTo>
                  <a:lnTo>
                    <a:pt x="668155" y="2123426"/>
                  </a:lnTo>
                  <a:lnTo>
                    <a:pt x="717387" y="2129104"/>
                  </a:lnTo>
                  <a:lnTo>
                    <a:pt x="765246" y="2133160"/>
                  </a:lnTo>
                  <a:lnTo>
                    <a:pt x="811311" y="2135800"/>
                  </a:lnTo>
                  <a:lnTo>
                    <a:pt x="855165" y="2137232"/>
                  </a:lnTo>
                  <a:lnTo>
                    <a:pt x="896391" y="2137664"/>
                  </a:lnTo>
                  <a:lnTo>
                    <a:pt x="950751" y="2136883"/>
                  </a:lnTo>
                  <a:lnTo>
                    <a:pt x="1004108" y="2134531"/>
                  </a:lnTo>
                  <a:lnTo>
                    <a:pt x="1056387" y="2130595"/>
                  </a:lnTo>
                  <a:lnTo>
                    <a:pt x="1107515" y="2125063"/>
                  </a:lnTo>
                  <a:lnTo>
                    <a:pt x="1157418" y="2117920"/>
                  </a:lnTo>
                  <a:lnTo>
                    <a:pt x="1206024" y="2109153"/>
                  </a:lnTo>
                  <a:lnTo>
                    <a:pt x="1253258" y="2098750"/>
                  </a:lnTo>
                  <a:lnTo>
                    <a:pt x="1299048" y="2086697"/>
                  </a:lnTo>
                  <a:lnTo>
                    <a:pt x="1343320" y="2072982"/>
                  </a:lnTo>
                  <a:lnTo>
                    <a:pt x="1386000" y="2057590"/>
                  </a:lnTo>
                  <a:lnTo>
                    <a:pt x="1427016" y="2040508"/>
                  </a:lnTo>
                  <a:lnTo>
                    <a:pt x="1466293" y="2021724"/>
                  </a:lnTo>
                  <a:lnTo>
                    <a:pt x="1503759" y="2001225"/>
                  </a:lnTo>
                  <a:lnTo>
                    <a:pt x="1539340" y="1978996"/>
                  </a:lnTo>
                  <a:lnTo>
                    <a:pt x="1572962" y="1955025"/>
                  </a:lnTo>
                  <a:lnTo>
                    <a:pt x="1604552" y="1929299"/>
                  </a:lnTo>
                  <a:lnTo>
                    <a:pt x="1634036" y="1901805"/>
                  </a:lnTo>
                  <a:lnTo>
                    <a:pt x="1661342" y="1872529"/>
                  </a:lnTo>
                  <a:lnTo>
                    <a:pt x="1686396" y="1841458"/>
                  </a:lnTo>
                  <a:lnTo>
                    <a:pt x="1709125" y="1808579"/>
                  </a:lnTo>
                  <a:lnTo>
                    <a:pt x="1729454" y="1773879"/>
                  </a:lnTo>
                  <a:lnTo>
                    <a:pt x="1747311" y="1737344"/>
                  </a:lnTo>
                  <a:lnTo>
                    <a:pt x="1762622" y="1698962"/>
                  </a:lnTo>
                  <a:lnTo>
                    <a:pt x="1775314" y="1658719"/>
                  </a:lnTo>
                  <a:lnTo>
                    <a:pt x="1785313" y="1616602"/>
                  </a:lnTo>
                  <a:lnTo>
                    <a:pt x="1792546" y="1572598"/>
                  </a:lnTo>
                  <a:lnTo>
                    <a:pt x="1796940" y="1526694"/>
                  </a:lnTo>
                  <a:lnTo>
                    <a:pt x="1798421" y="1478876"/>
                  </a:lnTo>
                  <a:lnTo>
                    <a:pt x="1796269" y="1419396"/>
                  </a:lnTo>
                  <a:lnTo>
                    <a:pt x="1789973" y="1364433"/>
                  </a:lnTo>
                  <a:lnTo>
                    <a:pt x="1779776" y="1313770"/>
                  </a:lnTo>
                  <a:lnTo>
                    <a:pt x="1765919" y="1267192"/>
                  </a:lnTo>
                  <a:lnTo>
                    <a:pt x="1748644" y="1224481"/>
                  </a:lnTo>
                  <a:lnTo>
                    <a:pt x="1728192" y="1185423"/>
                  </a:lnTo>
                  <a:lnTo>
                    <a:pt x="1704805" y="1149800"/>
                  </a:lnTo>
                  <a:lnTo>
                    <a:pt x="1678725" y="1117397"/>
                  </a:lnTo>
                  <a:lnTo>
                    <a:pt x="1650194" y="1087996"/>
                  </a:lnTo>
                  <a:lnTo>
                    <a:pt x="1619454" y="1061382"/>
                  </a:lnTo>
                  <a:lnTo>
                    <a:pt x="1586745" y="1037339"/>
                  </a:lnTo>
                  <a:lnTo>
                    <a:pt x="1552310" y="1015650"/>
                  </a:lnTo>
                  <a:lnTo>
                    <a:pt x="1516390" y="996099"/>
                  </a:lnTo>
                  <a:lnTo>
                    <a:pt x="1479228" y="978469"/>
                  </a:lnTo>
                  <a:lnTo>
                    <a:pt x="1441064" y="962545"/>
                  </a:lnTo>
                  <a:lnTo>
                    <a:pt x="1402141" y="948110"/>
                  </a:lnTo>
                  <a:lnTo>
                    <a:pt x="1362700" y="934948"/>
                  </a:lnTo>
                  <a:lnTo>
                    <a:pt x="1322984" y="922842"/>
                  </a:lnTo>
                  <a:lnTo>
                    <a:pt x="1283233" y="911576"/>
                  </a:lnTo>
                  <a:lnTo>
                    <a:pt x="1243689" y="900935"/>
                  </a:lnTo>
                  <a:lnTo>
                    <a:pt x="822883" y="791692"/>
                  </a:lnTo>
                  <a:lnTo>
                    <a:pt x="785624" y="780842"/>
                  </a:lnTo>
                  <a:lnTo>
                    <a:pt x="746092" y="766536"/>
                  </a:lnTo>
                  <a:lnTo>
                    <a:pt x="707204" y="747039"/>
                  </a:lnTo>
                  <a:lnTo>
                    <a:pt x="671879" y="720618"/>
                  </a:lnTo>
                  <a:lnTo>
                    <a:pt x="643035" y="685539"/>
                  </a:lnTo>
                  <a:lnTo>
                    <a:pt x="623588" y="640068"/>
                  </a:lnTo>
                  <a:lnTo>
                    <a:pt x="616457" y="582472"/>
                  </a:lnTo>
                  <a:lnTo>
                    <a:pt x="621275" y="538331"/>
                  </a:lnTo>
                  <a:lnTo>
                    <a:pt x="635372" y="497607"/>
                  </a:lnTo>
                  <a:lnTo>
                    <a:pt x="658216" y="461061"/>
                  </a:lnTo>
                  <a:lnTo>
                    <a:pt x="689275" y="429453"/>
                  </a:lnTo>
                  <a:lnTo>
                    <a:pt x="728016" y="403545"/>
                  </a:lnTo>
                  <a:lnTo>
                    <a:pt x="773908" y="384098"/>
                  </a:lnTo>
                  <a:lnTo>
                    <a:pt x="826417" y="371871"/>
                  </a:lnTo>
                  <a:lnTo>
                    <a:pt x="885012" y="367626"/>
                  </a:lnTo>
                  <a:lnTo>
                    <a:pt x="952469" y="372810"/>
                  </a:lnTo>
                  <a:lnTo>
                    <a:pt x="1007577" y="387221"/>
                  </a:lnTo>
                  <a:lnTo>
                    <a:pt x="1051583" y="409153"/>
                  </a:lnTo>
                  <a:lnTo>
                    <a:pt x="1085735" y="436895"/>
                  </a:lnTo>
                  <a:lnTo>
                    <a:pt x="1111283" y="468742"/>
                  </a:lnTo>
                  <a:lnTo>
                    <a:pt x="1129475" y="502983"/>
                  </a:lnTo>
                  <a:lnTo>
                    <a:pt x="1148785" y="571818"/>
                  </a:lnTo>
                  <a:lnTo>
                    <a:pt x="1153654" y="629735"/>
                  </a:lnTo>
                  <a:lnTo>
                    <a:pt x="1153795" y="650328"/>
                  </a:lnTo>
                  <a:lnTo>
                    <a:pt x="1727708" y="650328"/>
                  </a:lnTo>
                  <a:lnTo>
                    <a:pt x="1726442" y="602432"/>
                  </a:lnTo>
                  <a:lnTo>
                    <a:pt x="1722847" y="549677"/>
                  </a:lnTo>
                  <a:lnTo>
                    <a:pt x="1715481" y="493337"/>
                  </a:lnTo>
                  <a:lnTo>
                    <a:pt x="1702903" y="434687"/>
                  </a:lnTo>
                  <a:lnTo>
                    <a:pt x="1683671" y="375002"/>
                  </a:lnTo>
                  <a:lnTo>
                    <a:pt x="1656345" y="315556"/>
                  </a:lnTo>
                  <a:lnTo>
                    <a:pt x="1619483" y="257623"/>
                  </a:lnTo>
                  <a:lnTo>
                    <a:pt x="1571644" y="202477"/>
                  </a:lnTo>
                  <a:lnTo>
                    <a:pt x="1543158" y="176348"/>
                  </a:lnTo>
                  <a:lnTo>
                    <a:pt x="1511387" y="151394"/>
                  </a:lnTo>
                  <a:lnTo>
                    <a:pt x="1476151" y="127774"/>
                  </a:lnTo>
                  <a:lnTo>
                    <a:pt x="1437271" y="105648"/>
                  </a:lnTo>
                  <a:lnTo>
                    <a:pt x="1394565" y="85174"/>
                  </a:lnTo>
                  <a:lnTo>
                    <a:pt x="1347854" y="66512"/>
                  </a:lnTo>
                  <a:lnTo>
                    <a:pt x="1296957" y="49822"/>
                  </a:lnTo>
                  <a:lnTo>
                    <a:pt x="1241695" y="35262"/>
                  </a:lnTo>
                  <a:lnTo>
                    <a:pt x="1181888" y="22992"/>
                  </a:lnTo>
                  <a:lnTo>
                    <a:pt x="1117354" y="13172"/>
                  </a:lnTo>
                  <a:lnTo>
                    <a:pt x="1047915" y="5960"/>
                  </a:lnTo>
                  <a:lnTo>
                    <a:pt x="973389" y="1516"/>
                  </a:lnTo>
                  <a:lnTo>
                    <a:pt x="893597"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925" name="Google Shape;925;p53"/>
            <p:cNvSpPr/>
            <p:nvPr/>
          </p:nvSpPr>
          <p:spPr>
            <a:xfrm>
              <a:off x="14543672" y="8448213"/>
              <a:ext cx="194655" cy="238587"/>
            </a:xfrm>
            <a:custGeom>
              <a:rect b="b" l="l" r="r" t="t"/>
              <a:pathLst>
                <a:path extrusionOk="0" h="2041525" w="1665604">
                  <a:moveTo>
                    <a:pt x="520319" y="0"/>
                  </a:moveTo>
                  <a:lnTo>
                    <a:pt x="0" y="0"/>
                  </a:lnTo>
                  <a:lnTo>
                    <a:pt x="0" y="2041525"/>
                  </a:lnTo>
                  <a:lnTo>
                    <a:pt x="520319" y="2041525"/>
                  </a:lnTo>
                  <a:lnTo>
                    <a:pt x="520319" y="1252639"/>
                  </a:lnTo>
                  <a:lnTo>
                    <a:pt x="1026413" y="2041525"/>
                  </a:lnTo>
                  <a:lnTo>
                    <a:pt x="1665516" y="2041525"/>
                  </a:lnTo>
                  <a:lnTo>
                    <a:pt x="1111250" y="1221574"/>
                  </a:lnTo>
                  <a:lnTo>
                    <a:pt x="1594802" y="622084"/>
                  </a:lnTo>
                  <a:lnTo>
                    <a:pt x="1006678" y="622084"/>
                  </a:lnTo>
                  <a:lnTo>
                    <a:pt x="520319" y="1249870"/>
                  </a:lnTo>
                  <a:lnTo>
                    <a:pt x="520319"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926" name="Google Shape;926;p53"/>
            <p:cNvSpPr/>
            <p:nvPr/>
          </p:nvSpPr>
          <p:spPr>
            <a:xfrm>
              <a:off x="14745615" y="8511292"/>
              <a:ext cx="193022" cy="175508"/>
            </a:xfrm>
            <a:custGeom>
              <a:rect b="b" l="l" r="r" t="t"/>
              <a:pathLst>
                <a:path extrusionOk="0" h="1501775" w="1651634">
                  <a:moveTo>
                    <a:pt x="831316" y="0"/>
                  </a:moveTo>
                  <a:lnTo>
                    <a:pt x="772161" y="1202"/>
                  </a:lnTo>
                  <a:lnTo>
                    <a:pt x="715248" y="4774"/>
                  </a:lnTo>
                  <a:lnTo>
                    <a:pt x="660571" y="10662"/>
                  </a:lnTo>
                  <a:lnTo>
                    <a:pt x="608122" y="18811"/>
                  </a:lnTo>
                  <a:lnTo>
                    <a:pt x="557895" y="29167"/>
                  </a:lnTo>
                  <a:lnTo>
                    <a:pt x="509882" y="41676"/>
                  </a:lnTo>
                  <a:lnTo>
                    <a:pt x="464077" y="56285"/>
                  </a:lnTo>
                  <a:lnTo>
                    <a:pt x="420473" y="72938"/>
                  </a:lnTo>
                  <a:lnTo>
                    <a:pt x="379063" y="91583"/>
                  </a:lnTo>
                  <a:lnTo>
                    <a:pt x="339841" y="112164"/>
                  </a:lnTo>
                  <a:lnTo>
                    <a:pt x="302798" y="134628"/>
                  </a:lnTo>
                  <a:lnTo>
                    <a:pt x="267929" y="158921"/>
                  </a:lnTo>
                  <a:lnTo>
                    <a:pt x="235227" y="184989"/>
                  </a:lnTo>
                  <a:lnTo>
                    <a:pt x="204684" y="212777"/>
                  </a:lnTo>
                  <a:lnTo>
                    <a:pt x="176294" y="242232"/>
                  </a:lnTo>
                  <a:lnTo>
                    <a:pt x="150050" y="273299"/>
                  </a:lnTo>
                  <a:lnTo>
                    <a:pt x="125945" y="305924"/>
                  </a:lnTo>
                  <a:lnTo>
                    <a:pt x="103972" y="340054"/>
                  </a:lnTo>
                  <a:lnTo>
                    <a:pt x="84124" y="375634"/>
                  </a:lnTo>
                  <a:lnTo>
                    <a:pt x="66395" y="412611"/>
                  </a:lnTo>
                  <a:lnTo>
                    <a:pt x="50777" y="450929"/>
                  </a:lnTo>
                  <a:lnTo>
                    <a:pt x="37265" y="490536"/>
                  </a:lnTo>
                  <a:lnTo>
                    <a:pt x="25849" y="531376"/>
                  </a:lnTo>
                  <a:lnTo>
                    <a:pt x="16525" y="573396"/>
                  </a:lnTo>
                  <a:lnTo>
                    <a:pt x="9285" y="616542"/>
                  </a:lnTo>
                  <a:lnTo>
                    <a:pt x="4122" y="660760"/>
                  </a:lnTo>
                  <a:lnTo>
                    <a:pt x="1029" y="705996"/>
                  </a:lnTo>
                  <a:lnTo>
                    <a:pt x="0" y="752195"/>
                  </a:lnTo>
                  <a:lnTo>
                    <a:pt x="873" y="796084"/>
                  </a:lnTo>
                  <a:lnTo>
                    <a:pt x="3690" y="841289"/>
                  </a:lnTo>
                  <a:lnTo>
                    <a:pt x="8746" y="887475"/>
                  </a:lnTo>
                  <a:lnTo>
                    <a:pt x="16335" y="934309"/>
                  </a:lnTo>
                  <a:lnTo>
                    <a:pt x="26753" y="981457"/>
                  </a:lnTo>
                  <a:lnTo>
                    <a:pt x="40293" y="1028584"/>
                  </a:lnTo>
                  <a:lnTo>
                    <a:pt x="57252" y="1075356"/>
                  </a:lnTo>
                  <a:lnTo>
                    <a:pt x="77923" y="1121439"/>
                  </a:lnTo>
                  <a:lnTo>
                    <a:pt x="102602" y="1166499"/>
                  </a:lnTo>
                  <a:lnTo>
                    <a:pt x="131583" y="1210201"/>
                  </a:lnTo>
                  <a:lnTo>
                    <a:pt x="165161" y="1252213"/>
                  </a:lnTo>
                  <a:lnTo>
                    <a:pt x="203631" y="1292199"/>
                  </a:lnTo>
                  <a:lnTo>
                    <a:pt x="234343" y="1319807"/>
                  </a:lnTo>
                  <a:lnTo>
                    <a:pt x="267141" y="1345642"/>
                  </a:lnTo>
                  <a:lnTo>
                    <a:pt x="302125" y="1369661"/>
                  </a:lnTo>
                  <a:lnTo>
                    <a:pt x="339395" y="1391819"/>
                  </a:lnTo>
                  <a:lnTo>
                    <a:pt x="379049" y="1412074"/>
                  </a:lnTo>
                  <a:lnTo>
                    <a:pt x="421187" y="1430382"/>
                  </a:lnTo>
                  <a:lnTo>
                    <a:pt x="465909" y="1446699"/>
                  </a:lnTo>
                  <a:lnTo>
                    <a:pt x="513313" y="1460982"/>
                  </a:lnTo>
                  <a:lnTo>
                    <a:pt x="563500" y="1473187"/>
                  </a:lnTo>
                  <a:lnTo>
                    <a:pt x="616569" y="1483271"/>
                  </a:lnTo>
                  <a:lnTo>
                    <a:pt x="672619" y="1491190"/>
                  </a:lnTo>
                  <a:lnTo>
                    <a:pt x="731749" y="1496900"/>
                  </a:lnTo>
                  <a:lnTo>
                    <a:pt x="794060" y="1500358"/>
                  </a:lnTo>
                  <a:lnTo>
                    <a:pt x="859650" y="1501521"/>
                  </a:lnTo>
                  <a:lnTo>
                    <a:pt x="924832" y="1499990"/>
                  </a:lnTo>
                  <a:lnTo>
                    <a:pt x="986060" y="1495508"/>
                  </a:lnTo>
                  <a:lnTo>
                    <a:pt x="1043495" y="1488236"/>
                  </a:lnTo>
                  <a:lnTo>
                    <a:pt x="1097300" y="1478338"/>
                  </a:lnTo>
                  <a:lnTo>
                    <a:pt x="1147637" y="1465976"/>
                  </a:lnTo>
                  <a:lnTo>
                    <a:pt x="1194669" y="1451313"/>
                  </a:lnTo>
                  <a:lnTo>
                    <a:pt x="1238558" y="1434511"/>
                  </a:lnTo>
                  <a:lnTo>
                    <a:pt x="1279467" y="1415733"/>
                  </a:lnTo>
                  <a:lnTo>
                    <a:pt x="1317558" y="1395142"/>
                  </a:lnTo>
                  <a:lnTo>
                    <a:pt x="1352994" y="1372901"/>
                  </a:lnTo>
                  <a:lnTo>
                    <a:pt x="1385936" y="1349172"/>
                  </a:lnTo>
                  <a:lnTo>
                    <a:pt x="1416549" y="1324118"/>
                  </a:lnTo>
                  <a:lnTo>
                    <a:pt x="1444993" y="1297901"/>
                  </a:lnTo>
                  <a:lnTo>
                    <a:pt x="1479937" y="1259886"/>
                  </a:lnTo>
                  <a:lnTo>
                    <a:pt x="1511329" y="1219505"/>
                  </a:lnTo>
                  <a:lnTo>
                    <a:pt x="1521124" y="1204595"/>
                  </a:lnTo>
                  <a:lnTo>
                    <a:pt x="825792" y="1204595"/>
                  </a:lnTo>
                  <a:lnTo>
                    <a:pt x="791826" y="1203143"/>
                  </a:lnTo>
                  <a:lnTo>
                    <a:pt x="750244" y="1195717"/>
                  </a:lnTo>
                  <a:lnTo>
                    <a:pt x="704996" y="1177706"/>
                  </a:lnTo>
                  <a:lnTo>
                    <a:pt x="660028" y="1144499"/>
                  </a:lnTo>
                  <a:lnTo>
                    <a:pt x="619290" y="1091488"/>
                  </a:lnTo>
                  <a:lnTo>
                    <a:pt x="596863" y="1044787"/>
                  </a:lnTo>
                  <a:lnTo>
                    <a:pt x="579923" y="995323"/>
                  </a:lnTo>
                  <a:lnTo>
                    <a:pt x="567728" y="944480"/>
                  </a:lnTo>
                  <a:lnTo>
                    <a:pt x="559535" y="893640"/>
                  </a:lnTo>
                  <a:lnTo>
                    <a:pt x="554603" y="844186"/>
                  </a:lnTo>
                  <a:lnTo>
                    <a:pt x="552188" y="797499"/>
                  </a:lnTo>
                  <a:lnTo>
                    <a:pt x="551548" y="754964"/>
                  </a:lnTo>
                  <a:lnTo>
                    <a:pt x="552291" y="709182"/>
                  </a:lnTo>
                  <a:lnTo>
                    <a:pt x="554730" y="663124"/>
                  </a:lnTo>
                  <a:lnTo>
                    <a:pt x="559182" y="617376"/>
                  </a:lnTo>
                  <a:lnTo>
                    <a:pt x="565962" y="572527"/>
                  </a:lnTo>
                  <a:lnTo>
                    <a:pt x="575386" y="529162"/>
                  </a:lnTo>
                  <a:lnTo>
                    <a:pt x="587770" y="487870"/>
                  </a:lnTo>
                  <a:lnTo>
                    <a:pt x="603430" y="449237"/>
                  </a:lnTo>
                  <a:lnTo>
                    <a:pt x="622683" y="413850"/>
                  </a:lnTo>
                  <a:lnTo>
                    <a:pt x="645843" y="382296"/>
                  </a:lnTo>
                  <a:lnTo>
                    <a:pt x="673226" y="355163"/>
                  </a:lnTo>
                  <a:lnTo>
                    <a:pt x="705149" y="333037"/>
                  </a:lnTo>
                  <a:lnTo>
                    <a:pt x="741928" y="316506"/>
                  </a:lnTo>
                  <a:lnTo>
                    <a:pt x="783879" y="306157"/>
                  </a:lnTo>
                  <a:lnTo>
                    <a:pt x="831316" y="302577"/>
                  </a:lnTo>
                  <a:lnTo>
                    <a:pt x="1528453" y="302577"/>
                  </a:lnTo>
                  <a:lnTo>
                    <a:pt x="1516669" y="285651"/>
                  </a:lnTo>
                  <a:lnTo>
                    <a:pt x="1489959" y="252519"/>
                  </a:lnTo>
                  <a:lnTo>
                    <a:pt x="1461157" y="221488"/>
                  </a:lnTo>
                  <a:lnTo>
                    <a:pt x="1430340" y="192546"/>
                  </a:lnTo>
                  <a:lnTo>
                    <a:pt x="1397586" y="165682"/>
                  </a:lnTo>
                  <a:lnTo>
                    <a:pt x="1362976" y="140883"/>
                  </a:lnTo>
                  <a:lnTo>
                    <a:pt x="1326586" y="118138"/>
                  </a:lnTo>
                  <a:lnTo>
                    <a:pt x="1288495" y="97433"/>
                  </a:lnTo>
                  <a:lnTo>
                    <a:pt x="1248783" y="78758"/>
                  </a:lnTo>
                  <a:lnTo>
                    <a:pt x="1207526" y="62100"/>
                  </a:lnTo>
                  <a:lnTo>
                    <a:pt x="1164804" y="47446"/>
                  </a:lnTo>
                  <a:lnTo>
                    <a:pt x="1120696" y="34786"/>
                  </a:lnTo>
                  <a:lnTo>
                    <a:pt x="1075279" y="24107"/>
                  </a:lnTo>
                  <a:lnTo>
                    <a:pt x="1028632" y="15396"/>
                  </a:lnTo>
                  <a:lnTo>
                    <a:pt x="980834" y="8642"/>
                  </a:lnTo>
                  <a:lnTo>
                    <a:pt x="931963" y="3832"/>
                  </a:lnTo>
                  <a:lnTo>
                    <a:pt x="882098" y="956"/>
                  </a:lnTo>
                  <a:lnTo>
                    <a:pt x="831316" y="0"/>
                  </a:lnTo>
                  <a:close/>
                </a:path>
                <a:path extrusionOk="0" h="1501775" w="1651634">
                  <a:moveTo>
                    <a:pt x="1528453" y="302577"/>
                  </a:moveTo>
                  <a:lnTo>
                    <a:pt x="831316" y="302577"/>
                  </a:lnTo>
                  <a:lnTo>
                    <a:pt x="877597" y="306166"/>
                  </a:lnTo>
                  <a:lnTo>
                    <a:pt x="918711" y="316628"/>
                  </a:lnTo>
                  <a:lnTo>
                    <a:pt x="954913" y="333507"/>
                  </a:lnTo>
                  <a:lnTo>
                    <a:pt x="986458" y="356348"/>
                  </a:lnTo>
                  <a:lnTo>
                    <a:pt x="1013600" y="384694"/>
                  </a:lnTo>
                  <a:lnTo>
                    <a:pt x="1036595" y="418090"/>
                  </a:lnTo>
                  <a:lnTo>
                    <a:pt x="1055696" y="456081"/>
                  </a:lnTo>
                  <a:lnTo>
                    <a:pt x="1071160" y="498209"/>
                  </a:lnTo>
                  <a:lnTo>
                    <a:pt x="1083241" y="544019"/>
                  </a:lnTo>
                  <a:lnTo>
                    <a:pt x="1092193" y="593056"/>
                  </a:lnTo>
                  <a:lnTo>
                    <a:pt x="1098272" y="644862"/>
                  </a:lnTo>
                  <a:lnTo>
                    <a:pt x="1101733" y="698984"/>
                  </a:lnTo>
                  <a:lnTo>
                    <a:pt x="1102829" y="754964"/>
                  </a:lnTo>
                  <a:lnTo>
                    <a:pt x="1101962" y="801468"/>
                  </a:lnTo>
                  <a:lnTo>
                    <a:pt x="1099102" y="849043"/>
                  </a:lnTo>
                  <a:lnTo>
                    <a:pt x="1093864" y="896854"/>
                  </a:lnTo>
                  <a:lnTo>
                    <a:pt x="1085862" y="944070"/>
                  </a:lnTo>
                  <a:lnTo>
                    <a:pt x="1074709" y="989855"/>
                  </a:lnTo>
                  <a:lnTo>
                    <a:pt x="1060021" y="1033376"/>
                  </a:lnTo>
                  <a:lnTo>
                    <a:pt x="1041412" y="1073799"/>
                  </a:lnTo>
                  <a:lnTo>
                    <a:pt x="1018495" y="1110290"/>
                  </a:lnTo>
                  <a:lnTo>
                    <a:pt x="990884" y="1142016"/>
                  </a:lnTo>
                  <a:lnTo>
                    <a:pt x="958194" y="1168144"/>
                  </a:lnTo>
                  <a:lnTo>
                    <a:pt x="920040" y="1187838"/>
                  </a:lnTo>
                  <a:lnTo>
                    <a:pt x="876034" y="1200267"/>
                  </a:lnTo>
                  <a:lnTo>
                    <a:pt x="825792" y="1204595"/>
                  </a:lnTo>
                  <a:lnTo>
                    <a:pt x="1521124" y="1204595"/>
                  </a:lnTo>
                  <a:lnTo>
                    <a:pt x="1563844" y="1132546"/>
                  </a:lnTo>
                  <a:lnTo>
                    <a:pt x="1585164" y="1086421"/>
                  </a:lnTo>
                  <a:lnTo>
                    <a:pt x="1603324" y="1038833"/>
                  </a:lnTo>
                  <a:lnTo>
                    <a:pt x="1618457" y="989855"/>
                  </a:lnTo>
                  <a:lnTo>
                    <a:pt x="1630552" y="940169"/>
                  </a:lnTo>
                  <a:lnTo>
                    <a:pt x="1639817" y="889545"/>
                  </a:lnTo>
                  <a:lnTo>
                    <a:pt x="1646314" y="838361"/>
                  </a:lnTo>
                  <a:lnTo>
                    <a:pt x="1650140" y="786843"/>
                  </a:lnTo>
                  <a:lnTo>
                    <a:pt x="1651393" y="735215"/>
                  </a:lnTo>
                  <a:lnTo>
                    <a:pt x="1649928" y="680404"/>
                  </a:lnTo>
                  <a:lnTo>
                    <a:pt x="1645586" y="627814"/>
                  </a:lnTo>
                  <a:lnTo>
                    <a:pt x="1638444" y="577435"/>
                  </a:lnTo>
                  <a:lnTo>
                    <a:pt x="1628557" y="529162"/>
                  </a:lnTo>
                  <a:lnTo>
                    <a:pt x="1616078" y="483259"/>
                  </a:lnTo>
                  <a:lnTo>
                    <a:pt x="1601009" y="439438"/>
                  </a:lnTo>
                  <a:lnTo>
                    <a:pt x="1583456" y="397779"/>
                  </a:lnTo>
                  <a:lnTo>
                    <a:pt x="1563496" y="358269"/>
                  </a:lnTo>
                  <a:lnTo>
                    <a:pt x="1541208" y="320897"/>
                  </a:lnTo>
                  <a:lnTo>
                    <a:pt x="1528453" y="302577"/>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927" name="Google Shape;927;p53"/>
            <p:cNvSpPr/>
            <p:nvPr/>
          </p:nvSpPr>
          <p:spPr>
            <a:xfrm>
              <a:off x="14976246" y="8448139"/>
              <a:ext cx="62189" cy="238661"/>
            </a:xfrm>
            <a:custGeom>
              <a:rect b="b" l="l" r="r" t="t"/>
              <a:pathLst>
                <a:path extrusionOk="0" h="2042160" w="532129">
                  <a:moveTo>
                    <a:pt x="531622" y="0"/>
                  </a:moveTo>
                  <a:lnTo>
                    <a:pt x="0" y="0"/>
                  </a:lnTo>
                  <a:lnTo>
                    <a:pt x="0" y="2041613"/>
                  </a:lnTo>
                  <a:lnTo>
                    <a:pt x="531622" y="2041613"/>
                  </a:lnTo>
                  <a:lnTo>
                    <a:pt x="531622"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928" name="Google Shape;928;p53"/>
            <p:cNvSpPr/>
            <p:nvPr/>
          </p:nvSpPr>
          <p:spPr>
            <a:xfrm>
              <a:off x="15067761" y="8469289"/>
              <a:ext cx="131576" cy="217511"/>
            </a:xfrm>
            <a:custGeom>
              <a:rect b="b" l="l" r="r" t="t"/>
              <a:pathLst>
                <a:path extrusionOk="0" h="1861185" w="1125854">
                  <a:moveTo>
                    <a:pt x="789025" y="0"/>
                  </a:moveTo>
                  <a:lnTo>
                    <a:pt x="277126" y="203530"/>
                  </a:lnTo>
                  <a:lnTo>
                    <a:pt x="277126" y="424078"/>
                  </a:lnTo>
                  <a:lnTo>
                    <a:pt x="0" y="424078"/>
                  </a:lnTo>
                  <a:lnTo>
                    <a:pt x="0" y="763447"/>
                  </a:lnTo>
                  <a:lnTo>
                    <a:pt x="268706" y="763447"/>
                  </a:lnTo>
                  <a:lnTo>
                    <a:pt x="268706" y="1444879"/>
                  </a:lnTo>
                  <a:lnTo>
                    <a:pt x="269639" y="1491885"/>
                  </a:lnTo>
                  <a:lnTo>
                    <a:pt x="272643" y="1536128"/>
                  </a:lnTo>
                  <a:lnTo>
                    <a:pt x="278031" y="1577597"/>
                  </a:lnTo>
                  <a:lnTo>
                    <a:pt x="286112" y="1616280"/>
                  </a:lnTo>
                  <a:lnTo>
                    <a:pt x="311598" y="1685246"/>
                  </a:lnTo>
                  <a:lnTo>
                    <a:pt x="351590" y="1742938"/>
                  </a:lnTo>
                  <a:lnTo>
                    <a:pt x="408572" y="1789267"/>
                  </a:lnTo>
                  <a:lnTo>
                    <a:pt x="444211" y="1808143"/>
                  </a:lnTo>
                  <a:lnTo>
                    <a:pt x="485031" y="1824145"/>
                  </a:lnTo>
                  <a:lnTo>
                    <a:pt x="531341" y="1837262"/>
                  </a:lnTo>
                  <a:lnTo>
                    <a:pt x="583454" y="1847484"/>
                  </a:lnTo>
                  <a:lnTo>
                    <a:pt x="641679" y="1854799"/>
                  </a:lnTo>
                  <a:lnTo>
                    <a:pt x="706327" y="1859196"/>
                  </a:lnTo>
                  <a:lnTo>
                    <a:pt x="777709" y="1860664"/>
                  </a:lnTo>
                  <a:lnTo>
                    <a:pt x="850061" y="1859843"/>
                  </a:lnTo>
                  <a:lnTo>
                    <a:pt x="912828" y="1857580"/>
                  </a:lnTo>
                  <a:lnTo>
                    <a:pt x="967143" y="1854173"/>
                  </a:lnTo>
                  <a:lnTo>
                    <a:pt x="1014140" y="1849918"/>
                  </a:lnTo>
                  <a:lnTo>
                    <a:pt x="1054954" y="1845114"/>
                  </a:lnTo>
                  <a:lnTo>
                    <a:pt x="1122565" y="1835048"/>
                  </a:lnTo>
                  <a:lnTo>
                    <a:pt x="1122565" y="1501470"/>
                  </a:lnTo>
                  <a:lnTo>
                    <a:pt x="1080377" y="1506330"/>
                  </a:lnTo>
                  <a:lnTo>
                    <a:pt x="1047702" y="1508826"/>
                  </a:lnTo>
                  <a:lnTo>
                    <a:pt x="1019270" y="1509746"/>
                  </a:lnTo>
                  <a:lnTo>
                    <a:pt x="989812" y="1509877"/>
                  </a:lnTo>
                  <a:lnTo>
                    <a:pt x="929175" y="1506923"/>
                  </a:lnTo>
                  <a:lnTo>
                    <a:pt x="881927" y="1497967"/>
                  </a:lnTo>
                  <a:lnTo>
                    <a:pt x="846370" y="1482869"/>
                  </a:lnTo>
                  <a:lnTo>
                    <a:pt x="803533" y="1433679"/>
                  </a:lnTo>
                  <a:lnTo>
                    <a:pt x="787073" y="1358226"/>
                  </a:lnTo>
                  <a:lnTo>
                    <a:pt x="784487" y="1310298"/>
                  </a:lnTo>
                  <a:lnTo>
                    <a:pt x="783399" y="1255382"/>
                  </a:lnTo>
                  <a:lnTo>
                    <a:pt x="783399" y="763447"/>
                  </a:lnTo>
                  <a:lnTo>
                    <a:pt x="1125448" y="763447"/>
                  </a:lnTo>
                  <a:lnTo>
                    <a:pt x="1125448" y="424078"/>
                  </a:lnTo>
                  <a:lnTo>
                    <a:pt x="789025" y="424078"/>
                  </a:lnTo>
                  <a:lnTo>
                    <a:pt x="789025"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929" name="Google Shape;929;p53"/>
            <p:cNvSpPr/>
            <p:nvPr/>
          </p:nvSpPr>
          <p:spPr>
            <a:xfrm>
              <a:off x="15222399" y="8511292"/>
              <a:ext cx="176547" cy="175508"/>
            </a:xfrm>
            <a:custGeom>
              <a:rect b="b" l="l" r="r" t="t"/>
              <a:pathLst>
                <a:path extrusionOk="0" h="1501775" w="1510665">
                  <a:moveTo>
                    <a:pt x="754989" y="0"/>
                  </a:moveTo>
                  <a:lnTo>
                    <a:pt x="698067" y="1261"/>
                  </a:lnTo>
                  <a:lnTo>
                    <a:pt x="643524" y="5016"/>
                  </a:lnTo>
                  <a:lnTo>
                    <a:pt x="591340" y="11222"/>
                  </a:lnTo>
                  <a:lnTo>
                    <a:pt x="541498" y="19835"/>
                  </a:lnTo>
                  <a:lnTo>
                    <a:pt x="493980" y="30813"/>
                  </a:lnTo>
                  <a:lnTo>
                    <a:pt x="448767" y="44113"/>
                  </a:lnTo>
                  <a:lnTo>
                    <a:pt x="405843" y="59690"/>
                  </a:lnTo>
                  <a:lnTo>
                    <a:pt x="365188" y="77503"/>
                  </a:lnTo>
                  <a:lnTo>
                    <a:pt x="326785" y="97508"/>
                  </a:lnTo>
                  <a:lnTo>
                    <a:pt x="290615" y="119662"/>
                  </a:lnTo>
                  <a:lnTo>
                    <a:pt x="256661" y="143922"/>
                  </a:lnTo>
                  <a:lnTo>
                    <a:pt x="224904" y="170244"/>
                  </a:lnTo>
                  <a:lnTo>
                    <a:pt x="195328" y="198586"/>
                  </a:lnTo>
                  <a:lnTo>
                    <a:pt x="167912" y="228904"/>
                  </a:lnTo>
                  <a:lnTo>
                    <a:pt x="142640" y="261156"/>
                  </a:lnTo>
                  <a:lnTo>
                    <a:pt x="119493" y="295298"/>
                  </a:lnTo>
                  <a:lnTo>
                    <a:pt x="98366" y="331462"/>
                  </a:lnTo>
                  <a:lnTo>
                    <a:pt x="79504" y="369080"/>
                  </a:lnTo>
                  <a:lnTo>
                    <a:pt x="62626" y="408634"/>
                  </a:lnTo>
                  <a:lnTo>
                    <a:pt x="47800" y="449906"/>
                  </a:lnTo>
                  <a:lnTo>
                    <a:pt x="35010" y="492853"/>
                  </a:lnTo>
                  <a:lnTo>
                    <a:pt x="24237" y="537431"/>
                  </a:lnTo>
                  <a:lnTo>
                    <a:pt x="15464" y="583597"/>
                  </a:lnTo>
                  <a:lnTo>
                    <a:pt x="8671" y="631309"/>
                  </a:lnTo>
                  <a:lnTo>
                    <a:pt x="3841" y="680523"/>
                  </a:lnTo>
                  <a:lnTo>
                    <a:pt x="957" y="731196"/>
                  </a:lnTo>
                  <a:lnTo>
                    <a:pt x="0" y="783285"/>
                  </a:lnTo>
                  <a:lnTo>
                    <a:pt x="1177" y="836479"/>
                  </a:lnTo>
                  <a:lnTo>
                    <a:pt x="4703" y="887704"/>
                  </a:lnTo>
                  <a:lnTo>
                    <a:pt x="10563" y="936951"/>
                  </a:lnTo>
                  <a:lnTo>
                    <a:pt x="18745" y="984211"/>
                  </a:lnTo>
                  <a:lnTo>
                    <a:pt x="29236" y="1029473"/>
                  </a:lnTo>
                  <a:lnTo>
                    <a:pt x="42025" y="1072727"/>
                  </a:lnTo>
                  <a:lnTo>
                    <a:pt x="57097" y="1113966"/>
                  </a:lnTo>
                  <a:lnTo>
                    <a:pt x="74441" y="1153178"/>
                  </a:lnTo>
                  <a:lnTo>
                    <a:pt x="94043" y="1190354"/>
                  </a:lnTo>
                  <a:lnTo>
                    <a:pt x="115892" y="1225485"/>
                  </a:lnTo>
                  <a:lnTo>
                    <a:pt x="139974" y="1258561"/>
                  </a:lnTo>
                  <a:lnTo>
                    <a:pt x="166277" y="1289573"/>
                  </a:lnTo>
                  <a:lnTo>
                    <a:pt x="194787" y="1318510"/>
                  </a:lnTo>
                  <a:lnTo>
                    <a:pt x="225494" y="1345364"/>
                  </a:lnTo>
                  <a:lnTo>
                    <a:pt x="258383" y="1370125"/>
                  </a:lnTo>
                  <a:lnTo>
                    <a:pt x="293442" y="1392782"/>
                  </a:lnTo>
                  <a:lnTo>
                    <a:pt x="330658" y="1413328"/>
                  </a:lnTo>
                  <a:lnTo>
                    <a:pt x="370020" y="1431751"/>
                  </a:lnTo>
                  <a:lnTo>
                    <a:pt x="411513" y="1448043"/>
                  </a:lnTo>
                  <a:lnTo>
                    <a:pt x="455126" y="1462194"/>
                  </a:lnTo>
                  <a:lnTo>
                    <a:pt x="500846" y="1474194"/>
                  </a:lnTo>
                  <a:lnTo>
                    <a:pt x="548659" y="1484033"/>
                  </a:lnTo>
                  <a:lnTo>
                    <a:pt x="598555" y="1491703"/>
                  </a:lnTo>
                  <a:lnTo>
                    <a:pt x="650519" y="1497193"/>
                  </a:lnTo>
                  <a:lnTo>
                    <a:pt x="704539" y="1500494"/>
                  </a:lnTo>
                  <a:lnTo>
                    <a:pt x="760602" y="1501597"/>
                  </a:lnTo>
                  <a:lnTo>
                    <a:pt x="812866" y="1500645"/>
                  </a:lnTo>
                  <a:lnTo>
                    <a:pt x="864499" y="1497757"/>
                  </a:lnTo>
                  <a:lnTo>
                    <a:pt x="915332" y="1492880"/>
                  </a:lnTo>
                  <a:lnTo>
                    <a:pt x="965196" y="1485964"/>
                  </a:lnTo>
                  <a:lnTo>
                    <a:pt x="1013925" y="1476956"/>
                  </a:lnTo>
                  <a:lnTo>
                    <a:pt x="1061348" y="1465807"/>
                  </a:lnTo>
                  <a:lnTo>
                    <a:pt x="1107298" y="1452465"/>
                  </a:lnTo>
                  <a:lnTo>
                    <a:pt x="1151607" y="1436878"/>
                  </a:lnTo>
                  <a:lnTo>
                    <a:pt x="1194106" y="1418995"/>
                  </a:lnTo>
                  <a:lnTo>
                    <a:pt x="1234627" y="1398765"/>
                  </a:lnTo>
                  <a:lnTo>
                    <a:pt x="1273001" y="1376137"/>
                  </a:lnTo>
                  <a:lnTo>
                    <a:pt x="1309060" y="1351059"/>
                  </a:lnTo>
                  <a:lnTo>
                    <a:pt x="1342636" y="1323481"/>
                  </a:lnTo>
                  <a:lnTo>
                    <a:pt x="1373561" y="1293351"/>
                  </a:lnTo>
                  <a:lnTo>
                    <a:pt x="1401666" y="1260617"/>
                  </a:lnTo>
                  <a:lnTo>
                    <a:pt x="1426782" y="1225229"/>
                  </a:lnTo>
                  <a:lnTo>
                    <a:pt x="1433742" y="1213154"/>
                  </a:lnTo>
                  <a:lnTo>
                    <a:pt x="763498" y="1213154"/>
                  </a:lnTo>
                  <a:lnTo>
                    <a:pt x="701140" y="1207825"/>
                  </a:lnTo>
                  <a:lnTo>
                    <a:pt x="649148" y="1192902"/>
                  </a:lnTo>
                  <a:lnTo>
                    <a:pt x="606581" y="1169988"/>
                  </a:lnTo>
                  <a:lnTo>
                    <a:pt x="572496" y="1140681"/>
                  </a:lnTo>
                  <a:lnTo>
                    <a:pt x="545950" y="1106583"/>
                  </a:lnTo>
                  <a:lnTo>
                    <a:pt x="526002" y="1069293"/>
                  </a:lnTo>
                  <a:lnTo>
                    <a:pt x="511708" y="1030413"/>
                  </a:lnTo>
                  <a:lnTo>
                    <a:pt x="502126" y="991542"/>
                  </a:lnTo>
                  <a:lnTo>
                    <a:pt x="493330" y="920230"/>
                  </a:lnTo>
                  <a:lnTo>
                    <a:pt x="492074" y="868159"/>
                  </a:lnTo>
                  <a:lnTo>
                    <a:pt x="1510055" y="868159"/>
                  </a:lnTo>
                  <a:lnTo>
                    <a:pt x="1509516" y="796801"/>
                  </a:lnTo>
                  <a:lnTo>
                    <a:pt x="1507764" y="731196"/>
                  </a:lnTo>
                  <a:lnTo>
                    <a:pt x="1504697" y="672070"/>
                  </a:lnTo>
                  <a:lnTo>
                    <a:pt x="1500079" y="617510"/>
                  </a:lnTo>
                  <a:lnTo>
                    <a:pt x="1495316" y="579704"/>
                  </a:lnTo>
                  <a:lnTo>
                    <a:pt x="497763" y="579704"/>
                  </a:lnTo>
                  <a:lnTo>
                    <a:pt x="500069" y="554915"/>
                  </a:lnTo>
                  <a:lnTo>
                    <a:pt x="511975" y="485679"/>
                  </a:lnTo>
                  <a:lnTo>
                    <a:pt x="523951" y="445916"/>
                  </a:lnTo>
                  <a:lnTo>
                    <a:pt x="541527" y="405845"/>
                  </a:lnTo>
                  <a:lnTo>
                    <a:pt x="565892" y="367809"/>
                  </a:lnTo>
                  <a:lnTo>
                    <a:pt x="598232" y="334148"/>
                  </a:lnTo>
                  <a:lnTo>
                    <a:pt x="639736" y="307206"/>
                  </a:lnTo>
                  <a:lnTo>
                    <a:pt x="691592" y="289323"/>
                  </a:lnTo>
                  <a:lnTo>
                    <a:pt x="754989" y="282841"/>
                  </a:lnTo>
                  <a:lnTo>
                    <a:pt x="1386240" y="282841"/>
                  </a:lnTo>
                  <a:lnTo>
                    <a:pt x="1371020" y="260068"/>
                  </a:lnTo>
                  <a:lnTo>
                    <a:pt x="1346757" y="228435"/>
                  </a:lnTo>
                  <a:lnTo>
                    <a:pt x="1320065" y="198215"/>
                  </a:lnTo>
                  <a:lnTo>
                    <a:pt x="1290792" y="169557"/>
                  </a:lnTo>
                  <a:lnTo>
                    <a:pt x="1258786" y="142610"/>
                  </a:lnTo>
                  <a:lnTo>
                    <a:pt x="1223895" y="117523"/>
                  </a:lnTo>
                  <a:lnTo>
                    <a:pt x="1185967" y="94445"/>
                  </a:lnTo>
                  <a:lnTo>
                    <a:pt x="1144851" y="73525"/>
                  </a:lnTo>
                  <a:lnTo>
                    <a:pt x="1100394" y="54911"/>
                  </a:lnTo>
                  <a:lnTo>
                    <a:pt x="1052444" y="38753"/>
                  </a:lnTo>
                  <a:lnTo>
                    <a:pt x="1000850" y="25198"/>
                  </a:lnTo>
                  <a:lnTo>
                    <a:pt x="945460" y="14397"/>
                  </a:lnTo>
                  <a:lnTo>
                    <a:pt x="886120" y="6498"/>
                  </a:lnTo>
                  <a:lnTo>
                    <a:pt x="822681" y="1649"/>
                  </a:lnTo>
                  <a:lnTo>
                    <a:pt x="754989" y="0"/>
                  </a:lnTo>
                  <a:close/>
                </a:path>
                <a:path extrusionOk="0" h="1501775" w="1510665">
                  <a:moveTo>
                    <a:pt x="1501647" y="1006678"/>
                  </a:moveTo>
                  <a:lnTo>
                    <a:pt x="1006589" y="1006678"/>
                  </a:lnTo>
                  <a:lnTo>
                    <a:pt x="997911" y="1053723"/>
                  </a:lnTo>
                  <a:lnTo>
                    <a:pt x="982559" y="1095031"/>
                  </a:lnTo>
                  <a:lnTo>
                    <a:pt x="960770" y="1130436"/>
                  </a:lnTo>
                  <a:lnTo>
                    <a:pt x="932778" y="1159775"/>
                  </a:lnTo>
                  <a:lnTo>
                    <a:pt x="898819" y="1182881"/>
                  </a:lnTo>
                  <a:lnTo>
                    <a:pt x="859129" y="1199589"/>
                  </a:lnTo>
                  <a:lnTo>
                    <a:pt x="813944" y="1209736"/>
                  </a:lnTo>
                  <a:lnTo>
                    <a:pt x="763498" y="1213154"/>
                  </a:lnTo>
                  <a:lnTo>
                    <a:pt x="1433742" y="1213154"/>
                  </a:lnTo>
                  <a:lnTo>
                    <a:pt x="1448742" y="1187135"/>
                  </a:lnTo>
                  <a:lnTo>
                    <a:pt x="1467376" y="1146284"/>
                  </a:lnTo>
                  <a:lnTo>
                    <a:pt x="1482518" y="1102625"/>
                  </a:lnTo>
                  <a:lnTo>
                    <a:pt x="1493998" y="1056107"/>
                  </a:lnTo>
                  <a:lnTo>
                    <a:pt x="1501647" y="1006678"/>
                  </a:lnTo>
                  <a:close/>
                </a:path>
                <a:path extrusionOk="0" h="1501775" w="1510665">
                  <a:moveTo>
                    <a:pt x="1386240" y="282841"/>
                  </a:moveTo>
                  <a:lnTo>
                    <a:pt x="754989" y="282841"/>
                  </a:lnTo>
                  <a:lnTo>
                    <a:pt x="818307" y="288939"/>
                  </a:lnTo>
                  <a:lnTo>
                    <a:pt x="869955" y="305841"/>
                  </a:lnTo>
                  <a:lnTo>
                    <a:pt x="911154" y="331462"/>
                  </a:lnTo>
                  <a:lnTo>
                    <a:pt x="943124" y="363716"/>
                  </a:lnTo>
                  <a:lnTo>
                    <a:pt x="967085" y="400516"/>
                  </a:lnTo>
                  <a:lnTo>
                    <a:pt x="984259" y="439777"/>
                  </a:lnTo>
                  <a:lnTo>
                    <a:pt x="995866" y="479412"/>
                  </a:lnTo>
                  <a:lnTo>
                    <a:pt x="1003125" y="517336"/>
                  </a:lnTo>
                  <a:lnTo>
                    <a:pt x="1009484" y="579704"/>
                  </a:lnTo>
                  <a:lnTo>
                    <a:pt x="1495316" y="579704"/>
                  </a:lnTo>
                  <a:lnTo>
                    <a:pt x="1485575" y="521025"/>
                  </a:lnTo>
                  <a:lnTo>
                    <a:pt x="1475350" y="477913"/>
                  </a:lnTo>
                  <a:lnTo>
                    <a:pt x="1462919" y="437428"/>
                  </a:lnTo>
                  <a:lnTo>
                    <a:pt x="1448111" y="398976"/>
                  </a:lnTo>
                  <a:lnTo>
                    <a:pt x="1430756" y="361962"/>
                  </a:lnTo>
                  <a:lnTo>
                    <a:pt x="1412868" y="326981"/>
                  </a:lnTo>
                  <a:lnTo>
                    <a:pt x="1393007" y="292967"/>
                  </a:lnTo>
                  <a:lnTo>
                    <a:pt x="1386240" y="282841"/>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930" name="Google Shape;930;p53"/>
            <p:cNvSpPr/>
            <p:nvPr/>
          </p:nvSpPr>
          <p:spPr>
            <a:xfrm>
              <a:off x="15425933" y="8511292"/>
              <a:ext cx="176844" cy="175508"/>
            </a:xfrm>
            <a:custGeom>
              <a:rect b="b" l="l" r="r" t="t"/>
              <a:pathLst>
                <a:path extrusionOk="0" h="1501775" w="1513204">
                  <a:moveTo>
                    <a:pt x="791743" y="0"/>
                  </a:moveTo>
                  <a:lnTo>
                    <a:pt x="747482" y="788"/>
                  </a:lnTo>
                  <a:lnTo>
                    <a:pt x="703385" y="3192"/>
                  </a:lnTo>
                  <a:lnTo>
                    <a:pt x="659573" y="7265"/>
                  </a:lnTo>
                  <a:lnTo>
                    <a:pt x="616161" y="13062"/>
                  </a:lnTo>
                  <a:lnTo>
                    <a:pt x="573270" y="20640"/>
                  </a:lnTo>
                  <a:lnTo>
                    <a:pt x="531015" y="30053"/>
                  </a:lnTo>
                  <a:lnTo>
                    <a:pt x="489516" y="41356"/>
                  </a:lnTo>
                  <a:lnTo>
                    <a:pt x="448891" y="54604"/>
                  </a:lnTo>
                  <a:lnTo>
                    <a:pt x="409257" y="69853"/>
                  </a:lnTo>
                  <a:lnTo>
                    <a:pt x="370734" y="87157"/>
                  </a:lnTo>
                  <a:lnTo>
                    <a:pt x="333437" y="106573"/>
                  </a:lnTo>
                  <a:lnTo>
                    <a:pt x="297487" y="128154"/>
                  </a:lnTo>
                  <a:lnTo>
                    <a:pt x="263000" y="151956"/>
                  </a:lnTo>
                  <a:lnTo>
                    <a:pt x="230096" y="178035"/>
                  </a:lnTo>
                  <a:lnTo>
                    <a:pt x="198891" y="206445"/>
                  </a:lnTo>
                  <a:lnTo>
                    <a:pt x="169504" y="237241"/>
                  </a:lnTo>
                  <a:lnTo>
                    <a:pt x="142054" y="270479"/>
                  </a:lnTo>
                  <a:lnTo>
                    <a:pt x="116657" y="306214"/>
                  </a:lnTo>
                  <a:lnTo>
                    <a:pt x="93433" y="344501"/>
                  </a:lnTo>
                  <a:lnTo>
                    <a:pt x="72498" y="385396"/>
                  </a:lnTo>
                  <a:lnTo>
                    <a:pt x="53972" y="428952"/>
                  </a:lnTo>
                  <a:lnTo>
                    <a:pt x="37972" y="475226"/>
                  </a:lnTo>
                  <a:lnTo>
                    <a:pt x="24617" y="524272"/>
                  </a:lnTo>
                  <a:lnTo>
                    <a:pt x="14024" y="576146"/>
                  </a:lnTo>
                  <a:lnTo>
                    <a:pt x="6311" y="630904"/>
                  </a:lnTo>
                  <a:lnTo>
                    <a:pt x="1597" y="688599"/>
                  </a:lnTo>
                  <a:lnTo>
                    <a:pt x="0" y="749287"/>
                  </a:lnTo>
                  <a:lnTo>
                    <a:pt x="1407" y="805034"/>
                  </a:lnTo>
                  <a:lnTo>
                    <a:pt x="5581" y="858558"/>
                  </a:lnTo>
                  <a:lnTo>
                    <a:pt x="12449" y="909868"/>
                  </a:lnTo>
                  <a:lnTo>
                    <a:pt x="21939" y="958973"/>
                  </a:lnTo>
                  <a:lnTo>
                    <a:pt x="33979" y="1005883"/>
                  </a:lnTo>
                  <a:lnTo>
                    <a:pt x="48496" y="1050607"/>
                  </a:lnTo>
                  <a:lnTo>
                    <a:pt x="65417" y="1093155"/>
                  </a:lnTo>
                  <a:lnTo>
                    <a:pt x="84671" y="1133536"/>
                  </a:lnTo>
                  <a:lnTo>
                    <a:pt x="106186" y="1171759"/>
                  </a:lnTo>
                  <a:lnTo>
                    <a:pt x="129888" y="1207834"/>
                  </a:lnTo>
                  <a:lnTo>
                    <a:pt x="155705" y="1241770"/>
                  </a:lnTo>
                  <a:lnTo>
                    <a:pt x="183565" y="1273576"/>
                  </a:lnTo>
                  <a:lnTo>
                    <a:pt x="213396" y="1303262"/>
                  </a:lnTo>
                  <a:lnTo>
                    <a:pt x="245126" y="1330838"/>
                  </a:lnTo>
                  <a:lnTo>
                    <a:pt x="278681" y="1356312"/>
                  </a:lnTo>
                  <a:lnTo>
                    <a:pt x="313990" y="1379695"/>
                  </a:lnTo>
                  <a:lnTo>
                    <a:pt x="350980" y="1400994"/>
                  </a:lnTo>
                  <a:lnTo>
                    <a:pt x="389579" y="1420221"/>
                  </a:lnTo>
                  <a:lnTo>
                    <a:pt x="429715" y="1437384"/>
                  </a:lnTo>
                  <a:lnTo>
                    <a:pt x="471314" y="1452493"/>
                  </a:lnTo>
                  <a:lnTo>
                    <a:pt x="514306" y="1465557"/>
                  </a:lnTo>
                  <a:lnTo>
                    <a:pt x="558617" y="1476585"/>
                  </a:lnTo>
                  <a:lnTo>
                    <a:pt x="604175" y="1485587"/>
                  </a:lnTo>
                  <a:lnTo>
                    <a:pt x="650908" y="1492572"/>
                  </a:lnTo>
                  <a:lnTo>
                    <a:pt x="698744" y="1497550"/>
                  </a:lnTo>
                  <a:lnTo>
                    <a:pt x="747609" y="1500529"/>
                  </a:lnTo>
                  <a:lnTo>
                    <a:pt x="797432" y="1501521"/>
                  </a:lnTo>
                  <a:lnTo>
                    <a:pt x="852665" y="1500229"/>
                  </a:lnTo>
                  <a:lnTo>
                    <a:pt x="906222" y="1496387"/>
                  </a:lnTo>
                  <a:lnTo>
                    <a:pt x="958027" y="1490045"/>
                  </a:lnTo>
                  <a:lnTo>
                    <a:pt x="1008008" y="1481250"/>
                  </a:lnTo>
                  <a:lnTo>
                    <a:pt x="1056091" y="1470051"/>
                  </a:lnTo>
                  <a:lnTo>
                    <a:pt x="1102202" y="1456499"/>
                  </a:lnTo>
                  <a:lnTo>
                    <a:pt x="1146266" y="1440641"/>
                  </a:lnTo>
                  <a:lnTo>
                    <a:pt x="1188211" y="1422526"/>
                  </a:lnTo>
                  <a:lnTo>
                    <a:pt x="1227961" y="1402204"/>
                  </a:lnTo>
                  <a:lnTo>
                    <a:pt x="1265445" y="1379724"/>
                  </a:lnTo>
                  <a:lnTo>
                    <a:pt x="1300586" y="1355135"/>
                  </a:lnTo>
                  <a:lnTo>
                    <a:pt x="1333313" y="1328484"/>
                  </a:lnTo>
                  <a:lnTo>
                    <a:pt x="1363550" y="1299823"/>
                  </a:lnTo>
                  <a:lnTo>
                    <a:pt x="1391225" y="1269199"/>
                  </a:lnTo>
                  <a:lnTo>
                    <a:pt x="1416262" y="1236661"/>
                  </a:lnTo>
                  <a:lnTo>
                    <a:pt x="1438589" y="1202258"/>
                  </a:lnTo>
                  <a:lnTo>
                    <a:pt x="1458131" y="1166040"/>
                  </a:lnTo>
                  <a:lnTo>
                    <a:pt x="1474815" y="1128055"/>
                  </a:lnTo>
                  <a:lnTo>
                    <a:pt x="1488566" y="1088353"/>
                  </a:lnTo>
                  <a:lnTo>
                    <a:pt x="1499312" y="1046982"/>
                  </a:lnTo>
                  <a:lnTo>
                    <a:pt x="1506977" y="1003991"/>
                  </a:lnTo>
                  <a:lnTo>
                    <a:pt x="1511489" y="959429"/>
                  </a:lnTo>
                  <a:lnTo>
                    <a:pt x="1512773" y="913345"/>
                  </a:lnTo>
                  <a:lnTo>
                    <a:pt x="975525" y="913345"/>
                  </a:lnTo>
                  <a:lnTo>
                    <a:pt x="974889" y="951528"/>
                  </a:lnTo>
                  <a:lnTo>
                    <a:pt x="972112" y="993069"/>
                  </a:lnTo>
                  <a:lnTo>
                    <a:pt x="965890" y="1035871"/>
                  </a:lnTo>
                  <a:lnTo>
                    <a:pt x="954921" y="1077838"/>
                  </a:lnTo>
                  <a:lnTo>
                    <a:pt x="937899" y="1116875"/>
                  </a:lnTo>
                  <a:lnTo>
                    <a:pt x="913522" y="1150886"/>
                  </a:lnTo>
                  <a:lnTo>
                    <a:pt x="880486" y="1177775"/>
                  </a:lnTo>
                  <a:lnTo>
                    <a:pt x="837487" y="1195445"/>
                  </a:lnTo>
                  <a:lnTo>
                    <a:pt x="783221" y="1201801"/>
                  </a:lnTo>
                  <a:lnTo>
                    <a:pt x="750703" y="1199917"/>
                  </a:lnTo>
                  <a:lnTo>
                    <a:pt x="690522" y="1182787"/>
                  </a:lnTo>
                  <a:lnTo>
                    <a:pt x="638455" y="1143265"/>
                  </a:lnTo>
                  <a:lnTo>
                    <a:pt x="596471" y="1075856"/>
                  </a:lnTo>
                  <a:lnTo>
                    <a:pt x="579876" y="1029978"/>
                  </a:lnTo>
                  <a:lnTo>
                    <a:pt x="566541" y="975069"/>
                  </a:lnTo>
                  <a:lnTo>
                    <a:pt x="556710" y="910441"/>
                  </a:lnTo>
                  <a:lnTo>
                    <a:pt x="550632" y="835410"/>
                  </a:lnTo>
                  <a:lnTo>
                    <a:pt x="548551" y="749287"/>
                  </a:lnTo>
                  <a:lnTo>
                    <a:pt x="549402" y="692832"/>
                  </a:lnTo>
                  <a:lnTo>
                    <a:pt x="552146" y="638587"/>
                  </a:lnTo>
                  <a:lnTo>
                    <a:pt x="557069" y="586953"/>
                  </a:lnTo>
                  <a:lnTo>
                    <a:pt x="564455" y="538331"/>
                  </a:lnTo>
                  <a:lnTo>
                    <a:pt x="574592" y="493123"/>
                  </a:lnTo>
                  <a:lnTo>
                    <a:pt x="587763" y="451730"/>
                  </a:lnTo>
                  <a:lnTo>
                    <a:pt x="604254" y="414554"/>
                  </a:lnTo>
                  <a:lnTo>
                    <a:pt x="624352" y="381996"/>
                  </a:lnTo>
                  <a:lnTo>
                    <a:pt x="676507" y="332340"/>
                  </a:lnTo>
                  <a:lnTo>
                    <a:pt x="746513" y="305973"/>
                  </a:lnTo>
                  <a:lnTo>
                    <a:pt x="788923" y="302526"/>
                  </a:lnTo>
                  <a:lnTo>
                    <a:pt x="836865" y="307527"/>
                  </a:lnTo>
                  <a:lnTo>
                    <a:pt x="877013" y="321842"/>
                  </a:lnTo>
                  <a:lnTo>
                    <a:pt x="909799" y="344444"/>
                  </a:lnTo>
                  <a:lnTo>
                    <a:pt x="935655" y="374302"/>
                  </a:lnTo>
                  <a:lnTo>
                    <a:pt x="955013" y="410388"/>
                  </a:lnTo>
                  <a:lnTo>
                    <a:pt x="968305" y="451672"/>
                  </a:lnTo>
                  <a:lnTo>
                    <a:pt x="975963" y="497125"/>
                  </a:lnTo>
                  <a:lnTo>
                    <a:pt x="978420" y="545719"/>
                  </a:lnTo>
                  <a:lnTo>
                    <a:pt x="1504264" y="545719"/>
                  </a:lnTo>
                  <a:lnTo>
                    <a:pt x="1497364" y="475948"/>
                  </a:lnTo>
                  <a:lnTo>
                    <a:pt x="1490057" y="435713"/>
                  </a:lnTo>
                  <a:lnTo>
                    <a:pt x="1478540" y="392661"/>
                  </a:lnTo>
                  <a:lnTo>
                    <a:pt x="1461587" y="347356"/>
                  </a:lnTo>
                  <a:lnTo>
                    <a:pt x="1437970" y="300359"/>
                  </a:lnTo>
                  <a:lnTo>
                    <a:pt x="1406461" y="252234"/>
                  </a:lnTo>
                  <a:lnTo>
                    <a:pt x="1365834" y="203542"/>
                  </a:lnTo>
                  <a:lnTo>
                    <a:pt x="1326409" y="165088"/>
                  </a:lnTo>
                  <a:lnTo>
                    <a:pt x="1284214" y="131709"/>
                  </a:lnTo>
                  <a:lnTo>
                    <a:pt x="1239789" y="103056"/>
                  </a:lnTo>
                  <a:lnTo>
                    <a:pt x="1193674" y="78781"/>
                  </a:lnTo>
                  <a:lnTo>
                    <a:pt x="1146410" y="58538"/>
                  </a:lnTo>
                  <a:lnTo>
                    <a:pt x="1098537" y="41979"/>
                  </a:lnTo>
                  <a:lnTo>
                    <a:pt x="1050594" y="28756"/>
                  </a:lnTo>
                  <a:lnTo>
                    <a:pt x="1003123" y="18520"/>
                  </a:lnTo>
                  <a:lnTo>
                    <a:pt x="956663" y="10926"/>
                  </a:lnTo>
                  <a:lnTo>
                    <a:pt x="911755" y="5624"/>
                  </a:lnTo>
                  <a:lnTo>
                    <a:pt x="868939" y="2268"/>
                  </a:lnTo>
                  <a:lnTo>
                    <a:pt x="828755" y="509"/>
                  </a:lnTo>
                  <a:lnTo>
                    <a:pt x="791743"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931" name="Google Shape;931;p53"/>
            <p:cNvSpPr/>
            <p:nvPr/>
          </p:nvSpPr>
          <p:spPr>
            <a:xfrm>
              <a:off x="15618966" y="8448213"/>
              <a:ext cx="177512" cy="238587"/>
            </a:xfrm>
            <a:custGeom>
              <a:rect b="b" l="l" r="r" t="t"/>
              <a:pathLst>
                <a:path extrusionOk="0" h="2041525" w="1518919">
                  <a:moveTo>
                    <a:pt x="537070" y="0"/>
                  </a:moveTo>
                  <a:lnTo>
                    <a:pt x="0" y="0"/>
                  </a:lnTo>
                  <a:lnTo>
                    <a:pt x="0" y="2041525"/>
                  </a:lnTo>
                  <a:lnTo>
                    <a:pt x="531545" y="2041525"/>
                  </a:lnTo>
                  <a:lnTo>
                    <a:pt x="531658" y="1331811"/>
                  </a:lnTo>
                  <a:lnTo>
                    <a:pt x="532449" y="1270577"/>
                  </a:lnTo>
                  <a:lnTo>
                    <a:pt x="534596" y="1215862"/>
                  </a:lnTo>
                  <a:lnTo>
                    <a:pt x="538776" y="1167524"/>
                  </a:lnTo>
                  <a:lnTo>
                    <a:pt x="545668" y="1125423"/>
                  </a:lnTo>
                  <a:lnTo>
                    <a:pt x="566503" y="1061420"/>
                  </a:lnTo>
                  <a:lnTo>
                    <a:pt x="586159" y="1023732"/>
                  </a:lnTo>
                  <a:lnTo>
                    <a:pt x="614417" y="987530"/>
                  </a:lnTo>
                  <a:lnTo>
                    <a:pt x="653109" y="956772"/>
                  </a:lnTo>
                  <a:lnTo>
                    <a:pt x="704068" y="935415"/>
                  </a:lnTo>
                  <a:lnTo>
                    <a:pt x="769124" y="927417"/>
                  </a:lnTo>
                  <a:lnTo>
                    <a:pt x="823946" y="932909"/>
                  </a:lnTo>
                  <a:lnTo>
                    <a:pt x="868830" y="948347"/>
                  </a:lnTo>
                  <a:lnTo>
                    <a:pt x="904771" y="972176"/>
                  </a:lnTo>
                  <a:lnTo>
                    <a:pt x="932761" y="1002840"/>
                  </a:lnTo>
                  <a:lnTo>
                    <a:pt x="953796" y="1038782"/>
                  </a:lnTo>
                  <a:lnTo>
                    <a:pt x="968868" y="1078447"/>
                  </a:lnTo>
                  <a:lnTo>
                    <a:pt x="978971" y="1120278"/>
                  </a:lnTo>
                  <a:lnTo>
                    <a:pt x="985099" y="1162720"/>
                  </a:lnTo>
                  <a:lnTo>
                    <a:pt x="988246" y="1204218"/>
                  </a:lnTo>
                  <a:lnTo>
                    <a:pt x="989405" y="1243214"/>
                  </a:lnTo>
                  <a:lnTo>
                    <a:pt x="989571" y="1278153"/>
                  </a:lnTo>
                  <a:lnTo>
                    <a:pt x="989571" y="2041525"/>
                  </a:lnTo>
                  <a:lnTo>
                    <a:pt x="1518475" y="2041525"/>
                  </a:lnTo>
                  <a:lnTo>
                    <a:pt x="1518369" y="1162974"/>
                  </a:lnTo>
                  <a:lnTo>
                    <a:pt x="1517625" y="1112078"/>
                  </a:lnTo>
                  <a:lnTo>
                    <a:pt x="1515606" y="1063157"/>
                  </a:lnTo>
                  <a:lnTo>
                    <a:pt x="1511675" y="1016148"/>
                  </a:lnTo>
                  <a:lnTo>
                    <a:pt x="1505194" y="970985"/>
                  </a:lnTo>
                  <a:lnTo>
                    <a:pt x="1495526" y="927606"/>
                  </a:lnTo>
                  <a:lnTo>
                    <a:pt x="1482032" y="885945"/>
                  </a:lnTo>
                  <a:lnTo>
                    <a:pt x="1464077" y="845938"/>
                  </a:lnTo>
                  <a:lnTo>
                    <a:pt x="1441021" y="807522"/>
                  </a:lnTo>
                  <a:lnTo>
                    <a:pt x="1412228" y="770631"/>
                  </a:lnTo>
                  <a:lnTo>
                    <a:pt x="1377061" y="735203"/>
                  </a:lnTo>
                  <a:lnTo>
                    <a:pt x="1337502" y="701957"/>
                  </a:lnTo>
                  <a:lnTo>
                    <a:pt x="1296297" y="673671"/>
                  </a:lnTo>
                  <a:lnTo>
                    <a:pt x="1253677" y="650064"/>
                  </a:lnTo>
                  <a:lnTo>
                    <a:pt x="1209872" y="630857"/>
                  </a:lnTo>
                  <a:lnTo>
                    <a:pt x="1165113" y="615769"/>
                  </a:lnTo>
                  <a:lnTo>
                    <a:pt x="1119631" y="604521"/>
                  </a:lnTo>
                  <a:lnTo>
                    <a:pt x="1073656" y="596834"/>
                  </a:lnTo>
                  <a:lnTo>
                    <a:pt x="1027419" y="592426"/>
                  </a:lnTo>
                  <a:lnTo>
                    <a:pt x="981151" y="591019"/>
                  </a:lnTo>
                  <a:lnTo>
                    <a:pt x="907719" y="594718"/>
                  </a:lnTo>
                  <a:lnTo>
                    <a:pt x="841598" y="604999"/>
                  </a:lnTo>
                  <a:lnTo>
                    <a:pt x="782464" y="620640"/>
                  </a:lnTo>
                  <a:lnTo>
                    <a:pt x="729994" y="640421"/>
                  </a:lnTo>
                  <a:lnTo>
                    <a:pt x="683868" y="663117"/>
                  </a:lnTo>
                  <a:lnTo>
                    <a:pt x="643760" y="687509"/>
                  </a:lnTo>
                  <a:lnTo>
                    <a:pt x="609349" y="712373"/>
                  </a:lnTo>
                  <a:lnTo>
                    <a:pt x="556327" y="758632"/>
                  </a:lnTo>
                  <a:lnTo>
                    <a:pt x="537070" y="777582"/>
                  </a:lnTo>
                  <a:lnTo>
                    <a:pt x="537070"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932" name="Google Shape;932;p53"/>
          <p:cNvSpPr/>
          <p:nvPr>
            <p:ph idx="22" type="pic"/>
          </p:nvPr>
        </p:nvSpPr>
        <p:spPr>
          <a:xfrm>
            <a:off x="12166600" y="2209801"/>
            <a:ext cx="1315711" cy="1235250"/>
          </a:xfrm>
          <a:prstGeom prst="rect">
            <a:avLst/>
          </a:prstGeom>
          <a:noFill/>
          <a:ln>
            <a:noFill/>
          </a:ln>
        </p:spPr>
      </p:sp>
      <p:sp>
        <p:nvSpPr>
          <p:cNvPr id="933" name="Google Shape;933;p53"/>
          <p:cNvSpPr txBox="1"/>
          <p:nvPr>
            <p:ph idx="23" type="body"/>
          </p:nvPr>
        </p:nvSpPr>
        <p:spPr>
          <a:xfrm>
            <a:off x="13534474" y="2209800"/>
            <a:ext cx="2213526" cy="1219200"/>
          </a:xfrm>
          <a:prstGeom prst="rect">
            <a:avLst/>
          </a:prstGeom>
          <a:noFill/>
          <a:ln>
            <a:noFill/>
          </a:ln>
        </p:spPr>
        <p:txBody>
          <a:bodyPr anchorCtr="0" anchor="t" bIns="180000" lIns="108000" spcFirstLastPara="1" rIns="91425" wrap="square" tIns="0">
            <a:noAutofit/>
          </a:bodyPr>
          <a:lstStyle>
            <a:lvl1pPr indent="-228600" lvl="0" marL="457200" marR="0" rtl="0" algn="l">
              <a:lnSpc>
                <a:spcPct val="90000"/>
              </a:lnSpc>
              <a:spcBef>
                <a:spcPts val="0"/>
              </a:spcBef>
              <a:spcAft>
                <a:spcPts val="0"/>
              </a:spcAft>
              <a:buClr>
                <a:srgbClr val="FFFFFF"/>
              </a:buClr>
              <a:buSzPts val="1600"/>
              <a:buFont typeface="Arial"/>
              <a:buNone/>
              <a:defRPr b="1" sz="1600">
                <a:solidFill>
                  <a:srgbClr val="FFFFFF"/>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934" name="Google Shape;934;p53"/>
          <p:cNvSpPr/>
          <p:nvPr>
            <p:ph idx="24" type="pic"/>
          </p:nvPr>
        </p:nvSpPr>
        <p:spPr>
          <a:xfrm>
            <a:off x="12171331" y="4297464"/>
            <a:ext cx="1315711" cy="1235250"/>
          </a:xfrm>
          <a:prstGeom prst="rect">
            <a:avLst/>
          </a:prstGeom>
          <a:noFill/>
          <a:ln>
            <a:noFill/>
          </a:ln>
        </p:spPr>
      </p:sp>
      <p:sp>
        <p:nvSpPr>
          <p:cNvPr id="935" name="Google Shape;935;p53"/>
          <p:cNvSpPr txBox="1"/>
          <p:nvPr>
            <p:ph idx="25" type="body"/>
          </p:nvPr>
        </p:nvSpPr>
        <p:spPr>
          <a:xfrm>
            <a:off x="13539205" y="4297463"/>
            <a:ext cx="2213526" cy="1219200"/>
          </a:xfrm>
          <a:prstGeom prst="rect">
            <a:avLst/>
          </a:prstGeom>
          <a:noFill/>
          <a:ln>
            <a:noFill/>
          </a:ln>
        </p:spPr>
        <p:txBody>
          <a:bodyPr anchorCtr="0" anchor="t" bIns="180000" lIns="108000" spcFirstLastPara="1" rIns="91425" wrap="square" tIns="0">
            <a:noAutofit/>
          </a:bodyPr>
          <a:lstStyle>
            <a:lvl1pPr indent="-228600" lvl="0" marL="457200" marR="0" rtl="0" algn="l">
              <a:lnSpc>
                <a:spcPct val="90000"/>
              </a:lnSpc>
              <a:spcBef>
                <a:spcPts val="0"/>
              </a:spcBef>
              <a:spcAft>
                <a:spcPts val="0"/>
              </a:spcAft>
              <a:buClr>
                <a:srgbClr val="FFFFFF"/>
              </a:buClr>
              <a:buSzPts val="1600"/>
              <a:buFont typeface="Arial"/>
              <a:buNone/>
              <a:defRPr b="1" sz="1600">
                <a:solidFill>
                  <a:srgbClr val="FFFFFF"/>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936" name="Google Shape;936;p53"/>
          <p:cNvSpPr/>
          <p:nvPr>
            <p:ph idx="26" type="pic"/>
          </p:nvPr>
        </p:nvSpPr>
        <p:spPr>
          <a:xfrm>
            <a:off x="12159291" y="6414302"/>
            <a:ext cx="1315711" cy="1235250"/>
          </a:xfrm>
          <a:prstGeom prst="rect">
            <a:avLst/>
          </a:prstGeom>
          <a:noFill/>
          <a:ln>
            <a:noFill/>
          </a:ln>
        </p:spPr>
      </p:sp>
      <p:sp>
        <p:nvSpPr>
          <p:cNvPr id="937" name="Google Shape;937;p53"/>
          <p:cNvSpPr txBox="1"/>
          <p:nvPr>
            <p:ph idx="27" type="body"/>
          </p:nvPr>
        </p:nvSpPr>
        <p:spPr>
          <a:xfrm>
            <a:off x="13527165" y="6414301"/>
            <a:ext cx="2213526" cy="1219200"/>
          </a:xfrm>
          <a:prstGeom prst="rect">
            <a:avLst/>
          </a:prstGeom>
          <a:noFill/>
          <a:ln>
            <a:noFill/>
          </a:ln>
        </p:spPr>
        <p:txBody>
          <a:bodyPr anchorCtr="0" anchor="t" bIns="180000" lIns="108000" spcFirstLastPara="1" rIns="91425" wrap="square" tIns="0">
            <a:noAutofit/>
          </a:bodyPr>
          <a:lstStyle>
            <a:lvl1pPr indent="-228600" lvl="0" marL="457200" marR="0" rtl="0" algn="l">
              <a:lnSpc>
                <a:spcPct val="90000"/>
              </a:lnSpc>
              <a:spcBef>
                <a:spcPts val="0"/>
              </a:spcBef>
              <a:spcAft>
                <a:spcPts val="0"/>
              </a:spcAft>
              <a:buClr>
                <a:srgbClr val="FFFFFF"/>
              </a:buClr>
              <a:buSzPts val="1600"/>
              <a:buFont typeface="Arial"/>
              <a:buNone/>
              <a:defRPr b="1" sz="1600">
                <a:solidFill>
                  <a:srgbClr val="FFFFFF"/>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am InIn (3)">
  <p:cSld name="Team InIn (3)">
    <p:spTree>
      <p:nvGrpSpPr>
        <p:cNvPr id="938" name="Shape 938"/>
        <p:cNvGrpSpPr/>
        <p:nvPr/>
      </p:nvGrpSpPr>
      <p:grpSpPr>
        <a:xfrm>
          <a:off x="0" y="0"/>
          <a:ext cx="0" cy="0"/>
          <a:chOff x="0" y="0"/>
          <a:chExt cx="0" cy="0"/>
        </a:xfrm>
      </p:grpSpPr>
      <p:sp>
        <p:nvSpPr>
          <p:cNvPr id="939" name="Google Shape;939;p54"/>
          <p:cNvSpPr/>
          <p:nvPr/>
        </p:nvSpPr>
        <p:spPr>
          <a:xfrm>
            <a:off x="0" y="0"/>
            <a:ext cx="16256000" cy="5669280"/>
          </a:xfrm>
          <a:custGeom>
            <a:rect b="b" l="l" r="r" t="t"/>
            <a:pathLst>
              <a:path extrusionOk="0" h="5669280" w="16256000">
                <a:moveTo>
                  <a:pt x="16256000" y="0"/>
                </a:moveTo>
                <a:lnTo>
                  <a:pt x="0" y="0"/>
                </a:lnTo>
                <a:lnTo>
                  <a:pt x="0" y="5669280"/>
                </a:lnTo>
                <a:lnTo>
                  <a:pt x="16256000" y="5669280"/>
                </a:lnTo>
                <a:lnTo>
                  <a:pt x="16256000" y="0"/>
                </a:lnTo>
                <a:close/>
              </a:path>
            </a:pathLst>
          </a:custGeom>
          <a:solidFill>
            <a:schemeClr val="dk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b="0" i="0" sz="1800">
              <a:solidFill>
                <a:schemeClr val="dk1"/>
              </a:solidFill>
              <a:latin typeface="Arial"/>
              <a:ea typeface="Arial"/>
              <a:cs typeface="Arial"/>
              <a:sym typeface="Arial"/>
            </a:endParaRPr>
          </a:p>
        </p:txBody>
      </p:sp>
      <p:sp>
        <p:nvSpPr>
          <p:cNvPr id="940" name="Google Shape;940;p54"/>
          <p:cNvSpPr/>
          <p:nvPr>
            <p:ph idx="2" type="pic"/>
          </p:nvPr>
        </p:nvSpPr>
        <p:spPr>
          <a:xfrm>
            <a:off x="508000" y="2209800"/>
            <a:ext cx="1548000" cy="1547162"/>
          </a:xfrm>
          <a:prstGeom prst="rect">
            <a:avLst/>
          </a:prstGeom>
          <a:noFill/>
          <a:ln>
            <a:noFill/>
          </a:ln>
        </p:spPr>
      </p:sp>
      <p:sp>
        <p:nvSpPr>
          <p:cNvPr id="941" name="Google Shape;941;p54"/>
          <p:cNvSpPr txBox="1"/>
          <p:nvPr>
            <p:ph idx="1" type="body"/>
          </p:nvPr>
        </p:nvSpPr>
        <p:spPr>
          <a:xfrm>
            <a:off x="532001" y="4195488"/>
            <a:ext cx="3557400" cy="1314074"/>
          </a:xfrm>
          <a:prstGeom prst="rect">
            <a:avLst/>
          </a:prstGeom>
          <a:noFill/>
          <a:ln>
            <a:noFill/>
          </a:ln>
        </p:spPr>
        <p:txBody>
          <a:bodyPr anchorCtr="0" anchor="t" bIns="0" lIns="0" spcFirstLastPara="1" rIns="0" wrap="square" tIns="0">
            <a:noAutofit/>
          </a:bodyPr>
          <a:lstStyle>
            <a:lvl1pPr indent="-228600" lvl="0" marL="457200" marR="0" rtl="0" algn="l">
              <a:lnSpc>
                <a:spcPct val="90000"/>
              </a:lnSpc>
              <a:spcBef>
                <a:spcPts val="0"/>
              </a:spcBef>
              <a:spcAft>
                <a:spcPts val="0"/>
              </a:spcAft>
              <a:buClr>
                <a:schemeClr val="dk1"/>
              </a:buClr>
              <a:buSzPts val="2200"/>
              <a:buFont typeface="Arial"/>
              <a:buNone/>
              <a:defRPr b="0" sz="2200">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942" name="Google Shape;942;p54"/>
          <p:cNvSpPr txBox="1"/>
          <p:nvPr>
            <p:ph idx="3" type="body"/>
          </p:nvPr>
        </p:nvSpPr>
        <p:spPr>
          <a:xfrm>
            <a:off x="4394200" y="4195488"/>
            <a:ext cx="3581400" cy="1314074"/>
          </a:xfrm>
          <a:prstGeom prst="rect">
            <a:avLst/>
          </a:prstGeom>
          <a:noFill/>
          <a:ln>
            <a:noFill/>
          </a:ln>
        </p:spPr>
        <p:txBody>
          <a:bodyPr anchorCtr="0" anchor="t" bIns="0" lIns="0" spcFirstLastPara="1" rIns="0" wrap="square" tIns="0">
            <a:noAutofit/>
          </a:bodyPr>
          <a:lstStyle>
            <a:lvl1pPr indent="-228600" lvl="0" marL="457200" marR="0" rtl="0" algn="l">
              <a:lnSpc>
                <a:spcPct val="90000"/>
              </a:lnSpc>
              <a:spcBef>
                <a:spcPts val="0"/>
              </a:spcBef>
              <a:spcAft>
                <a:spcPts val="0"/>
              </a:spcAft>
              <a:buClr>
                <a:schemeClr val="dk1"/>
              </a:buClr>
              <a:buSzPts val="2200"/>
              <a:buFont typeface="Arial"/>
              <a:buNone/>
              <a:defRPr b="0" sz="2200">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943" name="Google Shape;943;p54"/>
          <p:cNvSpPr txBox="1"/>
          <p:nvPr>
            <p:ph idx="4" type="body"/>
          </p:nvPr>
        </p:nvSpPr>
        <p:spPr>
          <a:xfrm>
            <a:off x="8280399" y="4200005"/>
            <a:ext cx="3581401" cy="1314074"/>
          </a:xfrm>
          <a:prstGeom prst="rect">
            <a:avLst/>
          </a:prstGeom>
          <a:noFill/>
          <a:ln>
            <a:noFill/>
          </a:ln>
        </p:spPr>
        <p:txBody>
          <a:bodyPr anchorCtr="0" anchor="t" bIns="0" lIns="0" spcFirstLastPara="1" rIns="0" wrap="square" tIns="0">
            <a:noAutofit/>
          </a:bodyPr>
          <a:lstStyle>
            <a:lvl1pPr indent="-228600" lvl="0" marL="457200" marR="0" rtl="0" algn="l">
              <a:lnSpc>
                <a:spcPct val="90000"/>
              </a:lnSpc>
              <a:spcBef>
                <a:spcPts val="0"/>
              </a:spcBef>
              <a:spcAft>
                <a:spcPts val="0"/>
              </a:spcAft>
              <a:buClr>
                <a:schemeClr val="dk1"/>
              </a:buClr>
              <a:buSzPts val="2200"/>
              <a:buFont typeface="Arial"/>
              <a:buNone/>
              <a:defRPr b="0" sz="2200">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944" name="Google Shape;944;p54"/>
          <p:cNvSpPr/>
          <p:nvPr>
            <p:ph idx="5" type="pic"/>
          </p:nvPr>
        </p:nvSpPr>
        <p:spPr>
          <a:xfrm>
            <a:off x="4421636" y="2209800"/>
            <a:ext cx="1548000" cy="1547162"/>
          </a:xfrm>
          <a:prstGeom prst="rect">
            <a:avLst/>
          </a:prstGeom>
          <a:noFill/>
          <a:ln>
            <a:noFill/>
          </a:ln>
        </p:spPr>
      </p:sp>
      <p:sp>
        <p:nvSpPr>
          <p:cNvPr id="945" name="Google Shape;945;p54"/>
          <p:cNvSpPr/>
          <p:nvPr>
            <p:ph idx="6" type="pic"/>
          </p:nvPr>
        </p:nvSpPr>
        <p:spPr>
          <a:xfrm>
            <a:off x="8280400" y="2209800"/>
            <a:ext cx="1548000" cy="1547162"/>
          </a:xfrm>
          <a:prstGeom prst="rect">
            <a:avLst/>
          </a:prstGeom>
          <a:noFill/>
          <a:ln>
            <a:noFill/>
          </a:ln>
        </p:spPr>
      </p:sp>
      <p:sp>
        <p:nvSpPr>
          <p:cNvPr id="946" name="Google Shape;946;p54"/>
          <p:cNvSpPr/>
          <p:nvPr/>
        </p:nvSpPr>
        <p:spPr>
          <a:xfrm>
            <a:off x="508000" y="-13253"/>
            <a:ext cx="7658088" cy="2236303"/>
          </a:xfrm>
          <a:custGeom>
            <a:rect b="b" l="l" r="r" t="t"/>
            <a:pathLst>
              <a:path extrusionOk="0" h="2160104" w="7871791">
                <a:moveTo>
                  <a:pt x="0" y="2160104"/>
                </a:moveTo>
                <a:lnTo>
                  <a:pt x="2093843" y="0"/>
                </a:lnTo>
                <a:lnTo>
                  <a:pt x="7871791" y="0"/>
                </a:lnTo>
                <a:lnTo>
                  <a:pt x="0" y="2160104"/>
                </a:lnTo>
                <a:close/>
              </a:path>
            </a:pathLst>
          </a:cu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a:solidFill>
                <a:schemeClr val="lt1"/>
              </a:solidFill>
              <a:latin typeface="Arial"/>
              <a:ea typeface="Arial"/>
              <a:cs typeface="Arial"/>
              <a:sym typeface="Arial"/>
            </a:endParaRPr>
          </a:p>
        </p:txBody>
      </p:sp>
      <p:sp>
        <p:nvSpPr>
          <p:cNvPr id="947" name="Google Shape;947;p54"/>
          <p:cNvSpPr/>
          <p:nvPr/>
        </p:nvSpPr>
        <p:spPr>
          <a:xfrm>
            <a:off x="4394200" y="-13254"/>
            <a:ext cx="6434109" cy="2236304"/>
          </a:xfrm>
          <a:custGeom>
            <a:rect b="b" l="l" r="r" t="t"/>
            <a:pathLst>
              <a:path extrusionOk="0" h="2146852" w="13717001">
                <a:moveTo>
                  <a:pt x="0" y="2146852"/>
                </a:moveTo>
                <a:lnTo>
                  <a:pt x="2269604" y="0"/>
                </a:lnTo>
                <a:lnTo>
                  <a:pt x="13717001" y="1"/>
                </a:lnTo>
                <a:lnTo>
                  <a:pt x="0" y="2146852"/>
                </a:lnTo>
                <a:close/>
              </a:path>
            </a:pathLst>
          </a:cu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a:solidFill>
                <a:schemeClr val="lt1"/>
              </a:solidFill>
              <a:latin typeface="Arial"/>
              <a:ea typeface="Arial"/>
              <a:cs typeface="Arial"/>
              <a:sym typeface="Arial"/>
            </a:endParaRPr>
          </a:p>
        </p:txBody>
      </p:sp>
      <p:sp>
        <p:nvSpPr>
          <p:cNvPr id="948" name="Google Shape;948;p54"/>
          <p:cNvSpPr/>
          <p:nvPr/>
        </p:nvSpPr>
        <p:spPr>
          <a:xfrm>
            <a:off x="8280399" y="-13252"/>
            <a:ext cx="5711077" cy="2223051"/>
          </a:xfrm>
          <a:custGeom>
            <a:rect b="b" l="l" r="r" t="t"/>
            <a:pathLst>
              <a:path extrusionOk="0" h="2146852" w="12002781">
                <a:moveTo>
                  <a:pt x="0" y="2146852"/>
                </a:moveTo>
                <a:lnTo>
                  <a:pt x="2269604" y="0"/>
                </a:lnTo>
                <a:lnTo>
                  <a:pt x="12002781" y="0"/>
                </a:lnTo>
                <a:lnTo>
                  <a:pt x="0" y="2146852"/>
                </a:lnTo>
                <a:close/>
              </a:path>
            </a:pathLst>
          </a:cu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a:solidFill>
                <a:schemeClr val="lt1"/>
              </a:solidFill>
              <a:latin typeface="Arial"/>
              <a:ea typeface="Arial"/>
              <a:cs typeface="Arial"/>
              <a:sym typeface="Arial"/>
            </a:endParaRPr>
          </a:p>
        </p:txBody>
      </p:sp>
      <p:sp>
        <p:nvSpPr>
          <p:cNvPr id="949" name="Google Shape;949;p54"/>
          <p:cNvSpPr txBox="1"/>
          <p:nvPr>
            <p:ph idx="7" type="body"/>
          </p:nvPr>
        </p:nvSpPr>
        <p:spPr>
          <a:xfrm>
            <a:off x="8280401" y="6122729"/>
            <a:ext cx="6477000" cy="421863"/>
          </a:xfrm>
          <a:prstGeom prst="rect">
            <a:avLst/>
          </a:prstGeom>
          <a:noFill/>
          <a:ln>
            <a:noFill/>
          </a:ln>
        </p:spPr>
        <p:txBody>
          <a:bodyPr anchorCtr="0" anchor="t" bIns="0" lIns="0" spcFirstLastPara="1" rIns="0" wrap="square" tIns="0">
            <a:noAutofit/>
          </a:bodyPr>
          <a:lstStyle>
            <a:lvl1pPr indent="-368300" lvl="0" marL="457200" marR="0" rtl="0" algn="l">
              <a:lnSpc>
                <a:spcPct val="90000"/>
              </a:lnSpc>
              <a:spcBef>
                <a:spcPts val="1000"/>
              </a:spcBef>
              <a:spcAft>
                <a:spcPts val="0"/>
              </a:spcAft>
              <a:buClr>
                <a:schemeClr val="dk1"/>
              </a:buClr>
              <a:buSzPts val="2200"/>
              <a:buFont typeface="Arial"/>
              <a:buChar char="•"/>
              <a:defRPr b="1" sz="2200">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950" name="Google Shape;950;p54"/>
          <p:cNvSpPr txBox="1"/>
          <p:nvPr>
            <p:ph idx="8" type="body"/>
          </p:nvPr>
        </p:nvSpPr>
        <p:spPr>
          <a:xfrm>
            <a:off x="507999" y="6122729"/>
            <a:ext cx="6172201" cy="421863"/>
          </a:xfrm>
          <a:prstGeom prst="rect">
            <a:avLst/>
          </a:prstGeom>
          <a:noFill/>
          <a:ln>
            <a:noFill/>
          </a:ln>
        </p:spPr>
        <p:txBody>
          <a:bodyPr anchorCtr="0" anchor="t" bIns="0" lIns="0" spcFirstLastPara="1" rIns="0" wrap="square" tIns="0">
            <a:noAutofit/>
          </a:bodyPr>
          <a:lstStyle>
            <a:lvl1pPr indent="-228600" lvl="0" marL="457200" marR="0" rtl="0" algn="l">
              <a:lnSpc>
                <a:spcPct val="90000"/>
              </a:lnSpc>
              <a:spcBef>
                <a:spcPts val="0"/>
              </a:spcBef>
              <a:spcAft>
                <a:spcPts val="0"/>
              </a:spcAft>
              <a:buClr>
                <a:schemeClr val="dk1"/>
              </a:buClr>
              <a:buSzPts val="2200"/>
              <a:buFont typeface="Arial"/>
              <a:buNone/>
              <a:defRPr b="0" sz="2200">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951" name="Google Shape;951;p54"/>
          <p:cNvSpPr txBox="1"/>
          <p:nvPr>
            <p:ph idx="9" type="body"/>
          </p:nvPr>
        </p:nvSpPr>
        <p:spPr>
          <a:xfrm>
            <a:off x="507999" y="6851599"/>
            <a:ext cx="6172201" cy="973153"/>
          </a:xfrm>
          <a:prstGeom prst="rect">
            <a:avLst/>
          </a:prstGeom>
          <a:noFill/>
          <a:ln>
            <a:noFill/>
          </a:ln>
        </p:spPr>
        <p:txBody>
          <a:bodyPr anchorCtr="0" anchor="t" bIns="0" lIns="0" spcFirstLastPara="1" rIns="0" wrap="square" tIns="0">
            <a:noAutofit/>
          </a:bodyPr>
          <a:lstStyle>
            <a:lvl1pPr indent="-228600" lvl="0" marL="457200" marR="0" rtl="0" algn="l">
              <a:lnSpc>
                <a:spcPct val="90000"/>
              </a:lnSpc>
              <a:spcBef>
                <a:spcPts val="0"/>
              </a:spcBef>
              <a:spcAft>
                <a:spcPts val="0"/>
              </a:spcAft>
              <a:buClr>
                <a:schemeClr val="dk1"/>
              </a:buClr>
              <a:buSzPts val="2200"/>
              <a:buFont typeface="Arial"/>
              <a:buNone/>
              <a:defRPr b="0" sz="2200">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952" name="Google Shape;952;p54"/>
          <p:cNvSpPr txBox="1"/>
          <p:nvPr>
            <p:ph idx="13" type="body"/>
          </p:nvPr>
        </p:nvSpPr>
        <p:spPr>
          <a:xfrm>
            <a:off x="8280401" y="6851599"/>
            <a:ext cx="6477000" cy="973153"/>
          </a:xfrm>
          <a:prstGeom prst="rect">
            <a:avLst/>
          </a:prstGeom>
          <a:noFill/>
          <a:ln>
            <a:noFill/>
          </a:ln>
        </p:spPr>
        <p:txBody>
          <a:bodyPr anchorCtr="0" anchor="t" bIns="0" lIns="0" spcFirstLastPara="1" rIns="0" wrap="square" tIns="0">
            <a:noAutofit/>
          </a:bodyPr>
          <a:lstStyle>
            <a:lvl1pPr indent="-228600" lvl="0" marL="457200" marR="0" rtl="0" algn="l">
              <a:lnSpc>
                <a:spcPct val="90000"/>
              </a:lnSpc>
              <a:spcBef>
                <a:spcPts val="0"/>
              </a:spcBef>
              <a:spcAft>
                <a:spcPts val="0"/>
              </a:spcAft>
              <a:buClr>
                <a:schemeClr val="dk1"/>
              </a:buClr>
              <a:buSzPts val="2200"/>
              <a:buFont typeface="Arial"/>
              <a:buNone/>
              <a:defRPr b="0" sz="2200">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953" name="Google Shape;953;p54"/>
          <p:cNvSpPr txBox="1"/>
          <p:nvPr>
            <p:ph type="title"/>
          </p:nvPr>
        </p:nvSpPr>
        <p:spPr>
          <a:xfrm>
            <a:off x="508000" y="313466"/>
            <a:ext cx="15240000" cy="1286734"/>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dk1"/>
              </a:buClr>
              <a:buSzPts val="4400"/>
              <a:buFont typeface="Arial"/>
              <a:buNone/>
              <a:defRPr>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54" name="Google Shape;954;p54"/>
          <p:cNvSpPr txBox="1"/>
          <p:nvPr>
            <p:ph idx="11" type="ftr"/>
          </p:nvPr>
        </p:nvSpPr>
        <p:spPr>
          <a:xfrm>
            <a:off x="3098800" y="8458200"/>
            <a:ext cx="8763000" cy="3048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5" name="Google Shape;955;p54"/>
          <p:cNvSpPr txBox="1"/>
          <p:nvPr>
            <p:ph idx="12" type="sldNum"/>
          </p:nvPr>
        </p:nvSpPr>
        <p:spPr>
          <a:xfrm>
            <a:off x="508000" y="8475422"/>
            <a:ext cx="990600" cy="287578"/>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am InIn (2)">
  <p:cSld name="Team InIn (2)">
    <p:spTree>
      <p:nvGrpSpPr>
        <p:cNvPr id="956" name="Shape 956"/>
        <p:cNvGrpSpPr/>
        <p:nvPr/>
      </p:nvGrpSpPr>
      <p:grpSpPr>
        <a:xfrm>
          <a:off x="0" y="0"/>
          <a:ext cx="0" cy="0"/>
          <a:chOff x="0" y="0"/>
          <a:chExt cx="0" cy="0"/>
        </a:xfrm>
      </p:grpSpPr>
      <p:sp>
        <p:nvSpPr>
          <p:cNvPr id="957" name="Google Shape;957;p55"/>
          <p:cNvSpPr/>
          <p:nvPr/>
        </p:nvSpPr>
        <p:spPr>
          <a:xfrm>
            <a:off x="0" y="0"/>
            <a:ext cx="16256000" cy="5669280"/>
          </a:xfrm>
          <a:custGeom>
            <a:rect b="b" l="l" r="r" t="t"/>
            <a:pathLst>
              <a:path extrusionOk="0" h="5669280" w="16256000">
                <a:moveTo>
                  <a:pt x="16256000" y="0"/>
                </a:moveTo>
                <a:lnTo>
                  <a:pt x="0" y="0"/>
                </a:lnTo>
                <a:lnTo>
                  <a:pt x="0" y="5669280"/>
                </a:lnTo>
                <a:lnTo>
                  <a:pt x="16256000" y="5669280"/>
                </a:lnTo>
                <a:lnTo>
                  <a:pt x="16256000" y="0"/>
                </a:lnTo>
                <a:close/>
              </a:path>
            </a:pathLst>
          </a:custGeom>
          <a:solidFill>
            <a:schemeClr val="dk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b="0" i="0" sz="1800">
              <a:solidFill>
                <a:schemeClr val="dk1"/>
              </a:solidFill>
              <a:latin typeface="Arial"/>
              <a:ea typeface="Arial"/>
              <a:cs typeface="Arial"/>
              <a:sym typeface="Arial"/>
            </a:endParaRPr>
          </a:p>
        </p:txBody>
      </p:sp>
      <p:sp>
        <p:nvSpPr>
          <p:cNvPr id="958" name="Google Shape;958;p55"/>
          <p:cNvSpPr/>
          <p:nvPr>
            <p:ph idx="2" type="pic"/>
          </p:nvPr>
        </p:nvSpPr>
        <p:spPr>
          <a:xfrm>
            <a:off x="508000" y="2209800"/>
            <a:ext cx="1548000" cy="1547162"/>
          </a:xfrm>
          <a:prstGeom prst="rect">
            <a:avLst/>
          </a:prstGeom>
          <a:noFill/>
          <a:ln>
            <a:noFill/>
          </a:ln>
        </p:spPr>
      </p:sp>
      <p:sp>
        <p:nvSpPr>
          <p:cNvPr id="959" name="Google Shape;959;p55"/>
          <p:cNvSpPr txBox="1"/>
          <p:nvPr>
            <p:ph idx="1" type="body"/>
          </p:nvPr>
        </p:nvSpPr>
        <p:spPr>
          <a:xfrm>
            <a:off x="532001" y="4195488"/>
            <a:ext cx="3557400" cy="1314074"/>
          </a:xfrm>
          <a:prstGeom prst="rect">
            <a:avLst/>
          </a:prstGeom>
          <a:noFill/>
          <a:ln>
            <a:noFill/>
          </a:ln>
        </p:spPr>
        <p:txBody>
          <a:bodyPr anchorCtr="0" anchor="t" bIns="0" lIns="0" spcFirstLastPara="1" rIns="0" wrap="square" tIns="0">
            <a:noAutofit/>
          </a:bodyPr>
          <a:lstStyle>
            <a:lvl1pPr indent="-228600" lvl="0" marL="457200" marR="0" rtl="0" algn="l">
              <a:lnSpc>
                <a:spcPct val="90000"/>
              </a:lnSpc>
              <a:spcBef>
                <a:spcPts val="0"/>
              </a:spcBef>
              <a:spcAft>
                <a:spcPts val="0"/>
              </a:spcAft>
              <a:buClr>
                <a:schemeClr val="lt1"/>
              </a:buClr>
              <a:buSzPts val="2200"/>
              <a:buFont typeface="Arial"/>
              <a:buNone/>
              <a:defRPr b="0" sz="2200">
                <a:solidFill>
                  <a:schemeClr val="lt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960" name="Google Shape;960;p55"/>
          <p:cNvSpPr txBox="1"/>
          <p:nvPr>
            <p:ph idx="3" type="body"/>
          </p:nvPr>
        </p:nvSpPr>
        <p:spPr>
          <a:xfrm>
            <a:off x="4394200" y="4195488"/>
            <a:ext cx="3581400" cy="1314074"/>
          </a:xfrm>
          <a:prstGeom prst="rect">
            <a:avLst/>
          </a:prstGeom>
          <a:noFill/>
          <a:ln>
            <a:noFill/>
          </a:ln>
        </p:spPr>
        <p:txBody>
          <a:bodyPr anchorCtr="0" anchor="t" bIns="0" lIns="0" spcFirstLastPara="1" rIns="0" wrap="square" tIns="0">
            <a:noAutofit/>
          </a:bodyPr>
          <a:lstStyle>
            <a:lvl1pPr indent="-228600" lvl="0" marL="457200" marR="0" rtl="0" algn="l">
              <a:lnSpc>
                <a:spcPct val="90000"/>
              </a:lnSpc>
              <a:spcBef>
                <a:spcPts val="0"/>
              </a:spcBef>
              <a:spcAft>
                <a:spcPts val="0"/>
              </a:spcAft>
              <a:buClr>
                <a:schemeClr val="lt1"/>
              </a:buClr>
              <a:buSzPts val="2200"/>
              <a:buFont typeface="Arial"/>
              <a:buNone/>
              <a:defRPr b="0" sz="2200">
                <a:solidFill>
                  <a:schemeClr val="lt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961" name="Google Shape;961;p55"/>
          <p:cNvSpPr/>
          <p:nvPr>
            <p:ph idx="4" type="pic"/>
          </p:nvPr>
        </p:nvSpPr>
        <p:spPr>
          <a:xfrm>
            <a:off x="4421636" y="2209800"/>
            <a:ext cx="1548000" cy="1547162"/>
          </a:xfrm>
          <a:prstGeom prst="rect">
            <a:avLst/>
          </a:prstGeom>
          <a:noFill/>
          <a:ln>
            <a:noFill/>
          </a:ln>
        </p:spPr>
      </p:sp>
      <p:sp>
        <p:nvSpPr>
          <p:cNvPr id="962" name="Google Shape;962;p55"/>
          <p:cNvSpPr/>
          <p:nvPr/>
        </p:nvSpPr>
        <p:spPr>
          <a:xfrm>
            <a:off x="508000" y="-13253"/>
            <a:ext cx="7658088" cy="2236303"/>
          </a:xfrm>
          <a:custGeom>
            <a:rect b="b" l="l" r="r" t="t"/>
            <a:pathLst>
              <a:path extrusionOk="0" h="2160104" w="7871791">
                <a:moveTo>
                  <a:pt x="0" y="2160104"/>
                </a:moveTo>
                <a:lnTo>
                  <a:pt x="2093843" y="0"/>
                </a:lnTo>
                <a:lnTo>
                  <a:pt x="7871791" y="0"/>
                </a:lnTo>
                <a:lnTo>
                  <a:pt x="0" y="2160104"/>
                </a:lnTo>
                <a:close/>
              </a:path>
            </a:pathLst>
          </a:cu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a:solidFill>
                <a:schemeClr val="lt1"/>
              </a:solidFill>
              <a:latin typeface="Arial"/>
              <a:ea typeface="Arial"/>
              <a:cs typeface="Arial"/>
              <a:sym typeface="Arial"/>
            </a:endParaRPr>
          </a:p>
        </p:txBody>
      </p:sp>
      <p:sp>
        <p:nvSpPr>
          <p:cNvPr id="963" name="Google Shape;963;p55"/>
          <p:cNvSpPr/>
          <p:nvPr/>
        </p:nvSpPr>
        <p:spPr>
          <a:xfrm>
            <a:off x="4394200" y="-13254"/>
            <a:ext cx="6434109" cy="2236304"/>
          </a:xfrm>
          <a:custGeom>
            <a:rect b="b" l="l" r="r" t="t"/>
            <a:pathLst>
              <a:path extrusionOk="0" h="2146852" w="13717001">
                <a:moveTo>
                  <a:pt x="0" y="2146852"/>
                </a:moveTo>
                <a:lnTo>
                  <a:pt x="2269604" y="0"/>
                </a:lnTo>
                <a:lnTo>
                  <a:pt x="13717001" y="1"/>
                </a:lnTo>
                <a:lnTo>
                  <a:pt x="0" y="2146852"/>
                </a:lnTo>
                <a:close/>
              </a:path>
            </a:pathLst>
          </a:cu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a:solidFill>
                <a:schemeClr val="lt1"/>
              </a:solidFill>
              <a:latin typeface="Arial"/>
              <a:ea typeface="Arial"/>
              <a:cs typeface="Arial"/>
              <a:sym typeface="Arial"/>
            </a:endParaRPr>
          </a:p>
        </p:txBody>
      </p:sp>
      <p:sp>
        <p:nvSpPr>
          <p:cNvPr id="964" name="Google Shape;964;p55"/>
          <p:cNvSpPr txBox="1"/>
          <p:nvPr>
            <p:ph idx="5" type="body"/>
          </p:nvPr>
        </p:nvSpPr>
        <p:spPr>
          <a:xfrm>
            <a:off x="8280401" y="6122729"/>
            <a:ext cx="6477000" cy="421863"/>
          </a:xfrm>
          <a:prstGeom prst="rect">
            <a:avLst/>
          </a:prstGeom>
          <a:noFill/>
          <a:ln>
            <a:noFill/>
          </a:ln>
        </p:spPr>
        <p:txBody>
          <a:bodyPr anchorCtr="0" anchor="t" bIns="0" lIns="0" spcFirstLastPara="1" rIns="0" wrap="square" tIns="0">
            <a:noAutofit/>
          </a:bodyPr>
          <a:lstStyle>
            <a:lvl1pPr indent="-368300" lvl="0" marL="457200" marR="0" rtl="0" algn="l">
              <a:lnSpc>
                <a:spcPct val="90000"/>
              </a:lnSpc>
              <a:spcBef>
                <a:spcPts val="1000"/>
              </a:spcBef>
              <a:spcAft>
                <a:spcPts val="0"/>
              </a:spcAft>
              <a:buClr>
                <a:schemeClr val="dk1"/>
              </a:buClr>
              <a:buSzPts val="2200"/>
              <a:buFont typeface="Arial"/>
              <a:buChar char="•"/>
              <a:defRPr b="1" sz="2200">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965" name="Google Shape;965;p55"/>
          <p:cNvSpPr txBox="1"/>
          <p:nvPr>
            <p:ph idx="6" type="body"/>
          </p:nvPr>
        </p:nvSpPr>
        <p:spPr>
          <a:xfrm>
            <a:off x="507999" y="6122729"/>
            <a:ext cx="6172201" cy="421863"/>
          </a:xfrm>
          <a:prstGeom prst="rect">
            <a:avLst/>
          </a:prstGeom>
          <a:noFill/>
          <a:ln>
            <a:noFill/>
          </a:ln>
        </p:spPr>
        <p:txBody>
          <a:bodyPr anchorCtr="0" anchor="t" bIns="0" lIns="0" spcFirstLastPara="1" rIns="0" wrap="square" tIns="0">
            <a:noAutofit/>
          </a:bodyPr>
          <a:lstStyle>
            <a:lvl1pPr indent="-228600" lvl="0" marL="457200" marR="0" rtl="0" algn="l">
              <a:lnSpc>
                <a:spcPct val="90000"/>
              </a:lnSpc>
              <a:spcBef>
                <a:spcPts val="0"/>
              </a:spcBef>
              <a:spcAft>
                <a:spcPts val="0"/>
              </a:spcAft>
              <a:buClr>
                <a:schemeClr val="dk1"/>
              </a:buClr>
              <a:buSzPts val="2200"/>
              <a:buFont typeface="Arial"/>
              <a:buNone/>
              <a:defRPr b="0" sz="2200">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966" name="Google Shape;966;p55"/>
          <p:cNvSpPr txBox="1"/>
          <p:nvPr>
            <p:ph idx="7" type="body"/>
          </p:nvPr>
        </p:nvSpPr>
        <p:spPr>
          <a:xfrm>
            <a:off x="507999" y="6851599"/>
            <a:ext cx="6172201" cy="973153"/>
          </a:xfrm>
          <a:prstGeom prst="rect">
            <a:avLst/>
          </a:prstGeom>
          <a:noFill/>
          <a:ln>
            <a:noFill/>
          </a:ln>
        </p:spPr>
        <p:txBody>
          <a:bodyPr anchorCtr="0" anchor="t" bIns="0" lIns="0" spcFirstLastPara="1" rIns="0" wrap="square" tIns="0">
            <a:noAutofit/>
          </a:bodyPr>
          <a:lstStyle>
            <a:lvl1pPr indent="-228600" lvl="0" marL="457200" marR="0" rtl="0" algn="l">
              <a:lnSpc>
                <a:spcPct val="90000"/>
              </a:lnSpc>
              <a:spcBef>
                <a:spcPts val="0"/>
              </a:spcBef>
              <a:spcAft>
                <a:spcPts val="0"/>
              </a:spcAft>
              <a:buClr>
                <a:schemeClr val="dk1"/>
              </a:buClr>
              <a:buSzPts val="2200"/>
              <a:buFont typeface="Arial"/>
              <a:buNone/>
              <a:defRPr b="0" sz="2200">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967" name="Google Shape;967;p55"/>
          <p:cNvSpPr txBox="1"/>
          <p:nvPr>
            <p:ph idx="8" type="body"/>
          </p:nvPr>
        </p:nvSpPr>
        <p:spPr>
          <a:xfrm>
            <a:off x="8280401" y="6851599"/>
            <a:ext cx="6477000" cy="973153"/>
          </a:xfrm>
          <a:prstGeom prst="rect">
            <a:avLst/>
          </a:prstGeom>
          <a:noFill/>
          <a:ln>
            <a:noFill/>
          </a:ln>
        </p:spPr>
        <p:txBody>
          <a:bodyPr anchorCtr="0" anchor="t" bIns="0" lIns="0" spcFirstLastPara="1" rIns="0" wrap="square" tIns="0">
            <a:noAutofit/>
          </a:bodyPr>
          <a:lstStyle>
            <a:lvl1pPr indent="-228600" lvl="0" marL="457200" marR="0" rtl="0" algn="l">
              <a:lnSpc>
                <a:spcPct val="90000"/>
              </a:lnSpc>
              <a:spcBef>
                <a:spcPts val="0"/>
              </a:spcBef>
              <a:spcAft>
                <a:spcPts val="0"/>
              </a:spcAft>
              <a:buClr>
                <a:schemeClr val="dk1"/>
              </a:buClr>
              <a:buSzPts val="2200"/>
              <a:buFont typeface="Arial"/>
              <a:buNone/>
              <a:defRPr b="0" sz="2200">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968" name="Google Shape;968;p55"/>
          <p:cNvSpPr txBox="1"/>
          <p:nvPr>
            <p:ph type="title"/>
          </p:nvPr>
        </p:nvSpPr>
        <p:spPr>
          <a:xfrm>
            <a:off x="508000" y="313466"/>
            <a:ext cx="15240000" cy="1286734"/>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lt1"/>
              </a:buClr>
              <a:buSzPts val="4400"/>
              <a:buFont typeface="Arial"/>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69" name="Google Shape;969;p55"/>
          <p:cNvSpPr txBox="1"/>
          <p:nvPr>
            <p:ph idx="11" type="ftr"/>
          </p:nvPr>
        </p:nvSpPr>
        <p:spPr>
          <a:xfrm>
            <a:off x="3098800" y="8458200"/>
            <a:ext cx="8763000" cy="3048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0" name="Google Shape;970;p55"/>
          <p:cNvSpPr txBox="1"/>
          <p:nvPr>
            <p:ph idx="12" type="sldNum"/>
          </p:nvPr>
        </p:nvSpPr>
        <p:spPr>
          <a:xfrm>
            <a:off x="508000" y="8475422"/>
            <a:ext cx="990600" cy="287578"/>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st 3">
  <p:cSld name="List 3">
    <p:spTree>
      <p:nvGrpSpPr>
        <p:cNvPr id="62" name="Shape 62"/>
        <p:cNvGrpSpPr/>
        <p:nvPr/>
      </p:nvGrpSpPr>
      <p:grpSpPr>
        <a:xfrm>
          <a:off x="0" y="0"/>
          <a:ext cx="0" cy="0"/>
          <a:chOff x="0" y="0"/>
          <a:chExt cx="0" cy="0"/>
        </a:xfrm>
      </p:grpSpPr>
      <p:sp>
        <p:nvSpPr>
          <p:cNvPr id="63" name="Google Shape;63;p8"/>
          <p:cNvSpPr txBox="1"/>
          <p:nvPr>
            <p:ph type="title"/>
          </p:nvPr>
        </p:nvSpPr>
        <p:spPr>
          <a:xfrm>
            <a:off x="508000" y="313466"/>
            <a:ext cx="15240000" cy="1286734"/>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dk1"/>
              </a:buClr>
              <a:buSzPts val="4400"/>
              <a:buFont typeface="Arial"/>
              <a:buNone/>
              <a:defRPr>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4" name="Google Shape;64;p8"/>
          <p:cNvSpPr txBox="1"/>
          <p:nvPr>
            <p:ph idx="11" type="ftr"/>
          </p:nvPr>
        </p:nvSpPr>
        <p:spPr>
          <a:xfrm>
            <a:off x="3098800" y="8458200"/>
            <a:ext cx="8763000" cy="3048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 name="Google Shape;65;p8"/>
          <p:cNvSpPr txBox="1"/>
          <p:nvPr>
            <p:ph idx="12" type="sldNum"/>
          </p:nvPr>
        </p:nvSpPr>
        <p:spPr>
          <a:xfrm>
            <a:off x="508000" y="8475422"/>
            <a:ext cx="990600" cy="287578"/>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1000">
                <a:solidFill>
                  <a:schemeClr val="dk1"/>
                </a:solidFill>
                <a:latin typeface="Arial"/>
                <a:ea typeface="Arial"/>
                <a:cs typeface="Arial"/>
                <a:sym typeface="Arial"/>
              </a:defRPr>
            </a:lvl1pPr>
            <a:lvl2pPr indent="0" lvl="1" marL="0" algn="l">
              <a:spcBef>
                <a:spcPts val="0"/>
              </a:spcBef>
              <a:buNone/>
              <a:defRPr sz="1000">
                <a:solidFill>
                  <a:schemeClr val="dk1"/>
                </a:solidFill>
                <a:latin typeface="Arial"/>
                <a:ea typeface="Arial"/>
                <a:cs typeface="Arial"/>
                <a:sym typeface="Arial"/>
              </a:defRPr>
            </a:lvl2pPr>
            <a:lvl3pPr indent="0" lvl="2" marL="0" algn="l">
              <a:spcBef>
                <a:spcPts val="0"/>
              </a:spcBef>
              <a:buNone/>
              <a:defRPr sz="1000">
                <a:solidFill>
                  <a:schemeClr val="dk1"/>
                </a:solidFill>
                <a:latin typeface="Arial"/>
                <a:ea typeface="Arial"/>
                <a:cs typeface="Arial"/>
                <a:sym typeface="Arial"/>
              </a:defRPr>
            </a:lvl3pPr>
            <a:lvl4pPr indent="0" lvl="3" marL="0" algn="l">
              <a:spcBef>
                <a:spcPts val="0"/>
              </a:spcBef>
              <a:buNone/>
              <a:defRPr sz="1000">
                <a:solidFill>
                  <a:schemeClr val="dk1"/>
                </a:solidFill>
                <a:latin typeface="Arial"/>
                <a:ea typeface="Arial"/>
                <a:cs typeface="Arial"/>
                <a:sym typeface="Arial"/>
              </a:defRPr>
            </a:lvl4pPr>
            <a:lvl5pPr indent="0" lvl="4" marL="0" algn="l">
              <a:spcBef>
                <a:spcPts val="0"/>
              </a:spcBef>
              <a:buNone/>
              <a:defRPr sz="1000">
                <a:solidFill>
                  <a:schemeClr val="dk1"/>
                </a:solidFill>
                <a:latin typeface="Arial"/>
                <a:ea typeface="Arial"/>
                <a:cs typeface="Arial"/>
                <a:sym typeface="Arial"/>
              </a:defRPr>
            </a:lvl5pPr>
            <a:lvl6pPr indent="0" lvl="5" marL="0" algn="l">
              <a:spcBef>
                <a:spcPts val="0"/>
              </a:spcBef>
              <a:buNone/>
              <a:defRPr sz="1000">
                <a:solidFill>
                  <a:schemeClr val="dk1"/>
                </a:solidFill>
                <a:latin typeface="Arial"/>
                <a:ea typeface="Arial"/>
                <a:cs typeface="Arial"/>
                <a:sym typeface="Arial"/>
              </a:defRPr>
            </a:lvl6pPr>
            <a:lvl7pPr indent="0" lvl="6" marL="0" algn="l">
              <a:spcBef>
                <a:spcPts val="0"/>
              </a:spcBef>
              <a:buNone/>
              <a:defRPr sz="1000">
                <a:solidFill>
                  <a:schemeClr val="dk1"/>
                </a:solidFill>
                <a:latin typeface="Arial"/>
                <a:ea typeface="Arial"/>
                <a:cs typeface="Arial"/>
                <a:sym typeface="Arial"/>
              </a:defRPr>
            </a:lvl7pPr>
            <a:lvl8pPr indent="0" lvl="7" marL="0" algn="l">
              <a:spcBef>
                <a:spcPts val="0"/>
              </a:spcBef>
              <a:buNone/>
              <a:defRPr sz="1000">
                <a:solidFill>
                  <a:schemeClr val="dk1"/>
                </a:solidFill>
                <a:latin typeface="Arial"/>
                <a:ea typeface="Arial"/>
                <a:cs typeface="Arial"/>
                <a:sym typeface="Arial"/>
              </a:defRPr>
            </a:lvl8pPr>
            <a:lvl9pPr indent="0" lvl="8" marL="0" algn="l">
              <a:spcBef>
                <a:spcPts val="0"/>
              </a:spcBef>
              <a:buNone/>
              <a:defRPr sz="10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66" name="Google Shape;66;p8"/>
          <p:cNvSpPr txBox="1"/>
          <p:nvPr>
            <p:ph idx="1" type="body"/>
          </p:nvPr>
        </p:nvSpPr>
        <p:spPr>
          <a:xfrm>
            <a:off x="508000" y="4495799"/>
            <a:ext cx="4876800" cy="2421603"/>
          </a:xfrm>
          <a:prstGeom prst="rect">
            <a:avLst/>
          </a:prstGeom>
          <a:noFill/>
          <a:ln>
            <a:noFill/>
          </a:ln>
        </p:spPr>
        <p:txBody>
          <a:bodyPr anchorCtr="0" anchor="t" bIns="0" lIns="90000" spcFirstLastPara="1" rIns="90000" wrap="square" tIns="0">
            <a:noAutofit/>
          </a:bodyPr>
          <a:lstStyle>
            <a:lvl1pPr indent="-228600" lvl="0" marL="457200" marR="0" rtl="0" algn="l">
              <a:lnSpc>
                <a:spcPct val="90000"/>
              </a:lnSpc>
              <a:spcBef>
                <a:spcPts val="0"/>
              </a:spcBef>
              <a:spcAft>
                <a:spcPts val="0"/>
              </a:spcAft>
              <a:buClr>
                <a:schemeClr val="dk1"/>
              </a:buClr>
              <a:buSzPts val="2200"/>
              <a:buFont typeface="Arial"/>
              <a:buNone/>
              <a:defRPr b="0" i="0" sz="22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7" name="Google Shape;67;p8"/>
          <p:cNvSpPr txBox="1"/>
          <p:nvPr>
            <p:ph idx="2" type="body"/>
          </p:nvPr>
        </p:nvSpPr>
        <p:spPr>
          <a:xfrm>
            <a:off x="5689600" y="4495799"/>
            <a:ext cx="4876800" cy="2421603"/>
          </a:xfrm>
          <a:prstGeom prst="rect">
            <a:avLst/>
          </a:prstGeom>
          <a:noFill/>
          <a:ln>
            <a:noFill/>
          </a:ln>
        </p:spPr>
        <p:txBody>
          <a:bodyPr anchorCtr="0" anchor="t" bIns="0" lIns="90000" spcFirstLastPara="1" rIns="90000" wrap="square" tIns="0">
            <a:noAutofit/>
          </a:bodyPr>
          <a:lstStyle>
            <a:lvl1pPr indent="-228600" lvl="0" marL="457200" marR="0" rtl="0" algn="l">
              <a:lnSpc>
                <a:spcPct val="90000"/>
              </a:lnSpc>
              <a:spcBef>
                <a:spcPts val="0"/>
              </a:spcBef>
              <a:spcAft>
                <a:spcPts val="0"/>
              </a:spcAft>
              <a:buClr>
                <a:schemeClr val="dk1"/>
              </a:buClr>
              <a:buSzPts val="2200"/>
              <a:buFont typeface="Arial"/>
              <a:buNone/>
              <a:defRPr b="0" i="0" sz="22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 name="Google Shape;68;p8"/>
          <p:cNvSpPr txBox="1"/>
          <p:nvPr>
            <p:ph idx="3" type="body"/>
          </p:nvPr>
        </p:nvSpPr>
        <p:spPr>
          <a:xfrm>
            <a:off x="10871201" y="4495799"/>
            <a:ext cx="4876800" cy="2421603"/>
          </a:xfrm>
          <a:prstGeom prst="rect">
            <a:avLst/>
          </a:prstGeom>
          <a:noFill/>
          <a:ln>
            <a:noFill/>
          </a:ln>
        </p:spPr>
        <p:txBody>
          <a:bodyPr anchorCtr="0" anchor="t" bIns="0" lIns="90000" spcFirstLastPara="1" rIns="90000" wrap="square" tIns="0">
            <a:noAutofit/>
          </a:bodyPr>
          <a:lstStyle>
            <a:lvl1pPr indent="-228600" lvl="0" marL="457200" marR="0" rtl="0" algn="l">
              <a:lnSpc>
                <a:spcPct val="90000"/>
              </a:lnSpc>
              <a:spcBef>
                <a:spcPts val="0"/>
              </a:spcBef>
              <a:spcAft>
                <a:spcPts val="0"/>
              </a:spcAft>
              <a:buClr>
                <a:schemeClr val="dk1"/>
              </a:buClr>
              <a:buSzPts val="2200"/>
              <a:buFont typeface="Arial"/>
              <a:buNone/>
              <a:defRPr b="0" i="0" sz="22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9" name="Google Shape;69;p8"/>
          <p:cNvSpPr/>
          <p:nvPr>
            <p:ph idx="4" type="pic"/>
          </p:nvPr>
        </p:nvSpPr>
        <p:spPr>
          <a:xfrm>
            <a:off x="508000" y="3113660"/>
            <a:ext cx="990600" cy="992949"/>
          </a:xfrm>
          <a:prstGeom prst="rect">
            <a:avLst/>
          </a:prstGeom>
          <a:noFill/>
          <a:ln>
            <a:noFill/>
          </a:ln>
        </p:spPr>
      </p:sp>
      <p:sp>
        <p:nvSpPr>
          <p:cNvPr id="70" name="Google Shape;70;p8"/>
          <p:cNvSpPr/>
          <p:nvPr>
            <p:ph idx="5" type="pic"/>
          </p:nvPr>
        </p:nvSpPr>
        <p:spPr>
          <a:xfrm>
            <a:off x="5689600" y="3113661"/>
            <a:ext cx="990600" cy="992949"/>
          </a:xfrm>
          <a:prstGeom prst="rect">
            <a:avLst/>
          </a:prstGeom>
          <a:noFill/>
          <a:ln>
            <a:noFill/>
          </a:ln>
        </p:spPr>
      </p:sp>
      <p:sp>
        <p:nvSpPr>
          <p:cNvPr id="71" name="Google Shape;71;p8"/>
          <p:cNvSpPr/>
          <p:nvPr>
            <p:ph idx="6" type="pic"/>
          </p:nvPr>
        </p:nvSpPr>
        <p:spPr>
          <a:xfrm>
            <a:off x="10871200" y="3124200"/>
            <a:ext cx="990600" cy="992949"/>
          </a:xfrm>
          <a:prstGeom prst="rect">
            <a:avLst/>
          </a:prstGeom>
          <a:noFill/>
          <a:ln>
            <a:no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st 4">
  <p:cSld name="List 4">
    <p:spTree>
      <p:nvGrpSpPr>
        <p:cNvPr id="72" name="Shape 72"/>
        <p:cNvGrpSpPr/>
        <p:nvPr/>
      </p:nvGrpSpPr>
      <p:grpSpPr>
        <a:xfrm>
          <a:off x="0" y="0"/>
          <a:ext cx="0" cy="0"/>
          <a:chOff x="0" y="0"/>
          <a:chExt cx="0" cy="0"/>
        </a:xfrm>
      </p:grpSpPr>
      <p:sp>
        <p:nvSpPr>
          <p:cNvPr id="73" name="Google Shape;73;p9"/>
          <p:cNvSpPr txBox="1"/>
          <p:nvPr>
            <p:ph type="title"/>
          </p:nvPr>
        </p:nvSpPr>
        <p:spPr>
          <a:xfrm>
            <a:off x="508000" y="313466"/>
            <a:ext cx="15240000" cy="1286734"/>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dk1"/>
              </a:buClr>
              <a:buSzPts val="4400"/>
              <a:buFont typeface="Arial"/>
              <a:buNone/>
              <a:defRPr>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9"/>
          <p:cNvSpPr txBox="1"/>
          <p:nvPr>
            <p:ph idx="11" type="ftr"/>
          </p:nvPr>
        </p:nvSpPr>
        <p:spPr>
          <a:xfrm>
            <a:off x="3098800" y="8458200"/>
            <a:ext cx="8763000" cy="3048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 name="Google Shape;75;p9"/>
          <p:cNvSpPr txBox="1"/>
          <p:nvPr>
            <p:ph idx="12" type="sldNum"/>
          </p:nvPr>
        </p:nvSpPr>
        <p:spPr>
          <a:xfrm>
            <a:off x="508000" y="8475422"/>
            <a:ext cx="990600" cy="287578"/>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1000">
                <a:solidFill>
                  <a:schemeClr val="dk1"/>
                </a:solidFill>
                <a:latin typeface="Arial"/>
                <a:ea typeface="Arial"/>
                <a:cs typeface="Arial"/>
                <a:sym typeface="Arial"/>
              </a:defRPr>
            </a:lvl1pPr>
            <a:lvl2pPr indent="0" lvl="1" marL="0" algn="l">
              <a:spcBef>
                <a:spcPts val="0"/>
              </a:spcBef>
              <a:buNone/>
              <a:defRPr sz="1000">
                <a:solidFill>
                  <a:schemeClr val="dk1"/>
                </a:solidFill>
                <a:latin typeface="Arial"/>
                <a:ea typeface="Arial"/>
                <a:cs typeface="Arial"/>
                <a:sym typeface="Arial"/>
              </a:defRPr>
            </a:lvl2pPr>
            <a:lvl3pPr indent="0" lvl="2" marL="0" algn="l">
              <a:spcBef>
                <a:spcPts val="0"/>
              </a:spcBef>
              <a:buNone/>
              <a:defRPr sz="1000">
                <a:solidFill>
                  <a:schemeClr val="dk1"/>
                </a:solidFill>
                <a:latin typeface="Arial"/>
                <a:ea typeface="Arial"/>
                <a:cs typeface="Arial"/>
                <a:sym typeface="Arial"/>
              </a:defRPr>
            </a:lvl3pPr>
            <a:lvl4pPr indent="0" lvl="3" marL="0" algn="l">
              <a:spcBef>
                <a:spcPts val="0"/>
              </a:spcBef>
              <a:buNone/>
              <a:defRPr sz="1000">
                <a:solidFill>
                  <a:schemeClr val="dk1"/>
                </a:solidFill>
                <a:latin typeface="Arial"/>
                <a:ea typeface="Arial"/>
                <a:cs typeface="Arial"/>
                <a:sym typeface="Arial"/>
              </a:defRPr>
            </a:lvl4pPr>
            <a:lvl5pPr indent="0" lvl="4" marL="0" algn="l">
              <a:spcBef>
                <a:spcPts val="0"/>
              </a:spcBef>
              <a:buNone/>
              <a:defRPr sz="1000">
                <a:solidFill>
                  <a:schemeClr val="dk1"/>
                </a:solidFill>
                <a:latin typeface="Arial"/>
                <a:ea typeface="Arial"/>
                <a:cs typeface="Arial"/>
                <a:sym typeface="Arial"/>
              </a:defRPr>
            </a:lvl5pPr>
            <a:lvl6pPr indent="0" lvl="5" marL="0" algn="l">
              <a:spcBef>
                <a:spcPts val="0"/>
              </a:spcBef>
              <a:buNone/>
              <a:defRPr sz="1000">
                <a:solidFill>
                  <a:schemeClr val="dk1"/>
                </a:solidFill>
                <a:latin typeface="Arial"/>
                <a:ea typeface="Arial"/>
                <a:cs typeface="Arial"/>
                <a:sym typeface="Arial"/>
              </a:defRPr>
            </a:lvl6pPr>
            <a:lvl7pPr indent="0" lvl="6" marL="0" algn="l">
              <a:spcBef>
                <a:spcPts val="0"/>
              </a:spcBef>
              <a:buNone/>
              <a:defRPr sz="1000">
                <a:solidFill>
                  <a:schemeClr val="dk1"/>
                </a:solidFill>
                <a:latin typeface="Arial"/>
                <a:ea typeface="Arial"/>
                <a:cs typeface="Arial"/>
                <a:sym typeface="Arial"/>
              </a:defRPr>
            </a:lvl7pPr>
            <a:lvl8pPr indent="0" lvl="7" marL="0" algn="l">
              <a:spcBef>
                <a:spcPts val="0"/>
              </a:spcBef>
              <a:buNone/>
              <a:defRPr sz="1000">
                <a:solidFill>
                  <a:schemeClr val="dk1"/>
                </a:solidFill>
                <a:latin typeface="Arial"/>
                <a:ea typeface="Arial"/>
                <a:cs typeface="Arial"/>
                <a:sym typeface="Arial"/>
              </a:defRPr>
            </a:lvl8pPr>
            <a:lvl9pPr indent="0" lvl="8" marL="0" algn="l">
              <a:spcBef>
                <a:spcPts val="0"/>
              </a:spcBef>
              <a:buNone/>
              <a:defRPr sz="10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76" name="Google Shape;76;p9"/>
          <p:cNvSpPr txBox="1"/>
          <p:nvPr>
            <p:ph idx="1" type="body"/>
          </p:nvPr>
        </p:nvSpPr>
        <p:spPr>
          <a:xfrm>
            <a:off x="507999" y="4402803"/>
            <a:ext cx="3581401" cy="2438400"/>
          </a:xfrm>
          <a:prstGeom prst="rect">
            <a:avLst/>
          </a:prstGeom>
          <a:noFill/>
          <a:ln>
            <a:noFill/>
          </a:ln>
        </p:spPr>
        <p:txBody>
          <a:bodyPr anchorCtr="0" anchor="t" bIns="0" lIns="90000" spcFirstLastPara="1" rIns="90000" wrap="square" tIns="0">
            <a:noAutofit/>
          </a:bodyPr>
          <a:lstStyle>
            <a:lvl1pPr indent="-228600" lvl="0" marL="457200" marR="0" rtl="0" algn="l">
              <a:lnSpc>
                <a:spcPct val="90000"/>
              </a:lnSpc>
              <a:spcBef>
                <a:spcPts val="0"/>
              </a:spcBef>
              <a:spcAft>
                <a:spcPts val="0"/>
              </a:spcAft>
              <a:buClr>
                <a:schemeClr val="dk1"/>
              </a:buClr>
              <a:buSzPts val="2200"/>
              <a:buFont typeface="Arial"/>
              <a:buNone/>
              <a:defRPr b="0" i="0" sz="22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7" name="Google Shape;77;p9"/>
          <p:cNvSpPr txBox="1"/>
          <p:nvPr>
            <p:ph idx="2" type="body"/>
          </p:nvPr>
        </p:nvSpPr>
        <p:spPr>
          <a:xfrm>
            <a:off x="4394200" y="4402803"/>
            <a:ext cx="3581400" cy="2438400"/>
          </a:xfrm>
          <a:prstGeom prst="rect">
            <a:avLst/>
          </a:prstGeom>
          <a:noFill/>
          <a:ln>
            <a:noFill/>
          </a:ln>
        </p:spPr>
        <p:txBody>
          <a:bodyPr anchorCtr="0" anchor="t" bIns="0" lIns="90000" spcFirstLastPara="1" rIns="90000" wrap="square" tIns="0">
            <a:noAutofit/>
          </a:bodyPr>
          <a:lstStyle>
            <a:lvl1pPr indent="-228600" lvl="0" marL="457200" marR="0" rtl="0" algn="l">
              <a:lnSpc>
                <a:spcPct val="90000"/>
              </a:lnSpc>
              <a:spcBef>
                <a:spcPts val="0"/>
              </a:spcBef>
              <a:spcAft>
                <a:spcPts val="0"/>
              </a:spcAft>
              <a:buClr>
                <a:schemeClr val="dk1"/>
              </a:buClr>
              <a:buSzPts val="2200"/>
              <a:buFont typeface="Arial"/>
              <a:buNone/>
              <a:defRPr b="0" i="0" sz="22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8" name="Google Shape;78;p9"/>
          <p:cNvSpPr txBox="1"/>
          <p:nvPr>
            <p:ph idx="3" type="body"/>
          </p:nvPr>
        </p:nvSpPr>
        <p:spPr>
          <a:xfrm>
            <a:off x="8286345" y="4402803"/>
            <a:ext cx="3575455" cy="2438400"/>
          </a:xfrm>
          <a:prstGeom prst="rect">
            <a:avLst/>
          </a:prstGeom>
          <a:noFill/>
          <a:ln>
            <a:noFill/>
          </a:ln>
        </p:spPr>
        <p:txBody>
          <a:bodyPr anchorCtr="0" anchor="t" bIns="0" lIns="90000" spcFirstLastPara="1" rIns="90000" wrap="square" tIns="0">
            <a:noAutofit/>
          </a:bodyPr>
          <a:lstStyle>
            <a:lvl1pPr indent="-228600" lvl="0" marL="457200" marR="0" rtl="0" algn="l">
              <a:lnSpc>
                <a:spcPct val="90000"/>
              </a:lnSpc>
              <a:spcBef>
                <a:spcPts val="0"/>
              </a:spcBef>
              <a:spcAft>
                <a:spcPts val="0"/>
              </a:spcAft>
              <a:buClr>
                <a:schemeClr val="dk1"/>
              </a:buClr>
              <a:buSzPts val="2200"/>
              <a:buFont typeface="Arial"/>
              <a:buNone/>
              <a:defRPr b="0" i="0" sz="22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9" name="Google Shape;79;p9"/>
          <p:cNvSpPr txBox="1"/>
          <p:nvPr>
            <p:ph idx="4" type="body"/>
          </p:nvPr>
        </p:nvSpPr>
        <p:spPr>
          <a:xfrm>
            <a:off x="12166601" y="4402803"/>
            <a:ext cx="3581400" cy="2438400"/>
          </a:xfrm>
          <a:prstGeom prst="rect">
            <a:avLst/>
          </a:prstGeom>
          <a:noFill/>
          <a:ln>
            <a:noFill/>
          </a:ln>
        </p:spPr>
        <p:txBody>
          <a:bodyPr anchorCtr="0" anchor="t" bIns="0" lIns="90000" spcFirstLastPara="1" rIns="90000" wrap="square" tIns="0">
            <a:noAutofit/>
          </a:bodyPr>
          <a:lstStyle>
            <a:lvl1pPr indent="-228600" lvl="0" marL="457200" marR="0" rtl="0" algn="l">
              <a:lnSpc>
                <a:spcPct val="90000"/>
              </a:lnSpc>
              <a:spcBef>
                <a:spcPts val="0"/>
              </a:spcBef>
              <a:spcAft>
                <a:spcPts val="0"/>
              </a:spcAft>
              <a:buClr>
                <a:schemeClr val="dk1"/>
              </a:buClr>
              <a:buSzPts val="2200"/>
              <a:buFont typeface="Arial"/>
              <a:buNone/>
              <a:defRPr b="0" i="0" sz="22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0" name="Google Shape;80;p9"/>
          <p:cNvSpPr/>
          <p:nvPr>
            <p:ph idx="5" type="pic"/>
          </p:nvPr>
        </p:nvSpPr>
        <p:spPr>
          <a:xfrm>
            <a:off x="508000" y="3113660"/>
            <a:ext cx="990600" cy="992949"/>
          </a:xfrm>
          <a:prstGeom prst="rect">
            <a:avLst/>
          </a:prstGeom>
          <a:noFill/>
          <a:ln>
            <a:noFill/>
          </a:ln>
        </p:spPr>
      </p:sp>
      <p:sp>
        <p:nvSpPr>
          <p:cNvPr id="81" name="Google Shape;81;p9"/>
          <p:cNvSpPr/>
          <p:nvPr>
            <p:ph idx="6" type="pic"/>
          </p:nvPr>
        </p:nvSpPr>
        <p:spPr>
          <a:xfrm>
            <a:off x="4394200" y="3113661"/>
            <a:ext cx="990600" cy="992949"/>
          </a:xfrm>
          <a:prstGeom prst="rect">
            <a:avLst/>
          </a:prstGeom>
          <a:noFill/>
          <a:ln>
            <a:noFill/>
          </a:ln>
        </p:spPr>
      </p:sp>
      <p:sp>
        <p:nvSpPr>
          <p:cNvPr id="82" name="Google Shape;82;p9"/>
          <p:cNvSpPr/>
          <p:nvPr>
            <p:ph idx="7" type="pic"/>
          </p:nvPr>
        </p:nvSpPr>
        <p:spPr>
          <a:xfrm>
            <a:off x="8280400" y="3124200"/>
            <a:ext cx="990600" cy="992949"/>
          </a:xfrm>
          <a:prstGeom prst="rect">
            <a:avLst/>
          </a:prstGeom>
          <a:noFill/>
          <a:ln>
            <a:noFill/>
          </a:ln>
        </p:spPr>
      </p:sp>
      <p:sp>
        <p:nvSpPr>
          <p:cNvPr id="83" name="Google Shape;83;p9"/>
          <p:cNvSpPr/>
          <p:nvPr>
            <p:ph idx="8" type="pic"/>
          </p:nvPr>
        </p:nvSpPr>
        <p:spPr>
          <a:xfrm>
            <a:off x="12166600" y="3113659"/>
            <a:ext cx="990600" cy="992949"/>
          </a:xfrm>
          <a:prstGeom prst="rect">
            <a:avLst/>
          </a:prstGeom>
          <a:noFill/>
          <a:ln>
            <a:no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st 5-6">
  <p:cSld name="List 5-6">
    <p:spTree>
      <p:nvGrpSpPr>
        <p:cNvPr id="84" name="Shape 84"/>
        <p:cNvGrpSpPr/>
        <p:nvPr/>
      </p:nvGrpSpPr>
      <p:grpSpPr>
        <a:xfrm>
          <a:off x="0" y="0"/>
          <a:ext cx="0" cy="0"/>
          <a:chOff x="0" y="0"/>
          <a:chExt cx="0" cy="0"/>
        </a:xfrm>
      </p:grpSpPr>
      <p:sp>
        <p:nvSpPr>
          <p:cNvPr id="85" name="Google Shape;85;p10"/>
          <p:cNvSpPr txBox="1"/>
          <p:nvPr>
            <p:ph type="title"/>
          </p:nvPr>
        </p:nvSpPr>
        <p:spPr>
          <a:xfrm>
            <a:off x="508000" y="313466"/>
            <a:ext cx="15240000" cy="1286734"/>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dk1"/>
              </a:buClr>
              <a:buSzPts val="4400"/>
              <a:buFont typeface="Arial"/>
              <a:buNone/>
              <a:defRPr>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6" name="Google Shape;86;p10"/>
          <p:cNvSpPr txBox="1"/>
          <p:nvPr>
            <p:ph idx="11" type="ftr"/>
          </p:nvPr>
        </p:nvSpPr>
        <p:spPr>
          <a:xfrm>
            <a:off x="3098800" y="8458200"/>
            <a:ext cx="8763000" cy="3048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 name="Google Shape;87;p10"/>
          <p:cNvSpPr txBox="1"/>
          <p:nvPr>
            <p:ph idx="12" type="sldNum"/>
          </p:nvPr>
        </p:nvSpPr>
        <p:spPr>
          <a:xfrm>
            <a:off x="508000" y="8475422"/>
            <a:ext cx="990600" cy="287578"/>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1000">
                <a:solidFill>
                  <a:schemeClr val="dk1"/>
                </a:solidFill>
                <a:latin typeface="Arial"/>
                <a:ea typeface="Arial"/>
                <a:cs typeface="Arial"/>
                <a:sym typeface="Arial"/>
              </a:defRPr>
            </a:lvl1pPr>
            <a:lvl2pPr indent="0" lvl="1" marL="0" algn="l">
              <a:spcBef>
                <a:spcPts val="0"/>
              </a:spcBef>
              <a:buNone/>
              <a:defRPr sz="1000">
                <a:solidFill>
                  <a:schemeClr val="dk1"/>
                </a:solidFill>
                <a:latin typeface="Arial"/>
                <a:ea typeface="Arial"/>
                <a:cs typeface="Arial"/>
                <a:sym typeface="Arial"/>
              </a:defRPr>
            </a:lvl2pPr>
            <a:lvl3pPr indent="0" lvl="2" marL="0" algn="l">
              <a:spcBef>
                <a:spcPts val="0"/>
              </a:spcBef>
              <a:buNone/>
              <a:defRPr sz="1000">
                <a:solidFill>
                  <a:schemeClr val="dk1"/>
                </a:solidFill>
                <a:latin typeface="Arial"/>
                <a:ea typeface="Arial"/>
                <a:cs typeface="Arial"/>
                <a:sym typeface="Arial"/>
              </a:defRPr>
            </a:lvl3pPr>
            <a:lvl4pPr indent="0" lvl="3" marL="0" algn="l">
              <a:spcBef>
                <a:spcPts val="0"/>
              </a:spcBef>
              <a:buNone/>
              <a:defRPr sz="1000">
                <a:solidFill>
                  <a:schemeClr val="dk1"/>
                </a:solidFill>
                <a:latin typeface="Arial"/>
                <a:ea typeface="Arial"/>
                <a:cs typeface="Arial"/>
                <a:sym typeface="Arial"/>
              </a:defRPr>
            </a:lvl4pPr>
            <a:lvl5pPr indent="0" lvl="4" marL="0" algn="l">
              <a:spcBef>
                <a:spcPts val="0"/>
              </a:spcBef>
              <a:buNone/>
              <a:defRPr sz="1000">
                <a:solidFill>
                  <a:schemeClr val="dk1"/>
                </a:solidFill>
                <a:latin typeface="Arial"/>
                <a:ea typeface="Arial"/>
                <a:cs typeface="Arial"/>
                <a:sym typeface="Arial"/>
              </a:defRPr>
            </a:lvl5pPr>
            <a:lvl6pPr indent="0" lvl="5" marL="0" algn="l">
              <a:spcBef>
                <a:spcPts val="0"/>
              </a:spcBef>
              <a:buNone/>
              <a:defRPr sz="1000">
                <a:solidFill>
                  <a:schemeClr val="dk1"/>
                </a:solidFill>
                <a:latin typeface="Arial"/>
                <a:ea typeface="Arial"/>
                <a:cs typeface="Arial"/>
                <a:sym typeface="Arial"/>
              </a:defRPr>
            </a:lvl6pPr>
            <a:lvl7pPr indent="0" lvl="6" marL="0" algn="l">
              <a:spcBef>
                <a:spcPts val="0"/>
              </a:spcBef>
              <a:buNone/>
              <a:defRPr sz="1000">
                <a:solidFill>
                  <a:schemeClr val="dk1"/>
                </a:solidFill>
                <a:latin typeface="Arial"/>
                <a:ea typeface="Arial"/>
                <a:cs typeface="Arial"/>
                <a:sym typeface="Arial"/>
              </a:defRPr>
            </a:lvl7pPr>
            <a:lvl8pPr indent="0" lvl="7" marL="0" algn="l">
              <a:spcBef>
                <a:spcPts val="0"/>
              </a:spcBef>
              <a:buNone/>
              <a:defRPr sz="1000">
                <a:solidFill>
                  <a:schemeClr val="dk1"/>
                </a:solidFill>
                <a:latin typeface="Arial"/>
                <a:ea typeface="Arial"/>
                <a:cs typeface="Arial"/>
                <a:sym typeface="Arial"/>
              </a:defRPr>
            </a:lvl8pPr>
            <a:lvl9pPr indent="0" lvl="8" marL="0" algn="l">
              <a:spcBef>
                <a:spcPts val="0"/>
              </a:spcBef>
              <a:buNone/>
              <a:defRPr sz="10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88" name="Google Shape;88;p10"/>
          <p:cNvSpPr txBox="1"/>
          <p:nvPr>
            <p:ph idx="1" type="body"/>
          </p:nvPr>
        </p:nvSpPr>
        <p:spPr>
          <a:xfrm>
            <a:off x="508000" y="3488403"/>
            <a:ext cx="4876800" cy="1295400"/>
          </a:xfrm>
          <a:prstGeom prst="rect">
            <a:avLst/>
          </a:prstGeom>
          <a:noFill/>
          <a:ln>
            <a:noFill/>
          </a:ln>
        </p:spPr>
        <p:txBody>
          <a:bodyPr anchorCtr="0" anchor="t" bIns="0" lIns="90000" spcFirstLastPara="1" rIns="90000" wrap="square" tIns="0">
            <a:noAutofit/>
          </a:bodyPr>
          <a:lstStyle>
            <a:lvl1pPr indent="-228600" lvl="0" marL="457200" marR="0" rtl="0" algn="l">
              <a:lnSpc>
                <a:spcPct val="90000"/>
              </a:lnSpc>
              <a:spcBef>
                <a:spcPts val="0"/>
              </a:spcBef>
              <a:spcAft>
                <a:spcPts val="0"/>
              </a:spcAft>
              <a:buClr>
                <a:schemeClr val="dk1"/>
              </a:buClr>
              <a:buSzPts val="2200"/>
              <a:buFont typeface="Arial"/>
              <a:buNone/>
              <a:defRPr b="0" i="0" sz="22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9" name="Google Shape;89;p10"/>
          <p:cNvSpPr txBox="1"/>
          <p:nvPr>
            <p:ph idx="2" type="body"/>
          </p:nvPr>
        </p:nvSpPr>
        <p:spPr>
          <a:xfrm>
            <a:off x="5689601" y="3488403"/>
            <a:ext cx="4876800" cy="1295400"/>
          </a:xfrm>
          <a:prstGeom prst="rect">
            <a:avLst/>
          </a:prstGeom>
          <a:noFill/>
          <a:ln>
            <a:noFill/>
          </a:ln>
        </p:spPr>
        <p:txBody>
          <a:bodyPr anchorCtr="0" anchor="t" bIns="0" lIns="90000" spcFirstLastPara="1" rIns="90000" wrap="square" tIns="0">
            <a:noAutofit/>
          </a:bodyPr>
          <a:lstStyle>
            <a:lvl1pPr indent="-228600" lvl="0" marL="457200" marR="0" rtl="0" algn="l">
              <a:lnSpc>
                <a:spcPct val="90000"/>
              </a:lnSpc>
              <a:spcBef>
                <a:spcPts val="0"/>
              </a:spcBef>
              <a:spcAft>
                <a:spcPts val="0"/>
              </a:spcAft>
              <a:buClr>
                <a:schemeClr val="dk1"/>
              </a:buClr>
              <a:buSzPts val="2200"/>
              <a:buFont typeface="Arial"/>
              <a:buNone/>
              <a:defRPr b="0" i="0" sz="22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90" name="Google Shape;90;p10"/>
          <p:cNvSpPr txBox="1"/>
          <p:nvPr>
            <p:ph idx="3" type="body"/>
          </p:nvPr>
        </p:nvSpPr>
        <p:spPr>
          <a:xfrm>
            <a:off x="10871200" y="3488403"/>
            <a:ext cx="4876800" cy="1295400"/>
          </a:xfrm>
          <a:prstGeom prst="rect">
            <a:avLst/>
          </a:prstGeom>
          <a:noFill/>
          <a:ln>
            <a:noFill/>
          </a:ln>
        </p:spPr>
        <p:txBody>
          <a:bodyPr anchorCtr="0" anchor="t" bIns="0" lIns="90000" spcFirstLastPara="1" rIns="90000" wrap="square" tIns="0">
            <a:noAutofit/>
          </a:bodyPr>
          <a:lstStyle>
            <a:lvl1pPr indent="-228600" lvl="0" marL="457200" marR="0" rtl="0" algn="l">
              <a:lnSpc>
                <a:spcPct val="90000"/>
              </a:lnSpc>
              <a:spcBef>
                <a:spcPts val="0"/>
              </a:spcBef>
              <a:spcAft>
                <a:spcPts val="0"/>
              </a:spcAft>
              <a:buClr>
                <a:schemeClr val="dk1"/>
              </a:buClr>
              <a:buSzPts val="2200"/>
              <a:buFont typeface="Arial"/>
              <a:buNone/>
              <a:defRPr b="0" i="0" sz="22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91" name="Google Shape;91;p10"/>
          <p:cNvSpPr txBox="1"/>
          <p:nvPr>
            <p:ph idx="4" type="body"/>
          </p:nvPr>
        </p:nvSpPr>
        <p:spPr>
          <a:xfrm>
            <a:off x="508000" y="6384003"/>
            <a:ext cx="4876800" cy="1295400"/>
          </a:xfrm>
          <a:prstGeom prst="rect">
            <a:avLst/>
          </a:prstGeom>
          <a:noFill/>
          <a:ln>
            <a:noFill/>
          </a:ln>
        </p:spPr>
        <p:txBody>
          <a:bodyPr anchorCtr="0" anchor="t" bIns="0" lIns="90000" spcFirstLastPara="1" rIns="90000" wrap="square" tIns="0">
            <a:noAutofit/>
          </a:bodyPr>
          <a:lstStyle>
            <a:lvl1pPr indent="-228600" lvl="0" marL="457200" marR="0" rtl="0" algn="l">
              <a:lnSpc>
                <a:spcPct val="90000"/>
              </a:lnSpc>
              <a:spcBef>
                <a:spcPts val="0"/>
              </a:spcBef>
              <a:spcAft>
                <a:spcPts val="0"/>
              </a:spcAft>
              <a:buClr>
                <a:schemeClr val="dk1"/>
              </a:buClr>
              <a:buSzPts val="2200"/>
              <a:buFont typeface="Arial"/>
              <a:buNone/>
              <a:defRPr b="0" i="0" sz="22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92" name="Google Shape;92;p10"/>
          <p:cNvSpPr txBox="1"/>
          <p:nvPr>
            <p:ph idx="5" type="body"/>
          </p:nvPr>
        </p:nvSpPr>
        <p:spPr>
          <a:xfrm>
            <a:off x="5689600" y="6384003"/>
            <a:ext cx="4876801" cy="1295400"/>
          </a:xfrm>
          <a:prstGeom prst="rect">
            <a:avLst/>
          </a:prstGeom>
          <a:noFill/>
          <a:ln>
            <a:noFill/>
          </a:ln>
        </p:spPr>
        <p:txBody>
          <a:bodyPr anchorCtr="0" anchor="t" bIns="0" lIns="90000" spcFirstLastPara="1" rIns="90000" wrap="square" tIns="0">
            <a:noAutofit/>
          </a:bodyPr>
          <a:lstStyle>
            <a:lvl1pPr indent="-228600" lvl="0" marL="457200" marR="0" rtl="0" algn="l">
              <a:lnSpc>
                <a:spcPct val="90000"/>
              </a:lnSpc>
              <a:spcBef>
                <a:spcPts val="0"/>
              </a:spcBef>
              <a:spcAft>
                <a:spcPts val="0"/>
              </a:spcAft>
              <a:buClr>
                <a:schemeClr val="dk1"/>
              </a:buClr>
              <a:buSzPts val="2200"/>
              <a:buFont typeface="Arial"/>
              <a:buNone/>
              <a:defRPr b="0" i="0" sz="22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93" name="Google Shape;93;p10"/>
          <p:cNvSpPr txBox="1"/>
          <p:nvPr>
            <p:ph idx="6" type="body"/>
          </p:nvPr>
        </p:nvSpPr>
        <p:spPr>
          <a:xfrm>
            <a:off x="10871200" y="6384003"/>
            <a:ext cx="4876800" cy="1295400"/>
          </a:xfrm>
          <a:prstGeom prst="rect">
            <a:avLst/>
          </a:prstGeom>
          <a:noFill/>
          <a:ln>
            <a:noFill/>
          </a:ln>
        </p:spPr>
        <p:txBody>
          <a:bodyPr anchorCtr="0" anchor="t" bIns="0" lIns="90000" spcFirstLastPara="1" rIns="90000" wrap="square" tIns="0">
            <a:noAutofit/>
          </a:bodyPr>
          <a:lstStyle>
            <a:lvl1pPr indent="-228600" lvl="0" marL="457200" marR="0" rtl="0" algn="l">
              <a:lnSpc>
                <a:spcPct val="90000"/>
              </a:lnSpc>
              <a:spcBef>
                <a:spcPts val="0"/>
              </a:spcBef>
              <a:spcAft>
                <a:spcPts val="0"/>
              </a:spcAft>
              <a:buClr>
                <a:schemeClr val="dk1"/>
              </a:buClr>
              <a:buSzPts val="2200"/>
              <a:buFont typeface="Arial"/>
              <a:buNone/>
              <a:defRPr b="0" i="0" sz="22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94" name="Google Shape;94;p10"/>
          <p:cNvSpPr/>
          <p:nvPr>
            <p:ph idx="7" type="pic"/>
          </p:nvPr>
        </p:nvSpPr>
        <p:spPr>
          <a:xfrm>
            <a:off x="508000" y="2209800"/>
            <a:ext cx="990600" cy="992949"/>
          </a:xfrm>
          <a:prstGeom prst="rect">
            <a:avLst/>
          </a:prstGeom>
          <a:noFill/>
          <a:ln>
            <a:noFill/>
          </a:ln>
        </p:spPr>
      </p:sp>
      <p:sp>
        <p:nvSpPr>
          <p:cNvPr id="95" name="Google Shape;95;p10"/>
          <p:cNvSpPr/>
          <p:nvPr>
            <p:ph idx="8" type="pic"/>
          </p:nvPr>
        </p:nvSpPr>
        <p:spPr>
          <a:xfrm>
            <a:off x="5689600" y="2209801"/>
            <a:ext cx="990600" cy="992949"/>
          </a:xfrm>
          <a:prstGeom prst="rect">
            <a:avLst/>
          </a:prstGeom>
          <a:noFill/>
          <a:ln>
            <a:noFill/>
          </a:ln>
        </p:spPr>
      </p:sp>
      <p:sp>
        <p:nvSpPr>
          <p:cNvPr id="96" name="Google Shape;96;p10"/>
          <p:cNvSpPr/>
          <p:nvPr>
            <p:ph idx="9" type="pic"/>
          </p:nvPr>
        </p:nvSpPr>
        <p:spPr>
          <a:xfrm>
            <a:off x="10871200" y="2220340"/>
            <a:ext cx="990600" cy="992949"/>
          </a:xfrm>
          <a:prstGeom prst="rect">
            <a:avLst/>
          </a:prstGeom>
          <a:noFill/>
          <a:ln>
            <a:noFill/>
          </a:ln>
        </p:spPr>
      </p:sp>
      <p:sp>
        <p:nvSpPr>
          <p:cNvPr id="97" name="Google Shape;97;p10"/>
          <p:cNvSpPr/>
          <p:nvPr>
            <p:ph idx="13" type="pic"/>
          </p:nvPr>
        </p:nvSpPr>
        <p:spPr>
          <a:xfrm>
            <a:off x="508000" y="5090951"/>
            <a:ext cx="990600" cy="992949"/>
          </a:xfrm>
          <a:prstGeom prst="rect">
            <a:avLst/>
          </a:prstGeom>
          <a:noFill/>
          <a:ln>
            <a:noFill/>
          </a:ln>
        </p:spPr>
      </p:sp>
      <p:sp>
        <p:nvSpPr>
          <p:cNvPr id="98" name="Google Shape;98;p10"/>
          <p:cNvSpPr/>
          <p:nvPr>
            <p:ph idx="14" type="pic"/>
          </p:nvPr>
        </p:nvSpPr>
        <p:spPr>
          <a:xfrm>
            <a:off x="5689600" y="5090952"/>
            <a:ext cx="990600" cy="992949"/>
          </a:xfrm>
          <a:prstGeom prst="rect">
            <a:avLst/>
          </a:prstGeom>
          <a:noFill/>
          <a:ln>
            <a:noFill/>
          </a:ln>
        </p:spPr>
      </p:sp>
      <p:sp>
        <p:nvSpPr>
          <p:cNvPr id="99" name="Google Shape;99;p10"/>
          <p:cNvSpPr/>
          <p:nvPr>
            <p:ph idx="15" type="pic"/>
          </p:nvPr>
        </p:nvSpPr>
        <p:spPr>
          <a:xfrm>
            <a:off x="10871200" y="5101491"/>
            <a:ext cx="990600" cy="992949"/>
          </a:xfrm>
          <a:prstGeom prst="rect">
            <a:avLst/>
          </a:prstGeom>
          <a:noFill/>
          <a:ln>
            <a:no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st 7-8">
  <p:cSld name="List 7-8">
    <p:spTree>
      <p:nvGrpSpPr>
        <p:cNvPr id="100" name="Shape 100"/>
        <p:cNvGrpSpPr/>
        <p:nvPr/>
      </p:nvGrpSpPr>
      <p:grpSpPr>
        <a:xfrm>
          <a:off x="0" y="0"/>
          <a:ext cx="0" cy="0"/>
          <a:chOff x="0" y="0"/>
          <a:chExt cx="0" cy="0"/>
        </a:xfrm>
      </p:grpSpPr>
      <p:sp>
        <p:nvSpPr>
          <p:cNvPr id="101" name="Google Shape;101;p11"/>
          <p:cNvSpPr txBox="1"/>
          <p:nvPr>
            <p:ph type="title"/>
          </p:nvPr>
        </p:nvSpPr>
        <p:spPr>
          <a:xfrm>
            <a:off x="508000" y="313466"/>
            <a:ext cx="15240000" cy="1286734"/>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dk1"/>
              </a:buClr>
              <a:buSzPts val="4400"/>
              <a:buFont typeface="Arial"/>
              <a:buNone/>
              <a:defRPr>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2" name="Google Shape;102;p11"/>
          <p:cNvSpPr txBox="1"/>
          <p:nvPr>
            <p:ph idx="11" type="ftr"/>
          </p:nvPr>
        </p:nvSpPr>
        <p:spPr>
          <a:xfrm>
            <a:off x="3098800" y="8458200"/>
            <a:ext cx="8763000" cy="3048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 name="Google Shape;103;p11"/>
          <p:cNvSpPr txBox="1"/>
          <p:nvPr>
            <p:ph idx="12" type="sldNum"/>
          </p:nvPr>
        </p:nvSpPr>
        <p:spPr>
          <a:xfrm>
            <a:off x="508000" y="8475422"/>
            <a:ext cx="990600" cy="287578"/>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1000">
                <a:solidFill>
                  <a:schemeClr val="dk1"/>
                </a:solidFill>
                <a:latin typeface="Arial"/>
                <a:ea typeface="Arial"/>
                <a:cs typeface="Arial"/>
                <a:sym typeface="Arial"/>
              </a:defRPr>
            </a:lvl1pPr>
            <a:lvl2pPr indent="0" lvl="1" marL="0" algn="l">
              <a:spcBef>
                <a:spcPts val="0"/>
              </a:spcBef>
              <a:buNone/>
              <a:defRPr sz="1000">
                <a:solidFill>
                  <a:schemeClr val="dk1"/>
                </a:solidFill>
                <a:latin typeface="Arial"/>
                <a:ea typeface="Arial"/>
                <a:cs typeface="Arial"/>
                <a:sym typeface="Arial"/>
              </a:defRPr>
            </a:lvl2pPr>
            <a:lvl3pPr indent="0" lvl="2" marL="0" algn="l">
              <a:spcBef>
                <a:spcPts val="0"/>
              </a:spcBef>
              <a:buNone/>
              <a:defRPr sz="1000">
                <a:solidFill>
                  <a:schemeClr val="dk1"/>
                </a:solidFill>
                <a:latin typeface="Arial"/>
                <a:ea typeface="Arial"/>
                <a:cs typeface="Arial"/>
                <a:sym typeface="Arial"/>
              </a:defRPr>
            </a:lvl3pPr>
            <a:lvl4pPr indent="0" lvl="3" marL="0" algn="l">
              <a:spcBef>
                <a:spcPts val="0"/>
              </a:spcBef>
              <a:buNone/>
              <a:defRPr sz="1000">
                <a:solidFill>
                  <a:schemeClr val="dk1"/>
                </a:solidFill>
                <a:latin typeface="Arial"/>
                <a:ea typeface="Arial"/>
                <a:cs typeface="Arial"/>
                <a:sym typeface="Arial"/>
              </a:defRPr>
            </a:lvl4pPr>
            <a:lvl5pPr indent="0" lvl="4" marL="0" algn="l">
              <a:spcBef>
                <a:spcPts val="0"/>
              </a:spcBef>
              <a:buNone/>
              <a:defRPr sz="1000">
                <a:solidFill>
                  <a:schemeClr val="dk1"/>
                </a:solidFill>
                <a:latin typeface="Arial"/>
                <a:ea typeface="Arial"/>
                <a:cs typeface="Arial"/>
                <a:sym typeface="Arial"/>
              </a:defRPr>
            </a:lvl5pPr>
            <a:lvl6pPr indent="0" lvl="5" marL="0" algn="l">
              <a:spcBef>
                <a:spcPts val="0"/>
              </a:spcBef>
              <a:buNone/>
              <a:defRPr sz="1000">
                <a:solidFill>
                  <a:schemeClr val="dk1"/>
                </a:solidFill>
                <a:latin typeface="Arial"/>
                <a:ea typeface="Arial"/>
                <a:cs typeface="Arial"/>
                <a:sym typeface="Arial"/>
              </a:defRPr>
            </a:lvl6pPr>
            <a:lvl7pPr indent="0" lvl="6" marL="0" algn="l">
              <a:spcBef>
                <a:spcPts val="0"/>
              </a:spcBef>
              <a:buNone/>
              <a:defRPr sz="1000">
                <a:solidFill>
                  <a:schemeClr val="dk1"/>
                </a:solidFill>
                <a:latin typeface="Arial"/>
                <a:ea typeface="Arial"/>
                <a:cs typeface="Arial"/>
                <a:sym typeface="Arial"/>
              </a:defRPr>
            </a:lvl7pPr>
            <a:lvl8pPr indent="0" lvl="7" marL="0" algn="l">
              <a:spcBef>
                <a:spcPts val="0"/>
              </a:spcBef>
              <a:buNone/>
              <a:defRPr sz="1000">
                <a:solidFill>
                  <a:schemeClr val="dk1"/>
                </a:solidFill>
                <a:latin typeface="Arial"/>
                <a:ea typeface="Arial"/>
                <a:cs typeface="Arial"/>
                <a:sym typeface="Arial"/>
              </a:defRPr>
            </a:lvl8pPr>
            <a:lvl9pPr indent="0" lvl="8" marL="0" algn="l">
              <a:spcBef>
                <a:spcPts val="0"/>
              </a:spcBef>
              <a:buNone/>
              <a:defRPr sz="10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104" name="Google Shape;104;p11"/>
          <p:cNvSpPr txBox="1"/>
          <p:nvPr>
            <p:ph idx="1" type="body"/>
          </p:nvPr>
        </p:nvSpPr>
        <p:spPr>
          <a:xfrm>
            <a:off x="507999" y="3532973"/>
            <a:ext cx="3581401" cy="1235997"/>
          </a:xfrm>
          <a:prstGeom prst="rect">
            <a:avLst/>
          </a:prstGeom>
          <a:noFill/>
          <a:ln>
            <a:noFill/>
          </a:ln>
        </p:spPr>
        <p:txBody>
          <a:bodyPr anchorCtr="0" anchor="t" bIns="0" lIns="90000" spcFirstLastPara="1" rIns="90000" wrap="square" tIns="0">
            <a:noAutofit/>
          </a:bodyPr>
          <a:lstStyle>
            <a:lvl1pPr indent="-228600" lvl="0" marL="457200" marR="0" rtl="0" algn="l">
              <a:lnSpc>
                <a:spcPct val="90000"/>
              </a:lnSpc>
              <a:spcBef>
                <a:spcPts val="0"/>
              </a:spcBef>
              <a:spcAft>
                <a:spcPts val="0"/>
              </a:spcAft>
              <a:buClr>
                <a:schemeClr val="dk1"/>
              </a:buClr>
              <a:buSzPts val="2200"/>
              <a:buFont typeface="Arial"/>
              <a:buNone/>
              <a:defRPr b="0" i="0" sz="22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05" name="Google Shape;105;p11"/>
          <p:cNvSpPr txBox="1"/>
          <p:nvPr>
            <p:ph idx="2" type="body"/>
          </p:nvPr>
        </p:nvSpPr>
        <p:spPr>
          <a:xfrm>
            <a:off x="4394200" y="3532973"/>
            <a:ext cx="3564983" cy="1235997"/>
          </a:xfrm>
          <a:prstGeom prst="rect">
            <a:avLst/>
          </a:prstGeom>
          <a:noFill/>
          <a:ln>
            <a:noFill/>
          </a:ln>
        </p:spPr>
        <p:txBody>
          <a:bodyPr anchorCtr="0" anchor="t" bIns="0" lIns="90000" spcFirstLastPara="1" rIns="90000" wrap="square" tIns="0">
            <a:noAutofit/>
          </a:bodyPr>
          <a:lstStyle>
            <a:lvl1pPr indent="-228600" lvl="0" marL="457200" marR="0" rtl="0" algn="l">
              <a:lnSpc>
                <a:spcPct val="90000"/>
              </a:lnSpc>
              <a:spcBef>
                <a:spcPts val="0"/>
              </a:spcBef>
              <a:spcAft>
                <a:spcPts val="0"/>
              </a:spcAft>
              <a:buClr>
                <a:schemeClr val="dk1"/>
              </a:buClr>
              <a:buSzPts val="2200"/>
              <a:buFont typeface="Arial"/>
              <a:buNone/>
              <a:defRPr b="0" i="0" sz="22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06" name="Google Shape;106;p11"/>
          <p:cNvSpPr txBox="1"/>
          <p:nvPr>
            <p:ph idx="3" type="body"/>
          </p:nvPr>
        </p:nvSpPr>
        <p:spPr>
          <a:xfrm>
            <a:off x="8280401" y="3532973"/>
            <a:ext cx="3581400" cy="1235997"/>
          </a:xfrm>
          <a:prstGeom prst="rect">
            <a:avLst/>
          </a:prstGeom>
          <a:noFill/>
          <a:ln>
            <a:noFill/>
          </a:ln>
        </p:spPr>
        <p:txBody>
          <a:bodyPr anchorCtr="0" anchor="t" bIns="0" lIns="90000" spcFirstLastPara="1" rIns="90000" wrap="square" tIns="0">
            <a:noAutofit/>
          </a:bodyPr>
          <a:lstStyle>
            <a:lvl1pPr indent="-228600" lvl="0" marL="457200" marR="0" rtl="0" algn="l">
              <a:lnSpc>
                <a:spcPct val="90000"/>
              </a:lnSpc>
              <a:spcBef>
                <a:spcPts val="0"/>
              </a:spcBef>
              <a:spcAft>
                <a:spcPts val="0"/>
              </a:spcAft>
              <a:buClr>
                <a:schemeClr val="dk1"/>
              </a:buClr>
              <a:buSzPts val="2200"/>
              <a:buFont typeface="Arial"/>
              <a:buNone/>
              <a:defRPr b="0" i="0" sz="22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07" name="Google Shape;107;p11"/>
          <p:cNvSpPr txBox="1"/>
          <p:nvPr>
            <p:ph idx="4" type="body"/>
          </p:nvPr>
        </p:nvSpPr>
        <p:spPr>
          <a:xfrm>
            <a:off x="12166601" y="3532973"/>
            <a:ext cx="3581399" cy="1235997"/>
          </a:xfrm>
          <a:prstGeom prst="rect">
            <a:avLst/>
          </a:prstGeom>
          <a:noFill/>
          <a:ln>
            <a:noFill/>
          </a:ln>
        </p:spPr>
        <p:txBody>
          <a:bodyPr anchorCtr="0" anchor="t" bIns="0" lIns="90000" spcFirstLastPara="1" rIns="90000" wrap="square" tIns="0">
            <a:noAutofit/>
          </a:bodyPr>
          <a:lstStyle>
            <a:lvl1pPr indent="-228600" lvl="0" marL="457200" marR="0" rtl="0" algn="l">
              <a:lnSpc>
                <a:spcPct val="90000"/>
              </a:lnSpc>
              <a:spcBef>
                <a:spcPts val="0"/>
              </a:spcBef>
              <a:spcAft>
                <a:spcPts val="0"/>
              </a:spcAft>
              <a:buClr>
                <a:schemeClr val="dk1"/>
              </a:buClr>
              <a:buSzPts val="2200"/>
              <a:buFont typeface="Arial"/>
              <a:buNone/>
              <a:defRPr b="0" i="0" sz="22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08" name="Google Shape;108;p11"/>
          <p:cNvSpPr txBox="1"/>
          <p:nvPr>
            <p:ph idx="5" type="body"/>
          </p:nvPr>
        </p:nvSpPr>
        <p:spPr>
          <a:xfrm>
            <a:off x="507999" y="6384003"/>
            <a:ext cx="3581401" cy="1235997"/>
          </a:xfrm>
          <a:prstGeom prst="rect">
            <a:avLst/>
          </a:prstGeom>
          <a:noFill/>
          <a:ln>
            <a:noFill/>
          </a:ln>
        </p:spPr>
        <p:txBody>
          <a:bodyPr anchorCtr="0" anchor="t" bIns="0" lIns="90000" spcFirstLastPara="1" rIns="90000" wrap="square" tIns="0">
            <a:noAutofit/>
          </a:bodyPr>
          <a:lstStyle>
            <a:lvl1pPr indent="-228600" lvl="0" marL="457200" marR="0" rtl="0" algn="l">
              <a:lnSpc>
                <a:spcPct val="90000"/>
              </a:lnSpc>
              <a:spcBef>
                <a:spcPts val="0"/>
              </a:spcBef>
              <a:spcAft>
                <a:spcPts val="0"/>
              </a:spcAft>
              <a:buClr>
                <a:schemeClr val="dk1"/>
              </a:buClr>
              <a:buSzPts val="2200"/>
              <a:buFont typeface="Arial"/>
              <a:buNone/>
              <a:defRPr b="0" i="0" sz="22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09" name="Google Shape;109;p11"/>
          <p:cNvSpPr txBox="1"/>
          <p:nvPr>
            <p:ph idx="6" type="body"/>
          </p:nvPr>
        </p:nvSpPr>
        <p:spPr>
          <a:xfrm>
            <a:off x="4394200" y="6384003"/>
            <a:ext cx="3564983" cy="1235997"/>
          </a:xfrm>
          <a:prstGeom prst="rect">
            <a:avLst/>
          </a:prstGeom>
          <a:noFill/>
          <a:ln>
            <a:noFill/>
          </a:ln>
        </p:spPr>
        <p:txBody>
          <a:bodyPr anchorCtr="0" anchor="t" bIns="0" lIns="90000" spcFirstLastPara="1" rIns="90000" wrap="square" tIns="0">
            <a:noAutofit/>
          </a:bodyPr>
          <a:lstStyle>
            <a:lvl1pPr indent="-228600" lvl="0" marL="457200" marR="0" rtl="0" algn="l">
              <a:lnSpc>
                <a:spcPct val="90000"/>
              </a:lnSpc>
              <a:spcBef>
                <a:spcPts val="0"/>
              </a:spcBef>
              <a:spcAft>
                <a:spcPts val="0"/>
              </a:spcAft>
              <a:buClr>
                <a:schemeClr val="dk1"/>
              </a:buClr>
              <a:buSzPts val="2200"/>
              <a:buFont typeface="Arial"/>
              <a:buNone/>
              <a:defRPr b="0" i="0" sz="22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0" name="Google Shape;110;p11"/>
          <p:cNvSpPr txBox="1"/>
          <p:nvPr>
            <p:ph idx="7" type="body"/>
          </p:nvPr>
        </p:nvSpPr>
        <p:spPr>
          <a:xfrm>
            <a:off x="8280401" y="6384003"/>
            <a:ext cx="3581400" cy="1235997"/>
          </a:xfrm>
          <a:prstGeom prst="rect">
            <a:avLst/>
          </a:prstGeom>
          <a:noFill/>
          <a:ln>
            <a:noFill/>
          </a:ln>
        </p:spPr>
        <p:txBody>
          <a:bodyPr anchorCtr="0" anchor="t" bIns="0" lIns="90000" spcFirstLastPara="1" rIns="90000" wrap="square" tIns="0">
            <a:noAutofit/>
          </a:bodyPr>
          <a:lstStyle>
            <a:lvl1pPr indent="-228600" lvl="0" marL="457200" marR="0" rtl="0" algn="l">
              <a:lnSpc>
                <a:spcPct val="90000"/>
              </a:lnSpc>
              <a:spcBef>
                <a:spcPts val="0"/>
              </a:spcBef>
              <a:spcAft>
                <a:spcPts val="0"/>
              </a:spcAft>
              <a:buClr>
                <a:schemeClr val="dk1"/>
              </a:buClr>
              <a:buSzPts val="2200"/>
              <a:buFont typeface="Arial"/>
              <a:buNone/>
              <a:defRPr b="0" i="0" sz="22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1" name="Google Shape;111;p11"/>
          <p:cNvSpPr txBox="1"/>
          <p:nvPr>
            <p:ph idx="8" type="body"/>
          </p:nvPr>
        </p:nvSpPr>
        <p:spPr>
          <a:xfrm>
            <a:off x="12166601" y="6384003"/>
            <a:ext cx="3581399" cy="1235997"/>
          </a:xfrm>
          <a:prstGeom prst="rect">
            <a:avLst/>
          </a:prstGeom>
          <a:noFill/>
          <a:ln>
            <a:noFill/>
          </a:ln>
        </p:spPr>
        <p:txBody>
          <a:bodyPr anchorCtr="0" anchor="t" bIns="0" lIns="90000" spcFirstLastPara="1" rIns="90000" wrap="square" tIns="0">
            <a:noAutofit/>
          </a:bodyPr>
          <a:lstStyle>
            <a:lvl1pPr indent="-228600" lvl="0" marL="457200" marR="0" rtl="0" algn="l">
              <a:lnSpc>
                <a:spcPct val="90000"/>
              </a:lnSpc>
              <a:spcBef>
                <a:spcPts val="0"/>
              </a:spcBef>
              <a:spcAft>
                <a:spcPts val="0"/>
              </a:spcAft>
              <a:buClr>
                <a:schemeClr val="dk1"/>
              </a:buClr>
              <a:buSzPts val="2200"/>
              <a:buFont typeface="Arial"/>
              <a:buNone/>
              <a:defRPr b="0" i="0" sz="22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2" name="Google Shape;112;p11"/>
          <p:cNvSpPr/>
          <p:nvPr>
            <p:ph idx="9" type="pic"/>
          </p:nvPr>
        </p:nvSpPr>
        <p:spPr>
          <a:xfrm>
            <a:off x="508000" y="2209801"/>
            <a:ext cx="990600" cy="992949"/>
          </a:xfrm>
          <a:prstGeom prst="rect">
            <a:avLst/>
          </a:prstGeom>
          <a:noFill/>
          <a:ln>
            <a:noFill/>
          </a:ln>
        </p:spPr>
      </p:sp>
      <p:sp>
        <p:nvSpPr>
          <p:cNvPr id="113" name="Google Shape;113;p11"/>
          <p:cNvSpPr/>
          <p:nvPr>
            <p:ph idx="13" type="pic"/>
          </p:nvPr>
        </p:nvSpPr>
        <p:spPr>
          <a:xfrm>
            <a:off x="4394200" y="2209802"/>
            <a:ext cx="990600" cy="992949"/>
          </a:xfrm>
          <a:prstGeom prst="rect">
            <a:avLst/>
          </a:prstGeom>
          <a:noFill/>
          <a:ln>
            <a:noFill/>
          </a:ln>
        </p:spPr>
      </p:sp>
      <p:sp>
        <p:nvSpPr>
          <p:cNvPr id="114" name="Google Shape;114;p11"/>
          <p:cNvSpPr/>
          <p:nvPr>
            <p:ph idx="14" type="pic"/>
          </p:nvPr>
        </p:nvSpPr>
        <p:spPr>
          <a:xfrm>
            <a:off x="8280400" y="2220341"/>
            <a:ext cx="990600" cy="992949"/>
          </a:xfrm>
          <a:prstGeom prst="rect">
            <a:avLst/>
          </a:prstGeom>
          <a:noFill/>
          <a:ln>
            <a:noFill/>
          </a:ln>
        </p:spPr>
      </p:sp>
      <p:sp>
        <p:nvSpPr>
          <p:cNvPr id="115" name="Google Shape;115;p11"/>
          <p:cNvSpPr/>
          <p:nvPr>
            <p:ph idx="15" type="pic"/>
          </p:nvPr>
        </p:nvSpPr>
        <p:spPr>
          <a:xfrm>
            <a:off x="12166600" y="2209800"/>
            <a:ext cx="990600" cy="992949"/>
          </a:xfrm>
          <a:prstGeom prst="rect">
            <a:avLst/>
          </a:prstGeom>
          <a:noFill/>
          <a:ln>
            <a:noFill/>
          </a:ln>
        </p:spPr>
      </p:sp>
      <p:sp>
        <p:nvSpPr>
          <p:cNvPr id="116" name="Google Shape;116;p11"/>
          <p:cNvSpPr/>
          <p:nvPr>
            <p:ph idx="16" type="pic"/>
          </p:nvPr>
        </p:nvSpPr>
        <p:spPr>
          <a:xfrm>
            <a:off x="508000" y="5105401"/>
            <a:ext cx="990600" cy="992949"/>
          </a:xfrm>
          <a:prstGeom prst="rect">
            <a:avLst/>
          </a:prstGeom>
          <a:noFill/>
          <a:ln>
            <a:noFill/>
          </a:ln>
        </p:spPr>
      </p:sp>
      <p:sp>
        <p:nvSpPr>
          <p:cNvPr id="117" name="Google Shape;117;p11"/>
          <p:cNvSpPr/>
          <p:nvPr>
            <p:ph idx="17" type="pic"/>
          </p:nvPr>
        </p:nvSpPr>
        <p:spPr>
          <a:xfrm>
            <a:off x="4394200" y="5105402"/>
            <a:ext cx="990600" cy="992949"/>
          </a:xfrm>
          <a:prstGeom prst="rect">
            <a:avLst/>
          </a:prstGeom>
          <a:noFill/>
          <a:ln>
            <a:noFill/>
          </a:ln>
        </p:spPr>
      </p:sp>
      <p:sp>
        <p:nvSpPr>
          <p:cNvPr id="118" name="Google Shape;118;p11"/>
          <p:cNvSpPr/>
          <p:nvPr>
            <p:ph idx="18" type="pic"/>
          </p:nvPr>
        </p:nvSpPr>
        <p:spPr>
          <a:xfrm>
            <a:off x="8280400" y="5115941"/>
            <a:ext cx="990600" cy="992949"/>
          </a:xfrm>
          <a:prstGeom prst="rect">
            <a:avLst/>
          </a:prstGeom>
          <a:noFill/>
          <a:ln>
            <a:noFill/>
          </a:ln>
        </p:spPr>
      </p:sp>
      <p:sp>
        <p:nvSpPr>
          <p:cNvPr id="119" name="Google Shape;119;p11"/>
          <p:cNvSpPr/>
          <p:nvPr>
            <p:ph idx="19" type="pic"/>
          </p:nvPr>
        </p:nvSpPr>
        <p:spPr>
          <a:xfrm>
            <a:off x="12166600" y="5105400"/>
            <a:ext cx="990600" cy="992949"/>
          </a:xfrm>
          <a:prstGeom prst="rect">
            <a:avLst/>
          </a:prstGeom>
          <a:noFill/>
          <a:ln>
            <a:noFill/>
          </a:ln>
        </p:spPr>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44.xml"/><Relationship Id="rId42" Type="http://schemas.openxmlformats.org/officeDocument/2006/relationships/slideLayout" Target="../slideLayouts/slideLayout46.xml"/><Relationship Id="rId41" Type="http://schemas.openxmlformats.org/officeDocument/2006/relationships/slideLayout" Target="../slideLayouts/slideLayout45.xml"/><Relationship Id="rId44" Type="http://schemas.openxmlformats.org/officeDocument/2006/relationships/slideLayout" Target="../slideLayouts/slideLayout48.xml"/><Relationship Id="rId43" Type="http://schemas.openxmlformats.org/officeDocument/2006/relationships/slideLayout" Target="../slideLayouts/slideLayout47.xml"/><Relationship Id="rId46" Type="http://schemas.openxmlformats.org/officeDocument/2006/relationships/slideLayout" Target="../slideLayouts/slideLayout50.xml"/><Relationship Id="rId45" Type="http://schemas.openxmlformats.org/officeDocument/2006/relationships/slideLayout" Target="../slideLayouts/slideLayout49.xml"/><Relationship Id="rId1" Type="http://schemas.openxmlformats.org/officeDocument/2006/relationships/slideLayout" Target="../slideLayouts/slideLayout5.xml"/><Relationship Id="rId2" Type="http://schemas.openxmlformats.org/officeDocument/2006/relationships/slideLayout" Target="../slideLayouts/slideLayout6.xml"/><Relationship Id="rId3" Type="http://schemas.openxmlformats.org/officeDocument/2006/relationships/slideLayout" Target="../slideLayouts/slideLayout7.xml"/><Relationship Id="rId4" Type="http://schemas.openxmlformats.org/officeDocument/2006/relationships/slideLayout" Target="../slideLayouts/slideLayout8.xml"/><Relationship Id="rId9" Type="http://schemas.openxmlformats.org/officeDocument/2006/relationships/slideLayout" Target="../slideLayouts/slideLayout13.xml"/><Relationship Id="rId48" Type="http://schemas.openxmlformats.org/officeDocument/2006/relationships/slideLayout" Target="../slideLayouts/slideLayout52.xml"/><Relationship Id="rId47" Type="http://schemas.openxmlformats.org/officeDocument/2006/relationships/slideLayout" Target="../slideLayouts/slideLayout51.xml"/><Relationship Id="rId49" Type="http://schemas.openxmlformats.org/officeDocument/2006/relationships/slideLayout" Target="../slideLayouts/slideLayout53.xml"/><Relationship Id="rId5" Type="http://schemas.openxmlformats.org/officeDocument/2006/relationships/slideLayout" Target="../slideLayouts/slideLayout9.xml"/><Relationship Id="rId6" Type="http://schemas.openxmlformats.org/officeDocument/2006/relationships/slideLayout" Target="../slideLayouts/slideLayout10.xml"/><Relationship Id="rId7" Type="http://schemas.openxmlformats.org/officeDocument/2006/relationships/slideLayout" Target="../slideLayouts/slideLayout11.xml"/><Relationship Id="rId8" Type="http://schemas.openxmlformats.org/officeDocument/2006/relationships/slideLayout" Target="../slideLayouts/slideLayout12.xml"/><Relationship Id="rId31" Type="http://schemas.openxmlformats.org/officeDocument/2006/relationships/slideLayout" Target="../slideLayouts/slideLayout35.xml"/><Relationship Id="rId30" Type="http://schemas.openxmlformats.org/officeDocument/2006/relationships/slideLayout" Target="../slideLayouts/slideLayout34.xml"/><Relationship Id="rId33" Type="http://schemas.openxmlformats.org/officeDocument/2006/relationships/slideLayout" Target="../slideLayouts/slideLayout37.xml"/><Relationship Id="rId32" Type="http://schemas.openxmlformats.org/officeDocument/2006/relationships/slideLayout" Target="../slideLayouts/slideLayout36.xml"/><Relationship Id="rId35" Type="http://schemas.openxmlformats.org/officeDocument/2006/relationships/slideLayout" Target="../slideLayouts/slideLayout39.xml"/><Relationship Id="rId34" Type="http://schemas.openxmlformats.org/officeDocument/2006/relationships/slideLayout" Target="../slideLayouts/slideLayout38.xml"/><Relationship Id="rId37" Type="http://schemas.openxmlformats.org/officeDocument/2006/relationships/slideLayout" Target="../slideLayouts/slideLayout41.xml"/><Relationship Id="rId36" Type="http://schemas.openxmlformats.org/officeDocument/2006/relationships/slideLayout" Target="../slideLayouts/slideLayout40.xml"/><Relationship Id="rId39" Type="http://schemas.openxmlformats.org/officeDocument/2006/relationships/slideLayout" Target="../slideLayouts/slideLayout43.xml"/><Relationship Id="rId38" Type="http://schemas.openxmlformats.org/officeDocument/2006/relationships/slideLayout" Target="../slideLayouts/slideLayout42.xml"/><Relationship Id="rId20" Type="http://schemas.openxmlformats.org/officeDocument/2006/relationships/slideLayout" Target="../slideLayouts/slideLayout24.xml"/><Relationship Id="rId22" Type="http://schemas.openxmlformats.org/officeDocument/2006/relationships/slideLayout" Target="../slideLayouts/slideLayout26.xml"/><Relationship Id="rId21" Type="http://schemas.openxmlformats.org/officeDocument/2006/relationships/slideLayout" Target="../slideLayouts/slideLayout25.xml"/><Relationship Id="rId24" Type="http://schemas.openxmlformats.org/officeDocument/2006/relationships/slideLayout" Target="../slideLayouts/slideLayout28.xml"/><Relationship Id="rId23" Type="http://schemas.openxmlformats.org/officeDocument/2006/relationships/slideLayout" Target="../slideLayouts/slideLayout27.xml"/><Relationship Id="rId26" Type="http://schemas.openxmlformats.org/officeDocument/2006/relationships/slideLayout" Target="../slideLayouts/slideLayout30.xml"/><Relationship Id="rId25" Type="http://schemas.openxmlformats.org/officeDocument/2006/relationships/slideLayout" Target="../slideLayouts/slideLayout29.xml"/><Relationship Id="rId28" Type="http://schemas.openxmlformats.org/officeDocument/2006/relationships/slideLayout" Target="../slideLayouts/slideLayout32.xml"/><Relationship Id="rId27" Type="http://schemas.openxmlformats.org/officeDocument/2006/relationships/slideLayout" Target="../slideLayouts/slideLayout31.xml"/><Relationship Id="rId29" Type="http://schemas.openxmlformats.org/officeDocument/2006/relationships/slideLayout" Target="../slideLayouts/slideLayout33.xml"/><Relationship Id="rId50" Type="http://schemas.openxmlformats.org/officeDocument/2006/relationships/theme" Target="../theme/theme3.xml"/><Relationship Id="rId11" Type="http://schemas.openxmlformats.org/officeDocument/2006/relationships/slideLayout" Target="../slideLayouts/slideLayout15.xml"/><Relationship Id="rId10" Type="http://schemas.openxmlformats.org/officeDocument/2006/relationships/slideLayout" Target="../slideLayouts/slideLayout14.xml"/><Relationship Id="rId13" Type="http://schemas.openxmlformats.org/officeDocument/2006/relationships/slideLayout" Target="../slideLayouts/slideLayout17.xml"/><Relationship Id="rId12" Type="http://schemas.openxmlformats.org/officeDocument/2006/relationships/slideLayout" Target="../slideLayouts/slideLayout16.xml"/><Relationship Id="rId15" Type="http://schemas.openxmlformats.org/officeDocument/2006/relationships/slideLayout" Target="../slideLayouts/slideLayout19.xml"/><Relationship Id="rId14" Type="http://schemas.openxmlformats.org/officeDocument/2006/relationships/slideLayout" Target="../slideLayouts/slideLayout18.xml"/><Relationship Id="rId17" Type="http://schemas.openxmlformats.org/officeDocument/2006/relationships/slideLayout" Target="../slideLayouts/slideLayout21.xml"/><Relationship Id="rId16" Type="http://schemas.openxmlformats.org/officeDocument/2006/relationships/slideLayout" Target="../slideLayouts/slideLayout20.xml"/><Relationship Id="rId19" Type="http://schemas.openxmlformats.org/officeDocument/2006/relationships/slideLayout" Target="../slideLayouts/slideLayout23.xml"/><Relationship Id="rId18"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9" name="Shape 9"/>
        <p:cNvGrpSpPr/>
        <p:nvPr/>
      </p:nvGrpSpPr>
      <p:grpSpPr>
        <a:xfrm>
          <a:off x="0" y="0"/>
          <a:ext cx="0" cy="0"/>
          <a:chOff x="0" y="0"/>
          <a:chExt cx="0" cy="0"/>
        </a:xfrm>
      </p:grpSpPr>
      <p:grpSp>
        <p:nvGrpSpPr>
          <p:cNvPr id="10" name="Google Shape;10;p1"/>
          <p:cNvGrpSpPr/>
          <p:nvPr/>
        </p:nvGrpSpPr>
        <p:grpSpPr>
          <a:xfrm>
            <a:off x="14452600" y="8547494"/>
            <a:ext cx="1295400" cy="215506"/>
            <a:chOff x="14294536" y="8436933"/>
            <a:chExt cx="1501942" cy="249867"/>
          </a:xfrm>
        </p:grpSpPr>
        <p:sp>
          <p:nvSpPr>
            <p:cNvPr id="11" name="Google Shape;11;p1"/>
            <p:cNvSpPr/>
            <p:nvPr/>
          </p:nvSpPr>
          <p:spPr>
            <a:xfrm>
              <a:off x="14294536" y="8436933"/>
              <a:ext cx="210239" cy="249867"/>
            </a:xfrm>
            <a:custGeom>
              <a:rect b="b" l="l" r="r" t="t"/>
              <a:pathLst>
                <a:path extrusionOk="0" h="2138045" w="1798954">
                  <a:moveTo>
                    <a:pt x="893597" y="0"/>
                  </a:moveTo>
                  <a:lnTo>
                    <a:pt x="824723" y="1351"/>
                  </a:lnTo>
                  <a:lnTo>
                    <a:pt x="759023" y="5341"/>
                  </a:lnTo>
                  <a:lnTo>
                    <a:pt x="696458" y="11872"/>
                  </a:lnTo>
                  <a:lnTo>
                    <a:pt x="636988" y="20846"/>
                  </a:lnTo>
                  <a:lnTo>
                    <a:pt x="580577" y="32166"/>
                  </a:lnTo>
                  <a:lnTo>
                    <a:pt x="527185" y="45734"/>
                  </a:lnTo>
                  <a:lnTo>
                    <a:pt x="476773" y="61452"/>
                  </a:lnTo>
                  <a:lnTo>
                    <a:pt x="429303" y="79224"/>
                  </a:lnTo>
                  <a:lnTo>
                    <a:pt x="384737" y="98951"/>
                  </a:lnTo>
                  <a:lnTo>
                    <a:pt x="343035" y="120537"/>
                  </a:lnTo>
                  <a:lnTo>
                    <a:pt x="304160" y="143882"/>
                  </a:lnTo>
                  <a:lnTo>
                    <a:pt x="268072" y="168891"/>
                  </a:lnTo>
                  <a:lnTo>
                    <a:pt x="234734" y="195465"/>
                  </a:lnTo>
                  <a:lnTo>
                    <a:pt x="204106" y="223507"/>
                  </a:lnTo>
                  <a:lnTo>
                    <a:pt x="176149" y="252919"/>
                  </a:lnTo>
                  <a:lnTo>
                    <a:pt x="150827" y="283605"/>
                  </a:lnTo>
                  <a:lnTo>
                    <a:pt x="128099" y="315465"/>
                  </a:lnTo>
                  <a:lnTo>
                    <a:pt x="107927" y="348403"/>
                  </a:lnTo>
                  <a:lnTo>
                    <a:pt x="90273" y="382321"/>
                  </a:lnTo>
                  <a:lnTo>
                    <a:pt x="62363" y="452708"/>
                  </a:lnTo>
                  <a:lnTo>
                    <a:pt x="44061" y="525845"/>
                  </a:lnTo>
                  <a:lnTo>
                    <a:pt x="35058" y="600952"/>
                  </a:lnTo>
                  <a:lnTo>
                    <a:pt x="33947" y="639000"/>
                  </a:lnTo>
                  <a:lnTo>
                    <a:pt x="36891" y="703709"/>
                  </a:lnTo>
                  <a:lnTo>
                    <a:pt x="45383" y="763158"/>
                  </a:lnTo>
                  <a:lnTo>
                    <a:pt x="58908" y="817583"/>
                  </a:lnTo>
                  <a:lnTo>
                    <a:pt x="76950" y="867222"/>
                  </a:lnTo>
                  <a:lnTo>
                    <a:pt x="98997" y="912313"/>
                  </a:lnTo>
                  <a:lnTo>
                    <a:pt x="124533" y="953093"/>
                  </a:lnTo>
                  <a:lnTo>
                    <a:pt x="153045" y="989798"/>
                  </a:lnTo>
                  <a:lnTo>
                    <a:pt x="184018" y="1022668"/>
                  </a:lnTo>
                  <a:lnTo>
                    <a:pt x="216938" y="1051938"/>
                  </a:lnTo>
                  <a:lnTo>
                    <a:pt x="251290" y="1077847"/>
                  </a:lnTo>
                  <a:lnTo>
                    <a:pt x="286560" y="1100632"/>
                  </a:lnTo>
                  <a:lnTo>
                    <a:pt x="322235" y="1120530"/>
                  </a:lnTo>
                  <a:lnTo>
                    <a:pt x="357799" y="1137778"/>
                  </a:lnTo>
                  <a:lnTo>
                    <a:pt x="426539" y="1165278"/>
                  </a:lnTo>
                  <a:lnTo>
                    <a:pt x="488667" y="1185028"/>
                  </a:lnTo>
                  <a:lnTo>
                    <a:pt x="1040638" y="1329004"/>
                  </a:lnTo>
                  <a:lnTo>
                    <a:pt x="1100708" y="1349747"/>
                  </a:lnTo>
                  <a:lnTo>
                    <a:pt x="1146350" y="1375286"/>
                  </a:lnTo>
                  <a:lnTo>
                    <a:pt x="1179128" y="1405696"/>
                  </a:lnTo>
                  <a:lnTo>
                    <a:pt x="1200605" y="1441053"/>
                  </a:lnTo>
                  <a:lnTo>
                    <a:pt x="1212344" y="1481431"/>
                  </a:lnTo>
                  <a:lnTo>
                    <a:pt x="1215910" y="1526908"/>
                  </a:lnTo>
                  <a:lnTo>
                    <a:pt x="1209946" y="1584569"/>
                  </a:lnTo>
                  <a:lnTo>
                    <a:pt x="1193440" y="1631778"/>
                  </a:lnTo>
                  <a:lnTo>
                    <a:pt x="1168470" y="1669580"/>
                  </a:lnTo>
                  <a:lnTo>
                    <a:pt x="1137113" y="1699020"/>
                  </a:lnTo>
                  <a:lnTo>
                    <a:pt x="1101447" y="1721144"/>
                  </a:lnTo>
                  <a:lnTo>
                    <a:pt x="1063550" y="1736996"/>
                  </a:lnTo>
                  <a:lnTo>
                    <a:pt x="1025501" y="1747623"/>
                  </a:lnTo>
                  <a:lnTo>
                    <a:pt x="957255" y="1757378"/>
                  </a:lnTo>
                  <a:lnTo>
                    <a:pt x="913333" y="1758772"/>
                  </a:lnTo>
                  <a:lnTo>
                    <a:pt x="841399" y="1754783"/>
                  </a:lnTo>
                  <a:lnTo>
                    <a:pt x="780321" y="1743521"/>
                  </a:lnTo>
                  <a:lnTo>
                    <a:pt x="729200" y="1726045"/>
                  </a:lnTo>
                  <a:lnTo>
                    <a:pt x="687140" y="1703411"/>
                  </a:lnTo>
                  <a:lnTo>
                    <a:pt x="653245" y="1676677"/>
                  </a:lnTo>
                  <a:lnTo>
                    <a:pt x="626617" y="1646900"/>
                  </a:lnTo>
                  <a:lnTo>
                    <a:pt x="591576" y="1582450"/>
                  </a:lnTo>
                  <a:lnTo>
                    <a:pt x="574842" y="1518521"/>
                  </a:lnTo>
                  <a:lnTo>
                    <a:pt x="569242" y="1463572"/>
                  </a:lnTo>
                  <a:lnTo>
                    <a:pt x="568375" y="1442110"/>
                  </a:lnTo>
                  <a:lnTo>
                    <a:pt x="0" y="1442110"/>
                  </a:lnTo>
                  <a:lnTo>
                    <a:pt x="2894" y="1507095"/>
                  </a:lnTo>
                  <a:lnTo>
                    <a:pt x="6534" y="1547515"/>
                  </a:lnTo>
                  <a:lnTo>
                    <a:pt x="12816" y="1592021"/>
                  </a:lnTo>
                  <a:lnTo>
                    <a:pt x="22621" y="1639714"/>
                  </a:lnTo>
                  <a:lnTo>
                    <a:pt x="36835" y="1689694"/>
                  </a:lnTo>
                  <a:lnTo>
                    <a:pt x="56341" y="1741061"/>
                  </a:lnTo>
                  <a:lnTo>
                    <a:pt x="82022" y="1792917"/>
                  </a:lnTo>
                  <a:lnTo>
                    <a:pt x="114763" y="1844362"/>
                  </a:lnTo>
                  <a:lnTo>
                    <a:pt x="155447" y="1894497"/>
                  </a:lnTo>
                  <a:lnTo>
                    <a:pt x="192206" y="1931723"/>
                  </a:lnTo>
                  <a:lnTo>
                    <a:pt x="232189" y="1965043"/>
                  </a:lnTo>
                  <a:lnTo>
                    <a:pt x="274978" y="1994666"/>
                  </a:lnTo>
                  <a:lnTo>
                    <a:pt x="320156" y="2020799"/>
                  </a:lnTo>
                  <a:lnTo>
                    <a:pt x="367305" y="2043649"/>
                  </a:lnTo>
                  <a:lnTo>
                    <a:pt x="416005" y="2063423"/>
                  </a:lnTo>
                  <a:lnTo>
                    <a:pt x="465839" y="2080330"/>
                  </a:lnTo>
                  <a:lnTo>
                    <a:pt x="516389" y="2094576"/>
                  </a:lnTo>
                  <a:lnTo>
                    <a:pt x="567237" y="2106369"/>
                  </a:lnTo>
                  <a:lnTo>
                    <a:pt x="617965" y="2115916"/>
                  </a:lnTo>
                  <a:lnTo>
                    <a:pt x="668155" y="2123426"/>
                  </a:lnTo>
                  <a:lnTo>
                    <a:pt x="717387" y="2129104"/>
                  </a:lnTo>
                  <a:lnTo>
                    <a:pt x="765246" y="2133160"/>
                  </a:lnTo>
                  <a:lnTo>
                    <a:pt x="811311" y="2135800"/>
                  </a:lnTo>
                  <a:lnTo>
                    <a:pt x="855165" y="2137232"/>
                  </a:lnTo>
                  <a:lnTo>
                    <a:pt x="896391" y="2137664"/>
                  </a:lnTo>
                  <a:lnTo>
                    <a:pt x="950751" y="2136883"/>
                  </a:lnTo>
                  <a:lnTo>
                    <a:pt x="1004108" y="2134531"/>
                  </a:lnTo>
                  <a:lnTo>
                    <a:pt x="1056387" y="2130595"/>
                  </a:lnTo>
                  <a:lnTo>
                    <a:pt x="1107515" y="2125063"/>
                  </a:lnTo>
                  <a:lnTo>
                    <a:pt x="1157418" y="2117920"/>
                  </a:lnTo>
                  <a:lnTo>
                    <a:pt x="1206024" y="2109153"/>
                  </a:lnTo>
                  <a:lnTo>
                    <a:pt x="1253258" y="2098750"/>
                  </a:lnTo>
                  <a:lnTo>
                    <a:pt x="1299048" y="2086697"/>
                  </a:lnTo>
                  <a:lnTo>
                    <a:pt x="1343320" y="2072982"/>
                  </a:lnTo>
                  <a:lnTo>
                    <a:pt x="1386000" y="2057590"/>
                  </a:lnTo>
                  <a:lnTo>
                    <a:pt x="1427016" y="2040508"/>
                  </a:lnTo>
                  <a:lnTo>
                    <a:pt x="1466293" y="2021724"/>
                  </a:lnTo>
                  <a:lnTo>
                    <a:pt x="1503759" y="2001225"/>
                  </a:lnTo>
                  <a:lnTo>
                    <a:pt x="1539340" y="1978996"/>
                  </a:lnTo>
                  <a:lnTo>
                    <a:pt x="1572962" y="1955025"/>
                  </a:lnTo>
                  <a:lnTo>
                    <a:pt x="1604552" y="1929299"/>
                  </a:lnTo>
                  <a:lnTo>
                    <a:pt x="1634036" y="1901805"/>
                  </a:lnTo>
                  <a:lnTo>
                    <a:pt x="1661342" y="1872529"/>
                  </a:lnTo>
                  <a:lnTo>
                    <a:pt x="1686396" y="1841458"/>
                  </a:lnTo>
                  <a:lnTo>
                    <a:pt x="1709125" y="1808579"/>
                  </a:lnTo>
                  <a:lnTo>
                    <a:pt x="1729454" y="1773879"/>
                  </a:lnTo>
                  <a:lnTo>
                    <a:pt x="1747311" y="1737344"/>
                  </a:lnTo>
                  <a:lnTo>
                    <a:pt x="1762622" y="1698962"/>
                  </a:lnTo>
                  <a:lnTo>
                    <a:pt x="1775314" y="1658719"/>
                  </a:lnTo>
                  <a:lnTo>
                    <a:pt x="1785313" y="1616602"/>
                  </a:lnTo>
                  <a:lnTo>
                    <a:pt x="1792546" y="1572598"/>
                  </a:lnTo>
                  <a:lnTo>
                    <a:pt x="1796940" y="1526694"/>
                  </a:lnTo>
                  <a:lnTo>
                    <a:pt x="1798421" y="1478876"/>
                  </a:lnTo>
                  <a:lnTo>
                    <a:pt x="1796269" y="1419396"/>
                  </a:lnTo>
                  <a:lnTo>
                    <a:pt x="1789973" y="1364433"/>
                  </a:lnTo>
                  <a:lnTo>
                    <a:pt x="1779776" y="1313770"/>
                  </a:lnTo>
                  <a:lnTo>
                    <a:pt x="1765919" y="1267192"/>
                  </a:lnTo>
                  <a:lnTo>
                    <a:pt x="1748644" y="1224481"/>
                  </a:lnTo>
                  <a:lnTo>
                    <a:pt x="1728192" y="1185423"/>
                  </a:lnTo>
                  <a:lnTo>
                    <a:pt x="1704805" y="1149800"/>
                  </a:lnTo>
                  <a:lnTo>
                    <a:pt x="1678725" y="1117397"/>
                  </a:lnTo>
                  <a:lnTo>
                    <a:pt x="1650194" y="1087996"/>
                  </a:lnTo>
                  <a:lnTo>
                    <a:pt x="1619454" y="1061382"/>
                  </a:lnTo>
                  <a:lnTo>
                    <a:pt x="1586745" y="1037339"/>
                  </a:lnTo>
                  <a:lnTo>
                    <a:pt x="1552310" y="1015650"/>
                  </a:lnTo>
                  <a:lnTo>
                    <a:pt x="1516390" y="996099"/>
                  </a:lnTo>
                  <a:lnTo>
                    <a:pt x="1479228" y="978469"/>
                  </a:lnTo>
                  <a:lnTo>
                    <a:pt x="1441064" y="962545"/>
                  </a:lnTo>
                  <a:lnTo>
                    <a:pt x="1402141" y="948110"/>
                  </a:lnTo>
                  <a:lnTo>
                    <a:pt x="1362700" y="934948"/>
                  </a:lnTo>
                  <a:lnTo>
                    <a:pt x="1322984" y="922842"/>
                  </a:lnTo>
                  <a:lnTo>
                    <a:pt x="1283233" y="911576"/>
                  </a:lnTo>
                  <a:lnTo>
                    <a:pt x="1243689" y="900935"/>
                  </a:lnTo>
                  <a:lnTo>
                    <a:pt x="822883" y="791692"/>
                  </a:lnTo>
                  <a:lnTo>
                    <a:pt x="785624" y="780842"/>
                  </a:lnTo>
                  <a:lnTo>
                    <a:pt x="746092" y="766536"/>
                  </a:lnTo>
                  <a:lnTo>
                    <a:pt x="707204" y="747039"/>
                  </a:lnTo>
                  <a:lnTo>
                    <a:pt x="671879" y="720618"/>
                  </a:lnTo>
                  <a:lnTo>
                    <a:pt x="643035" y="685539"/>
                  </a:lnTo>
                  <a:lnTo>
                    <a:pt x="623588" y="640068"/>
                  </a:lnTo>
                  <a:lnTo>
                    <a:pt x="616457" y="582472"/>
                  </a:lnTo>
                  <a:lnTo>
                    <a:pt x="621275" y="538331"/>
                  </a:lnTo>
                  <a:lnTo>
                    <a:pt x="635372" y="497607"/>
                  </a:lnTo>
                  <a:lnTo>
                    <a:pt x="658216" y="461061"/>
                  </a:lnTo>
                  <a:lnTo>
                    <a:pt x="689275" y="429453"/>
                  </a:lnTo>
                  <a:lnTo>
                    <a:pt x="728016" y="403545"/>
                  </a:lnTo>
                  <a:lnTo>
                    <a:pt x="773908" y="384098"/>
                  </a:lnTo>
                  <a:lnTo>
                    <a:pt x="826417" y="371871"/>
                  </a:lnTo>
                  <a:lnTo>
                    <a:pt x="885012" y="367626"/>
                  </a:lnTo>
                  <a:lnTo>
                    <a:pt x="952469" y="372810"/>
                  </a:lnTo>
                  <a:lnTo>
                    <a:pt x="1007577" y="387221"/>
                  </a:lnTo>
                  <a:lnTo>
                    <a:pt x="1051583" y="409153"/>
                  </a:lnTo>
                  <a:lnTo>
                    <a:pt x="1085735" y="436895"/>
                  </a:lnTo>
                  <a:lnTo>
                    <a:pt x="1111283" y="468742"/>
                  </a:lnTo>
                  <a:lnTo>
                    <a:pt x="1129475" y="502983"/>
                  </a:lnTo>
                  <a:lnTo>
                    <a:pt x="1148785" y="571818"/>
                  </a:lnTo>
                  <a:lnTo>
                    <a:pt x="1153654" y="629735"/>
                  </a:lnTo>
                  <a:lnTo>
                    <a:pt x="1153795" y="650328"/>
                  </a:lnTo>
                  <a:lnTo>
                    <a:pt x="1727708" y="650328"/>
                  </a:lnTo>
                  <a:lnTo>
                    <a:pt x="1726442" y="602432"/>
                  </a:lnTo>
                  <a:lnTo>
                    <a:pt x="1722847" y="549677"/>
                  </a:lnTo>
                  <a:lnTo>
                    <a:pt x="1715481" y="493337"/>
                  </a:lnTo>
                  <a:lnTo>
                    <a:pt x="1702903" y="434687"/>
                  </a:lnTo>
                  <a:lnTo>
                    <a:pt x="1683671" y="375002"/>
                  </a:lnTo>
                  <a:lnTo>
                    <a:pt x="1656345" y="315556"/>
                  </a:lnTo>
                  <a:lnTo>
                    <a:pt x="1619483" y="257623"/>
                  </a:lnTo>
                  <a:lnTo>
                    <a:pt x="1571644" y="202477"/>
                  </a:lnTo>
                  <a:lnTo>
                    <a:pt x="1543158" y="176348"/>
                  </a:lnTo>
                  <a:lnTo>
                    <a:pt x="1511387" y="151394"/>
                  </a:lnTo>
                  <a:lnTo>
                    <a:pt x="1476151" y="127774"/>
                  </a:lnTo>
                  <a:lnTo>
                    <a:pt x="1437271" y="105648"/>
                  </a:lnTo>
                  <a:lnTo>
                    <a:pt x="1394565" y="85174"/>
                  </a:lnTo>
                  <a:lnTo>
                    <a:pt x="1347854" y="66512"/>
                  </a:lnTo>
                  <a:lnTo>
                    <a:pt x="1296957" y="49822"/>
                  </a:lnTo>
                  <a:lnTo>
                    <a:pt x="1241695" y="35262"/>
                  </a:lnTo>
                  <a:lnTo>
                    <a:pt x="1181888" y="22992"/>
                  </a:lnTo>
                  <a:lnTo>
                    <a:pt x="1117354" y="13172"/>
                  </a:lnTo>
                  <a:lnTo>
                    <a:pt x="1047915" y="5960"/>
                  </a:lnTo>
                  <a:lnTo>
                    <a:pt x="973389" y="1516"/>
                  </a:lnTo>
                  <a:lnTo>
                    <a:pt x="893597" y="0"/>
                  </a:lnTo>
                  <a:close/>
                </a:path>
              </a:pathLst>
            </a:custGeom>
            <a:solidFill>
              <a:schemeClr val="lt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 name="Google Shape;12;p1"/>
            <p:cNvSpPr/>
            <p:nvPr/>
          </p:nvSpPr>
          <p:spPr>
            <a:xfrm>
              <a:off x="14543672" y="8448213"/>
              <a:ext cx="194655" cy="238587"/>
            </a:xfrm>
            <a:custGeom>
              <a:rect b="b" l="l" r="r" t="t"/>
              <a:pathLst>
                <a:path extrusionOk="0" h="2041525" w="1665604">
                  <a:moveTo>
                    <a:pt x="520319" y="0"/>
                  </a:moveTo>
                  <a:lnTo>
                    <a:pt x="0" y="0"/>
                  </a:lnTo>
                  <a:lnTo>
                    <a:pt x="0" y="2041525"/>
                  </a:lnTo>
                  <a:lnTo>
                    <a:pt x="520319" y="2041525"/>
                  </a:lnTo>
                  <a:lnTo>
                    <a:pt x="520319" y="1252639"/>
                  </a:lnTo>
                  <a:lnTo>
                    <a:pt x="1026413" y="2041525"/>
                  </a:lnTo>
                  <a:lnTo>
                    <a:pt x="1665516" y="2041525"/>
                  </a:lnTo>
                  <a:lnTo>
                    <a:pt x="1111250" y="1221574"/>
                  </a:lnTo>
                  <a:lnTo>
                    <a:pt x="1594802" y="622084"/>
                  </a:lnTo>
                  <a:lnTo>
                    <a:pt x="1006678" y="622084"/>
                  </a:lnTo>
                  <a:lnTo>
                    <a:pt x="520319" y="1249870"/>
                  </a:lnTo>
                  <a:lnTo>
                    <a:pt x="520319" y="0"/>
                  </a:lnTo>
                  <a:close/>
                </a:path>
              </a:pathLst>
            </a:custGeom>
            <a:solidFill>
              <a:schemeClr val="lt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3" name="Google Shape;13;p1"/>
            <p:cNvSpPr/>
            <p:nvPr/>
          </p:nvSpPr>
          <p:spPr>
            <a:xfrm>
              <a:off x="14745615" y="8511292"/>
              <a:ext cx="193022" cy="175508"/>
            </a:xfrm>
            <a:custGeom>
              <a:rect b="b" l="l" r="r" t="t"/>
              <a:pathLst>
                <a:path extrusionOk="0" h="1501775" w="1651634">
                  <a:moveTo>
                    <a:pt x="831316" y="0"/>
                  </a:moveTo>
                  <a:lnTo>
                    <a:pt x="772161" y="1202"/>
                  </a:lnTo>
                  <a:lnTo>
                    <a:pt x="715248" y="4774"/>
                  </a:lnTo>
                  <a:lnTo>
                    <a:pt x="660571" y="10662"/>
                  </a:lnTo>
                  <a:lnTo>
                    <a:pt x="608122" y="18811"/>
                  </a:lnTo>
                  <a:lnTo>
                    <a:pt x="557895" y="29167"/>
                  </a:lnTo>
                  <a:lnTo>
                    <a:pt x="509882" y="41676"/>
                  </a:lnTo>
                  <a:lnTo>
                    <a:pt x="464077" y="56285"/>
                  </a:lnTo>
                  <a:lnTo>
                    <a:pt x="420473" y="72938"/>
                  </a:lnTo>
                  <a:lnTo>
                    <a:pt x="379063" y="91583"/>
                  </a:lnTo>
                  <a:lnTo>
                    <a:pt x="339841" y="112164"/>
                  </a:lnTo>
                  <a:lnTo>
                    <a:pt x="302798" y="134628"/>
                  </a:lnTo>
                  <a:lnTo>
                    <a:pt x="267929" y="158921"/>
                  </a:lnTo>
                  <a:lnTo>
                    <a:pt x="235227" y="184989"/>
                  </a:lnTo>
                  <a:lnTo>
                    <a:pt x="204684" y="212777"/>
                  </a:lnTo>
                  <a:lnTo>
                    <a:pt x="176294" y="242232"/>
                  </a:lnTo>
                  <a:lnTo>
                    <a:pt x="150050" y="273299"/>
                  </a:lnTo>
                  <a:lnTo>
                    <a:pt x="125945" y="305924"/>
                  </a:lnTo>
                  <a:lnTo>
                    <a:pt x="103972" y="340054"/>
                  </a:lnTo>
                  <a:lnTo>
                    <a:pt x="84124" y="375634"/>
                  </a:lnTo>
                  <a:lnTo>
                    <a:pt x="66395" y="412611"/>
                  </a:lnTo>
                  <a:lnTo>
                    <a:pt x="50777" y="450929"/>
                  </a:lnTo>
                  <a:lnTo>
                    <a:pt x="37265" y="490536"/>
                  </a:lnTo>
                  <a:lnTo>
                    <a:pt x="25849" y="531376"/>
                  </a:lnTo>
                  <a:lnTo>
                    <a:pt x="16525" y="573396"/>
                  </a:lnTo>
                  <a:lnTo>
                    <a:pt x="9285" y="616542"/>
                  </a:lnTo>
                  <a:lnTo>
                    <a:pt x="4122" y="660760"/>
                  </a:lnTo>
                  <a:lnTo>
                    <a:pt x="1029" y="705996"/>
                  </a:lnTo>
                  <a:lnTo>
                    <a:pt x="0" y="752195"/>
                  </a:lnTo>
                  <a:lnTo>
                    <a:pt x="873" y="796084"/>
                  </a:lnTo>
                  <a:lnTo>
                    <a:pt x="3690" y="841289"/>
                  </a:lnTo>
                  <a:lnTo>
                    <a:pt x="8746" y="887475"/>
                  </a:lnTo>
                  <a:lnTo>
                    <a:pt x="16335" y="934309"/>
                  </a:lnTo>
                  <a:lnTo>
                    <a:pt x="26753" y="981457"/>
                  </a:lnTo>
                  <a:lnTo>
                    <a:pt x="40293" y="1028584"/>
                  </a:lnTo>
                  <a:lnTo>
                    <a:pt x="57252" y="1075356"/>
                  </a:lnTo>
                  <a:lnTo>
                    <a:pt x="77923" y="1121439"/>
                  </a:lnTo>
                  <a:lnTo>
                    <a:pt x="102602" y="1166499"/>
                  </a:lnTo>
                  <a:lnTo>
                    <a:pt x="131583" y="1210201"/>
                  </a:lnTo>
                  <a:lnTo>
                    <a:pt x="165161" y="1252213"/>
                  </a:lnTo>
                  <a:lnTo>
                    <a:pt x="203631" y="1292199"/>
                  </a:lnTo>
                  <a:lnTo>
                    <a:pt x="234343" y="1319807"/>
                  </a:lnTo>
                  <a:lnTo>
                    <a:pt x="267141" y="1345642"/>
                  </a:lnTo>
                  <a:lnTo>
                    <a:pt x="302125" y="1369661"/>
                  </a:lnTo>
                  <a:lnTo>
                    <a:pt x="339395" y="1391819"/>
                  </a:lnTo>
                  <a:lnTo>
                    <a:pt x="379049" y="1412074"/>
                  </a:lnTo>
                  <a:lnTo>
                    <a:pt x="421187" y="1430382"/>
                  </a:lnTo>
                  <a:lnTo>
                    <a:pt x="465909" y="1446699"/>
                  </a:lnTo>
                  <a:lnTo>
                    <a:pt x="513313" y="1460982"/>
                  </a:lnTo>
                  <a:lnTo>
                    <a:pt x="563500" y="1473187"/>
                  </a:lnTo>
                  <a:lnTo>
                    <a:pt x="616569" y="1483271"/>
                  </a:lnTo>
                  <a:lnTo>
                    <a:pt x="672619" y="1491190"/>
                  </a:lnTo>
                  <a:lnTo>
                    <a:pt x="731749" y="1496900"/>
                  </a:lnTo>
                  <a:lnTo>
                    <a:pt x="794060" y="1500358"/>
                  </a:lnTo>
                  <a:lnTo>
                    <a:pt x="859650" y="1501521"/>
                  </a:lnTo>
                  <a:lnTo>
                    <a:pt x="924832" y="1499990"/>
                  </a:lnTo>
                  <a:lnTo>
                    <a:pt x="986060" y="1495508"/>
                  </a:lnTo>
                  <a:lnTo>
                    <a:pt x="1043495" y="1488236"/>
                  </a:lnTo>
                  <a:lnTo>
                    <a:pt x="1097300" y="1478338"/>
                  </a:lnTo>
                  <a:lnTo>
                    <a:pt x="1147637" y="1465976"/>
                  </a:lnTo>
                  <a:lnTo>
                    <a:pt x="1194669" y="1451313"/>
                  </a:lnTo>
                  <a:lnTo>
                    <a:pt x="1238558" y="1434511"/>
                  </a:lnTo>
                  <a:lnTo>
                    <a:pt x="1279467" y="1415733"/>
                  </a:lnTo>
                  <a:lnTo>
                    <a:pt x="1317558" y="1395142"/>
                  </a:lnTo>
                  <a:lnTo>
                    <a:pt x="1352994" y="1372901"/>
                  </a:lnTo>
                  <a:lnTo>
                    <a:pt x="1385936" y="1349172"/>
                  </a:lnTo>
                  <a:lnTo>
                    <a:pt x="1416549" y="1324118"/>
                  </a:lnTo>
                  <a:lnTo>
                    <a:pt x="1444993" y="1297901"/>
                  </a:lnTo>
                  <a:lnTo>
                    <a:pt x="1479937" y="1259886"/>
                  </a:lnTo>
                  <a:lnTo>
                    <a:pt x="1511329" y="1219505"/>
                  </a:lnTo>
                  <a:lnTo>
                    <a:pt x="1521124" y="1204595"/>
                  </a:lnTo>
                  <a:lnTo>
                    <a:pt x="825792" y="1204595"/>
                  </a:lnTo>
                  <a:lnTo>
                    <a:pt x="791826" y="1203143"/>
                  </a:lnTo>
                  <a:lnTo>
                    <a:pt x="750244" y="1195717"/>
                  </a:lnTo>
                  <a:lnTo>
                    <a:pt x="704996" y="1177706"/>
                  </a:lnTo>
                  <a:lnTo>
                    <a:pt x="660028" y="1144499"/>
                  </a:lnTo>
                  <a:lnTo>
                    <a:pt x="619290" y="1091488"/>
                  </a:lnTo>
                  <a:lnTo>
                    <a:pt x="596863" y="1044787"/>
                  </a:lnTo>
                  <a:lnTo>
                    <a:pt x="579923" y="995323"/>
                  </a:lnTo>
                  <a:lnTo>
                    <a:pt x="567728" y="944480"/>
                  </a:lnTo>
                  <a:lnTo>
                    <a:pt x="559535" y="893640"/>
                  </a:lnTo>
                  <a:lnTo>
                    <a:pt x="554603" y="844186"/>
                  </a:lnTo>
                  <a:lnTo>
                    <a:pt x="552188" y="797499"/>
                  </a:lnTo>
                  <a:lnTo>
                    <a:pt x="551548" y="754964"/>
                  </a:lnTo>
                  <a:lnTo>
                    <a:pt x="552291" y="709182"/>
                  </a:lnTo>
                  <a:lnTo>
                    <a:pt x="554730" y="663124"/>
                  </a:lnTo>
                  <a:lnTo>
                    <a:pt x="559182" y="617376"/>
                  </a:lnTo>
                  <a:lnTo>
                    <a:pt x="565962" y="572527"/>
                  </a:lnTo>
                  <a:lnTo>
                    <a:pt x="575386" y="529162"/>
                  </a:lnTo>
                  <a:lnTo>
                    <a:pt x="587770" y="487870"/>
                  </a:lnTo>
                  <a:lnTo>
                    <a:pt x="603430" y="449237"/>
                  </a:lnTo>
                  <a:lnTo>
                    <a:pt x="622683" y="413850"/>
                  </a:lnTo>
                  <a:lnTo>
                    <a:pt x="645843" y="382296"/>
                  </a:lnTo>
                  <a:lnTo>
                    <a:pt x="673226" y="355163"/>
                  </a:lnTo>
                  <a:lnTo>
                    <a:pt x="705149" y="333037"/>
                  </a:lnTo>
                  <a:lnTo>
                    <a:pt x="741928" y="316506"/>
                  </a:lnTo>
                  <a:lnTo>
                    <a:pt x="783879" y="306157"/>
                  </a:lnTo>
                  <a:lnTo>
                    <a:pt x="831316" y="302577"/>
                  </a:lnTo>
                  <a:lnTo>
                    <a:pt x="1528453" y="302577"/>
                  </a:lnTo>
                  <a:lnTo>
                    <a:pt x="1516669" y="285651"/>
                  </a:lnTo>
                  <a:lnTo>
                    <a:pt x="1489959" y="252519"/>
                  </a:lnTo>
                  <a:lnTo>
                    <a:pt x="1461157" y="221488"/>
                  </a:lnTo>
                  <a:lnTo>
                    <a:pt x="1430340" y="192546"/>
                  </a:lnTo>
                  <a:lnTo>
                    <a:pt x="1397586" y="165682"/>
                  </a:lnTo>
                  <a:lnTo>
                    <a:pt x="1362976" y="140883"/>
                  </a:lnTo>
                  <a:lnTo>
                    <a:pt x="1326586" y="118138"/>
                  </a:lnTo>
                  <a:lnTo>
                    <a:pt x="1288495" y="97433"/>
                  </a:lnTo>
                  <a:lnTo>
                    <a:pt x="1248783" y="78758"/>
                  </a:lnTo>
                  <a:lnTo>
                    <a:pt x="1207526" y="62100"/>
                  </a:lnTo>
                  <a:lnTo>
                    <a:pt x="1164804" y="47446"/>
                  </a:lnTo>
                  <a:lnTo>
                    <a:pt x="1120696" y="34786"/>
                  </a:lnTo>
                  <a:lnTo>
                    <a:pt x="1075279" y="24107"/>
                  </a:lnTo>
                  <a:lnTo>
                    <a:pt x="1028632" y="15396"/>
                  </a:lnTo>
                  <a:lnTo>
                    <a:pt x="980834" y="8642"/>
                  </a:lnTo>
                  <a:lnTo>
                    <a:pt x="931963" y="3832"/>
                  </a:lnTo>
                  <a:lnTo>
                    <a:pt x="882098" y="956"/>
                  </a:lnTo>
                  <a:lnTo>
                    <a:pt x="831316" y="0"/>
                  </a:lnTo>
                  <a:close/>
                </a:path>
                <a:path extrusionOk="0" h="1501775" w="1651634">
                  <a:moveTo>
                    <a:pt x="1528453" y="302577"/>
                  </a:moveTo>
                  <a:lnTo>
                    <a:pt x="831316" y="302577"/>
                  </a:lnTo>
                  <a:lnTo>
                    <a:pt x="877597" y="306166"/>
                  </a:lnTo>
                  <a:lnTo>
                    <a:pt x="918711" y="316628"/>
                  </a:lnTo>
                  <a:lnTo>
                    <a:pt x="954913" y="333507"/>
                  </a:lnTo>
                  <a:lnTo>
                    <a:pt x="986458" y="356348"/>
                  </a:lnTo>
                  <a:lnTo>
                    <a:pt x="1013600" y="384694"/>
                  </a:lnTo>
                  <a:lnTo>
                    <a:pt x="1036595" y="418090"/>
                  </a:lnTo>
                  <a:lnTo>
                    <a:pt x="1055696" y="456081"/>
                  </a:lnTo>
                  <a:lnTo>
                    <a:pt x="1071160" y="498209"/>
                  </a:lnTo>
                  <a:lnTo>
                    <a:pt x="1083241" y="544019"/>
                  </a:lnTo>
                  <a:lnTo>
                    <a:pt x="1092193" y="593056"/>
                  </a:lnTo>
                  <a:lnTo>
                    <a:pt x="1098272" y="644862"/>
                  </a:lnTo>
                  <a:lnTo>
                    <a:pt x="1101733" y="698984"/>
                  </a:lnTo>
                  <a:lnTo>
                    <a:pt x="1102829" y="754964"/>
                  </a:lnTo>
                  <a:lnTo>
                    <a:pt x="1101962" y="801468"/>
                  </a:lnTo>
                  <a:lnTo>
                    <a:pt x="1099102" y="849043"/>
                  </a:lnTo>
                  <a:lnTo>
                    <a:pt x="1093864" y="896854"/>
                  </a:lnTo>
                  <a:lnTo>
                    <a:pt x="1085862" y="944070"/>
                  </a:lnTo>
                  <a:lnTo>
                    <a:pt x="1074709" y="989855"/>
                  </a:lnTo>
                  <a:lnTo>
                    <a:pt x="1060021" y="1033376"/>
                  </a:lnTo>
                  <a:lnTo>
                    <a:pt x="1041412" y="1073799"/>
                  </a:lnTo>
                  <a:lnTo>
                    <a:pt x="1018495" y="1110290"/>
                  </a:lnTo>
                  <a:lnTo>
                    <a:pt x="990884" y="1142016"/>
                  </a:lnTo>
                  <a:lnTo>
                    <a:pt x="958194" y="1168144"/>
                  </a:lnTo>
                  <a:lnTo>
                    <a:pt x="920040" y="1187838"/>
                  </a:lnTo>
                  <a:lnTo>
                    <a:pt x="876034" y="1200267"/>
                  </a:lnTo>
                  <a:lnTo>
                    <a:pt x="825792" y="1204595"/>
                  </a:lnTo>
                  <a:lnTo>
                    <a:pt x="1521124" y="1204595"/>
                  </a:lnTo>
                  <a:lnTo>
                    <a:pt x="1563844" y="1132546"/>
                  </a:lnTo>
                  <a:lnTo>
                    <a:pt x="1585164" y="1086421"/>
                  </a:lnTo>
                  <a:lnTo>
                    <a:pt x="1603324" y="1038833"/>
                  </a:lnTo>
                  <a:lnTo>
                    <a:pt x="1618457" y="989855"/>
                  </a:lnTo>
                  <a:lnTo>
                    <a:pt x="1630552" y="940169"/>
                  </a:lnTo>
                  <a:lnTo>
                    <a:pt x="1639817" y="889545"/>
                  </a:lnTo>
                  <a:lnTo>
                    <a:pt x="1646314" y="838361"/>
                  </a:lnTo>
                  <a:lnTo>
                    <a:pt x="1650140" y="786843"/>
                  </a:lnTo>
                  <a:lnTo>
                    <a:pt x="1651393" y="735215"/>
                  </a:lnTo>
                  <a:lnTo>
                    <a:pt x="1649928" y="680404"/>
                  </a:lnTo>
                  <a:lnTo>
                    <a:pt x="1645586" y="627814"/>
                  </a:lnTo>
                  <a:lnTo>
                    <a:pt x="1638444" y="577435"/>
                  </a:lnTo>
                  <a:lnTo>
                    <a:pt x="1628557" y="529162"/>
                  </a:lnTo>
                  <a:lnTo>
                    <a:pt x="1616078" y="483259"/>
                  </a:lnTo>
                  <a:lnTo>
                    <a:pt x="1601009" y="439438"/>
                  </a:lnTo>
                  <a:lnTo>
                    <a:pt x="1583456" y="397779"/>
                  </a:lnTo>
                  <a:lnTo>
                    <a:pt x="1563496" y="358269"/>
                  </a:lnTo>
                  <a:lnTo>
                    <a:pt x="1541208" y="320897"/>
                  </a:lnTo>
                  <a:lnTo>
                    <a:pt x="1528453" y="302577"/>
                  </a:lnTo>
                  <a:close/>
                </a:path>
              </a:pathLst>
            </a:custGeom>
            <a:solidFill>
              <a:schemeClr val="lt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4" name="Google Shape;14;p1"/>
            <p:cNvSpPr/>
            <p:nvPr/>
          </p:nvSpPr>
          <p:spPr>
            <a:xfrm>
              <a:off x="14976246" y="8448139"/>
              <a:ext cx="62189" cy="238661"/>
            </a:xfrm>
            <a:custGeom>
              <a:rect b="b" l="l" r="r" t="t"/>
              <a:pathLst>
                <a:path extrusionOk="0" h="2042160" w="532129">
                  <a:moveTo>
                    <a:pt x="531622" y="0"/>
                  </a:moveTo>
                  <a:lnTo>
                    <a:pt x="0" y="0"/>
                  </a:lnTo>
                  <a:lnTo>
                    <a:pt x="0" y="2041613"/>
                  </a:lnTo>
                  <a:lnTo>
                    <a:pt x="531622" y="2041613"/>
                  </a:lnTo>
                  <a:lnTo>
                    <a:pt x="531622" y="0"/>
                  </a:lnTo>
                  <a:close/>
                </a:path>
              </a:pathLst>
            </a:custGeom>
            <a:solidFill>
              <a:schemeClr val="lt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5" name="Google Shape;15;p1"/>
            <p:cNvSpPr/>
            <p:nvPr/>
          </p:nvSpPr>
          <p:spPr>
            <a:xfrm>
              <a:off x="15067761" y="8469289"/>
              <a:ext cx="131576" cy="217511"/>
            </a:xfrm>
            <a:custGeom>
              <a:rect b="b" l="l" r="r" t="t"/>
              <a:pathLst>
                <a:path extrusionOk="0" h="1861185" w="1125854">
                  <a:moveTo>
                    <a:pt x="789025" y="0"/>
                  </a:moveTo>
                  <a:lnTo>
                    <a:pt x="277126" y="203530"/>
                  </a:lnTo>
                  <a:lnTo>
                    <a:pt x="277126" y="424078"/>
                  </a:lnTo>
                  <a:lnTo>
                    <a:pt x="0" y="424078"/>
                  </a:lnTo>
                  <a:lnTo>
                    <a:pt x="0" y="763447"/>
                  </a:lnTo>
                  <a:lnTo>
                    <a:pt x="268706" y="763447"/>
                  </a:lnTo>
                  <a:lnTo>
                    <a:pt x="268706" y="1444879"/>
                  </a:lnTo>
                  <a:lnTo>
                    <a:pt x="269639" y="1491885"/>
                  </a:lnTo>
                  <a:lnTo>
                    <a:pt x="272643" y="1536128"/>
                  </a:lnTo>
                  <a:lnTo>
                    <a:pt x="278031" y="1577597"/>
                  </a:lnTo>
                  <a:lnTo>
                    <a:pt x="286112" y="1616280"/>
                  </a:lnTo>
                  <a:lnTo>
                    <a:pt x="311598" y="1685246"/>
                  </a:lnTo>
                  <a:lnTo>
                    <a:pt x="351590" y="1742938"/>
                  </a:lnTo>
                  <a:lnTo>
                    <a:pt x="408572" y="1789267"/>
                  </a:lnTo>
                  <a:lnTo>
                    <a:pt x="444211" y="1808143"/>
                  </a:lnTo>
                  <a:lnTo>
                    <a:pt x="485031" y="1824145"/>
                  </a:lnTo>
                  <a:lnTo>
                    <a:pt x="531341" y="1837262"/>
                  </a:lnTo>
                  <a:lnTo>
                    <a:pt x="583454" y="1847484"/>
                  </a:lnTo>
                  <a:lnTo>
                    <a:pt x="641679" y="1854799"/>
                  </a:lnTo>
                  <a:lnTo>
                    <a:pt x="706327" y="1859196"/>
                  </a:lnTo>
                  <a:lnTo>
                    <a:pt x="777709" y="1860664"/>
                  </a:lnTo>
                  <a:lnTo>
                    <a:pt x="850061" y="1859843"/>
                  </a:lnTo>
                  <a:lnTo>
                    <a:pt x="912828" y="1857580"/>
                  </a:lnTo>
                  <a:lnTo>
                    <a:pt x="967143" y="1854173"/>
                  </a:lnTo>
                  <a:lnTo>
                    <a:pt x="1014140" y="1849918"/>
                  </a:lnTo>
                  <a:lnTo>
                    <a:pt x="1054954" y="1845114"/>
                  </a:lnTo>
                  <a:lnTo>
                    <a:pt x="1122565" y="1835048"/>
                  </a:lnTo>
                  <a:lnTo>
                    <a:pt x="1122565" y="1501470"/>
                  </a:lnTo>
                  <a:lnTo>
                    <a:pt x="1080377" y="1506330"/>
                  </a:lnTo>
                  <a:lnTo>
                    <a:pt x="1047702" y="1508826"/>
                  </a:lnTo>
                  <a:lnTo>
                    <a:pt x="1019270" y="1509746"/>
                  </a:lnTo>
                  <a:lnTo>
                    <a:pt x="989812" y="1509877"/>
                  </a:lnTo>
                  <a:lnTo>
                    <a:pt x="929175" y="1506923"/>
                  </a:lnTo>
                  <a:lnTo>
                    <a:pt x="881927" y="1497967"/>
                  </a:lnTo>
                  <a:lnTo>
                    <a:pt x="846370" y="1482869"/>
                  </a:lnTo>
                  <a:lnTo>
                    <a:pt x="803533" y="1433679"/>
                  </a:lnTo>
                  <a:lnTo>
                    <a:pt x="787073" y="1358226"/>
                  </a:lnTo>
                  <a:lnTo>
                    <a:pt x="784487" y="1310298"/>
                  </a:lnTo>
                  <a:lnTo>
                    <a:pt x="783399" y="1255382"/>
                  </a:lnTo>
                  <a:lnTo>
                    <a:pt x="783399" y="763447"/>
                  </a:lnTo>
                  <a:lnTo>
                    <a:pt x="1125448" y="763447"/>
                  </a:lnTo>
                  <a:lnTo>
                    <a:pt x="1125448" y="424078"/>
                  </a:lnTo>
                  <a:lnTo>
                    <a:pt x="789025" y="424078"/>
                  </a:lnTo>
                  <a:lnTo>
                    <a:pt x="789025" y="0"/>
                  </a:lnTo>
                  <a:close/>
                </a:path>
              </a:pathLst>
            </a:custGeom>
            <a:solidFill>
              <a:schemeClr val="lt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6" name="Google Shape;16;p1"/>
            <p:cNvSpPr/>
            <p:nvPr/>
          </p:nvSpPr>
          <p:spPr>
            <a:xfrm>
              <a:off x="15222399" y="8511292"/>
              <a:ext cx="176547" cy="175508"/>
            </a:xfrm>
            <a:custGeom>
              <a:rect b="b" l="l" r="r" t="t"/>
              <a:pathLst>
                <a:path extrusionOk="0" h="1501775" w="1510665">
                  <a:moveTo>
                    <a:pt x="754989" y="0"/>
                  </a:moveTo>
                  <a:lnTo>
                    <a:pt x="698067" y="1261"/>
                  </a:lnTo>
                  <a:lnTo>
                    <a:pt x="643524" y="5016"/>
                  </a:lnTo>
                  <a:lnTo>
                    <a:pt x="591340" y="11222"/>
                  </a:lnTo>
                  <a:lnTo>
                    <a:pt x="541498" y="19835"/>
                  </a:lnTo>
                  <a:lnTo>
                    <a:pt x="493980" y="30813"/>
                  </a:lnTo>
                  <a:lnTo>
                    <a:pt x="448767" y="44113"/>
                  </a:lnTo>
                  <a:lnTo>
                    <a:pt x="405843" y="59690"/>
                  </a:lnTo>
                  <a:lnTo>
                    <a:pt x="365188" y="77503"/>
                  </a:lnTo>
                  <a:lnTo>
                    <a:pt x="326785" y="97508"/>
                  </a:lnTo>
                  <a:lnTo>
                    <a:pt x="290615" y="119662"/>
                  </a:lnTo>
                  <a:lnTo>
                    <a:pt x="256661" y="143922"/>
                  </a:lnTo>
                  <a:lnTo>
                    <a:pt x="224904" y="170244"/>
                  </a:lnTo>
                  <a:lnTo>
                    <a:pt x="195328" y="198586"/>
                  </a:lnTo>
                  <a:lnTo>
                    <a:pt x="167912" y="228904"/>
                  </a:lnTo>
                  <a:lnTo>
                    <a:pt x="142640" y="261156"/>
                  </a:lnTo>
                  <a:lnTo>
                    <a:pt x="119493" y="295298"/>
                  </a:lnTo>
                  <a:lnTo>
                    <a:pt x="98366" y="331462"/>
                  </a:lnTo>
                  <a:lnTo>
                    <a:pt x="79504" y="369080"/>
                  </a:lnTo>
                  <a:lnTo>
                    <a:pt x="62626" y="408634"/>
                  </a:lnTo>
                  <a:lnTo>
                    <a:pt x="47800" y="449906"/>
                  </a:lnTo>
                  <a:lnTo>
                    <a:pt x="35010" y="492853"/>
                  </a:lnTo>
                  <a:lnTo>
                    <a:pt x="24237" y="537431"/>
                  </a:lnTo>
                  <a:lnTo>
                    <a:pt x="15464" y="583597"/>
                  </a:lnTo>
                  <a:lnTo>
                    <a:pt x="8671" y="631309"/>
                  </a:lnTo>
                  <a:lnTo>
                    <a:pt x="3841" y="680523"/>
                  </a:lnTo>
                  <a:lnTo>
                    <a:pt x="957" y="731196"/>
                  </a:lnTo>
                  <a:lnTo>
                    <a:pt x="0" y="783285"/>
                  </a:lnTo>
                  <a:lnTo>
                    <a:pt x="1177" y="836479"/>
                  </a:lnTo>
                  <a:lnTo>
                    <a:pt x="4703" y="887704"/>
                  </a:lnTo>
                  <a:lnTo>
                    <a:pt x="10563" y="936951"/>
                  </a:lnTo>
                  <a:lnTo>
                    <a:pt x="18745" y="984211"/>
                  </a:lnTo>
                  <a:lnTo>
                    <a:pt x="29236" y="1029473"/>
                  </a:lnTo>
                  <a:lnTo>
                    <a:pt x="42025" y="1072727"/>
                  </a:lnTo>
                  <a:lnTo>
                    <a:pt x="57097" y="1113966"/>
                  </a:lnTo>
                  <a:lnTo>
                    <a:pt x="74441" y="1153178"/>
                  </a:lnTo>
                  <a:lnTo>
                    <a:pt x="94043" y="1190354"/>
                  </a:lnTo>
                  <a:lnTo>
                    <a:pt x="115892" y="1225485"/>
                  </a:lnTo>
                  <a:lnTo>
                    <a:pt x="139974" y="1258561"/>
                  </a:lnTo>
                  <a:lnTo>
                    <a:pt x="166277" y="1289573"/>
                  </a:lnTo>
                  <a:lnTo>
                    <a:pt x="194787" y="1318510"/>
                  </a:lnTo>
                  <a:lnTo>
                    <a:pt x="225494" y="1345364"/>
                  </a:lnTo>
                  <a:lnTo>
                    <a:pt x="258383" y="1370125"/>
                  </a:lnTo>
                  <a:lnTo>
                    <a:pt x="293442" y="1392782"/>
                  </a:lnTo>
                  <a:lnTo>
                    <a:pt x="330658" y="1413328"/>
                  </a:lnTo>
                  <a:lnTo>
                    <a:pt x="370020" y="1431751"/>
                  </a:lnTo>
                  <a:lnTo>
                    <a:pt x="411513" y="1448043"/>
                  </a:lnTo>
                  <a:lnTo>
                    <a:pt x="455126" y="1462194"/>
                  </a:lnTo>
                  <a:lnTo>
                    <a:pt x="500846" y="1474194"/>
                  </a:lnTo>
                  <a:lnTo>
                    <a:pt x="548659" y="1484033"/>
                  </a:lnTo>
                  <a:lnTo>
                    <a:pt x="598555" y="1491703"/>
                  </a:lnTo>
                  <a:lnTo>
                    <a:pt x="650519" y="1497193"/>
                  </a:lnTo>
                  <a:lnTo>
                    <a:pt x="704539" y="1500494"/>
                  </a:lnTo>
                  <a:lnTo>
                    <a:pt x="760602" y="1501597"/>
                  </a:lnTo>
                  <a:lnTo>
                    <a:pt x="812866" y="1500645"/>
                  </a:lnTo>
                  <a:lnTo>
                    <a:pt x="864499" y="1497757"/>
                  </a:lnTo>
                  <a:lnTo>
                    <a:pt x="915332" y="1492880"/>
                  </a:lnTo>
                  <a:lnTo>
                    <a:pt x="965196" y="1485964"/>
                  </a:lnTo>
                  <a:lnTo>
                    <a:pt x="1013925" y="1476956"/>
                  </a:lnTo>
                  <a:lnTo>
                    <a:pt x="1061348" y="1465807"/>
                  </a:lnTo>
                  <a:lnTo>
                    <a:pt x="1107298" y="1452465"/>
                  </a:lnTo>
                  <a:lnTo>
                    <a:pt x="1151607" y="1436878"/>
                  </a:lnTo>
                  <a:lnTo>
                    <a:pt x="1194106" y="1418995"/>
                  </a:lnTo>
                  <a:lnTo>
                    <a:pt x="1234627" y="1398765"/>
                  </a:lnTo>
                  <a:lnTo>
                    <a:pt x="1273001" y="1376137"/>
                  </a:lnTo>
                  <a:lnTo>
                    <a:pt x="1309060" y="1351059"/>
                  </a:lnTo>
                  <a:lnTo>
                    <a:pt x="1342636" y="1323481"/>
                  </a:lnTo>
                  <a:lnTo>
                    <a:pt x="1373561" y="1293351"/>
                  </a:lnTo>
                  <a:lnTo>
                    <a:pt x="1401666" y="1260617"/>
                  </a:lnTo>
                  <a:lnTo>
                    <a:pt x="1426782" y="1225229"/>
                  </a:lnTo>
                  <a:lnTo>
                    <a:pt x="1433742" y="1213154"/>
                  </a:lnTo>
                  <a:lnTo>
                    <a:pt x="763498" y="1213154"/>
                  </a:lnTo>
                  <a:lnTo>
                    <a:pt x="701140" y="1207825"/>
                  </a:lnTo>
                  <a:lnTo>
                    <a:pt x="649148" y="1192902"/>
                  </a:lnTo>
                  <a:lnTo>
                    <a:pt x="606581" y="1169988"/>
                  </a:lnTo>
                  <a:lnTo>
                    <a:pt x="572496" y="1140681"/>
                  </a:lnTo>
                  <a:lnTo>
                    <a:pt x="545950" y="1106583"/>
                  </a:lnTo>
                  <a:lnTo>
                    <a:pt x="526002" y="1069293"/>
                  </a:lnTo>
                  <a:lnTo>
                    <a:pt x="511708" y="1030413"/>
                  </a:lnTo>
                  <a:lnTo>
                    <a:pt x="502126" y="991542"/>
                  </a:lnTo>
                  <a:lnTo>
                    <a:pt x="493330" y="920230"/>
                  </a:lnTo>
                  <a:lnTo>
                    <a:pt x="492074" y="868159"/>
                  </a:lnTo>
                  <a:lnTo>
                    <a:pt x="1510055" y="868159"/>
                  </a:lnTo>
                  <a:lnTo>
                    <a:pt x="1509516" y="796801"/>
                  </a:lnTo>
                  <a:lnTo>
                    <a:pt x="1507764" y="731196"/>
                  </a:lnTo>
                  <a:lnTo>
                    <a:pt x="1504697" y="672070"/>
                  </a:lnTo>
                  <a:lnTo>
                    <a:pt x="1500079" y="617510"/>
                  </a:lnTo>
                  <a:lnTo>
                    <a:pt x="1495316" y="579704"/>
                  </a:lnTo>
                  <a:lnTo>
                    <a:pt x="497763" y="579704"/>
                  </a:lnTo>
                  <a:lnTo>
                    <a:pt x="500069" y="554915"/>
                  </a:lnTo>
                  <a:lnTo>
                    <a:pt x="511975" y="485679"/>
                  </a:lnTo>
                  <a:lnTo>
                    <a:pt x="523951" y="445916"/>
                  </a:lnTo>
                  <a:lnTo>
                    <a:pt x="541527" y="405845"/>
                  </a:lnTo>
                  <a:lnTo>
                    <a:pt x="565892" y="367809"/>
                  </a:lnTo>
                  <a:lnTo>
                    <a:pt x="598232" y="334148"/>
                  </a:lnTo>
                  <a:lnTo>
                    <a:pt x="639736" y="307206"/>
                  </a:lnTo>
                  <a:lnTo>
                    <a:pt x="691592" y="289323"/>
                  </a:lnTo>
                  <a:lnTo>
                    <a:pt x="754989" y="282841"/>
                  </a:lnTo>
                  <a:lnTo>
                    <a:pt x="1386240" y="282841"/>
                  </a:lnTo>
                  <a:lnTo>
                    <a:pt x="1371020" y="260068"/>
                  </a:lnTo>
                  <a:lnTo>
                    <a:pt x="1346757" y="228435"/>
                  </a:lnTo>
                  <a:lnTo>
                    <a:pt x="1320065" y="198215"/>
                  </a:lnTo>
                  <a:lnTo>
                    <a:pt x="1290792" y="169557"/>
                  </a:lnTo>
                  <a:lnTo>
                    <a:pt x="1258786" y="142610"/>
                  </a:lnTo>
                  <a:lnTo>
                    <a:pt x="1223895" y="117523"/>
                  </a:lnTo>
                  <a:lnTo>
                    <a:pt x="1185967" y="94445"/>
                  </a:lnTo>
                  <a:lnTo>
                    <a:pt x="1144851" y="73525"/>
                  </a:lnTo>
                  <a:lnTo>
                    <a:pt x="1100394" y="54911"/>
                  </a:lnTo>
                  <a:lnTo>
                    <a:pt x="1052444" y="38753"/>
                  </a:lnTo>
                  <a:lnTo>
                    <a:pt x="1000850" y="25198"/>
                  </a:lnTo>
                  <a:lnTo>
                    <a:pt x="945460" y="14397"/>
                  </a:lnTo>
                  <a:lnTo>
                    <a:pt x="886120" y="6498"/>
                  </a:lnTo>
                  <a:lnTo>
                    <a:pt x="822681" y="1649"/>
                  </a:lnTo>
                  <a:lnTo>
                    <a:pt x="754989" y="0"/>
                  </a:lnTo>
                  <a:close/>
                </a:path>
                <a:path extrusionOk="0" h="1501775" w="1510665">
                  <a:moveTo>
                    <a:pt x="1501647" y="1006678"/>
                  </a:moveTo>
                  <a:lnTo>
                    <a:pt x="1006589" y="1006678"/>
                  </a:lnTo>
                  <a:lnTo>
                    <a:pt x="997911" y="1053723"/>
                  </a:lnTo>
                  <a:lnTo>
                    <a:pt x="982559" y="1095031"/>
                  </a:lnTo>
                  <a:lnTo>
                    <a:pt x="960770" y="1130436"/>
                  </a:lnTo>
                  <a:lnTo>
                    <a:pt x="932778" y="1159775"/>
                  </a:lnTo>
                  <a:lnTo>
                    <a:pt x="898819" y="1182881"/>
                  </a:lnTo>
                  <a:lnTo>
                    <a:pt x="859129" y="1199589"/>
                  </a:lnTo>
                  <a:lnTo>
                    <a:pt x="813944" y="1209736"/>
                  </a:lnTo>
                  <a:lnTo>
                    <a:pt x="763498" y="1213154"/>
                  </a:lnTo>
                  <a:lnTo>
                    <a:pt x="1433742" y="1213154"/>
                  </a:lnTo>
                  <a:lnTo>
                    <a:pt x="1448742" y="1187135"/>
                  </a:lnTo>
                  <a:lnTo>
                    <a:pt x="1467376" y="1146284"/>
                  </a:lnTo>
                  <a:lnTo>
                    <a:pt x="1482518" y="1102625"/>
                  </a:lnTo>
                  <a:lnTo>
                    <a:pt x="1493998" y="1056107"/>
                  </a:lnTo>
                  <a:lnTo>
                    <a:pt x="1501647" y="1006678"/>
                  </a:lnTo>
                  <a:close/>
                </a:path>
                <a:path extrusionOk="0" h="1501775" w="1510665">
                  <a:moveTo>
                    <a:pt x="1386240" y="282841"/>
                  </a:moveTo>
                  <a:lnTo>
                    <a:pt x="754989" y="282841"/>
                  </a:lnTo>
                  <a:lnTo>
                    <a:pt x="818307" y="288939"/>
                  </a:lnTo>
                  <a:lnTo>
                    <a:pt x="869955" y="305841"/>
                  </a:lnTo>
                  <a:lnTo>
                    <a:pt x="911154" y="331462"/>
                  </a:lnTo>
                  <a:lnTo>
                    <a:pt x="943124" y="363716"/>
                  </a:lnTo>
                  <a:lnTo>
                    <a:pt x="967085" y="400516"/>
                  </a:lnTo>
                  <a:lnTo>
                    <a:pt x="984259" y="439777"/>
                  </a:lnTo>
                  <a:lnTo>
                    <a:pt x="995866" y="479412"/>
                  </a:lnTo>
                  <a:lnTo>
                    <a:pt x="1003125" y="517336"/>
                  </a:lnTo>
                  <a:lnTo>
                    <a:pt x="1009484" y="579704"/>
                  </a:lnTo>
                  <a:lnTo>
                    <a:pt x="1495316" y="579704"/>
                  </a:lnTo>
                  <a:lnTo>
                    <a:pt x="1485575" y="521025"/>
                  </a:lnTo>
                  <a:lnTo>
                    <a:pt x="1475350" y="477913"/>
                  </a:lnTo>
                  <a:lnTo>
                    <a:pt x="1462919" y="437428"/>
                  </a:lnTo>
                  <a:lnTo>
                    <a:pt x="1448111" y="398976"/>
                  </a:lnTo>
                  <a:lnTo>
                    <a:pt x="1430756" y="361962"/>
                  </a:lnTo>
                  <a:lnTo>
                    <a:pt x="1412868" y="326981"/>
                  </a:lnTo>
                  <a:lnTo>
                    <a:pt x="1393007" y="292967"/>
                  </a:lnTo>
                  <a:lnTo>
                    <a:pt x="1386240" y="282841"/>
                  </a:lnTo>
                  <a:close/>
                </a:path>
              </a:pathLst>
            </a:custGeom>
            <a:solidFill>
              <a:schemeClr val="lt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 name="Google Shape;17;p1"/>
            <p:cNvSpPr/>
            <p:nvPr/>
          </p:nvSpPr>
          <p:spPr>
            <a:xfrm>
              <a:off x="15425933" y="8511292"/>
              <a:ext cx="176844" cy="175508"/>
            </a:xfrm>
            <a:custGeom>
              <a:rect b="b" l="l" r="r" t="t"/>
              <a:pathLst>
                <a:path extrusionOk="0" h="1501775" w="1513204">
                  <a:moveTo>
                    <a:pt x="791743" y="0"/>
                  </a:moveTo>
                  <a:lnTo>
                    <a:pt x="747482" y="788"/>
                  </a:lnTo>
                  <a:lnTo>
                    <a:pt x="703385" y="3192"/>
                  </a:lnTo>
                  <a:lnTo>
                    <a:pt x="659573" y="7265"/>
                  </a:lnTo>
                  <a:lnTo>
                    <a:pt x="616161" y="13062"/>
                  </a:lnTo>
                  <a:lnTo>
                    <a:pt x="573270" y="20640"/>
                  </a:lnTo>
                  <a:lnTo>
                    <a:pt x="531015" y="30053"/>
                  </a:lnTo>
                  <a:lnTo>
                    <a:pt x="489516" y="41356"/>
                  </a:lnTo>
                  <a:lnTo>
                    <a:pt x="448891" y="54604"/>
                  </a:lnTo>
                  <a:lnTo>
                    <a:pt x="409257" y="69853"/>
                  </a:lnTo>
                  <a:lnTo>
                    <a:pt x="370734" y="87157"/>
                  </a:lnTo>
                  <a:lnTo>
                    <a:pt x="333437" y="106573"/>
                  </a:lnTo>
                  <a:lnTo>
                    <a:pt x="297487" y="128154"/>
                  </a:lnTo>
                  <a:lnTo>
                    <a:pt x="263000" y="151956"/>
                  </a:lnTo>
                  <a:lnTo>
                    <a:pt x="230096" y="178035"/>
                  </a:lnTo>
                  <a:lnTo>
                    <a:pt x="198891" y="206445"/>
                  </a:lnTo>
                  <a:lnTo>
                    <a:pt x="169504" y="237241"/>
                  </a:lnTo>
                  <a:lnTo>
                    <a:pt x="142054" y="270479"/>
                  </a:lnTo>
                  <a:lnTo>
                    <a:pt x="116657" y="306214"/>
                  </a:lnTo>
                  <a:lnTo>
                    <a:pt x="93433" y="344501"/>
                  </a:lnTo>
                  <a:lnTo>
                    <a:pt x="72498" y="385396"/>
                  </a:lnTo>
                  <a:lnTo>
                    <a:pt x="53972" y="428952"/>
                  </a:lnTo>
                  <a:lnTo>
                    <a:pt x="37972" y="475226"/>
                  </a:lnTo>
                  <a:lnTo>
                    <a:pt x="24617" y="524272"/>
                  </a:lnTo>
                  <a:lnTo>
                    <a:pt x="14024" y="576146"/>
                  </a:lnTo>
                  <a:lnTo>
                    <a:pt x="6311" y="630904"/>
                  </a:lnTo>
                  <a:lnTo>
                    <a:pt x="1597" y="688599"/>
                  </a:lnTo>
                  <a:lnTo>
                    <a:pt x="0" y="749287"/>
                  </a:lnTo>
                  <a:lnTo>
                    <a:pt x="1407" y="805034"/>
                  </a:lnTo>
                  <a:lnTo>
                    <a:pt x="5581" y="858558"/>
                  </a:lnTo>
                  <a:lnTo>
                    <a:pt x="12449" y="909868"/>
                  </a:lnTo>
                  <a:lnTo>
                    <a:pt x="21939" y="958973"/>
                  </a:lnTo>
                  <a:lnTo>
                    <a:pt x="33979" y="1005883"/>
                  </a:lnTo>
                  <a:lnTo>
                    <a:pt x="48496" y="1050607"/>
                  </a:lnTo>
                  <a:lnTo>
                    <a:pt x="65417" y="1093155"/>
                  </a:lnTo>
                  <a:lnTo>
                    <a:pt x="84671" y="1133536"/>
                  </a:lnTo>
                  <a:lnTo>
                    <a:pt x="106186" y="1171759"/>
                  </a:lnTo>
                  <a:lnTo>
                    <a:pt x="129888" y="1207834"/>
                  </a:lnTo>
                  <a:lnTo>
                    <a:pt x="155705" y="1241770"/>
                  </a:lnTo>
                  <a:lnTo>
                    <a:pt x="183565" y="1273576"/>
                  </a:lnTo>
                  <a:lnTo>
                    <a:pt x="213396" y="1303262"/>
                  </a:lnTo>
                  <a:lnTo>
                    <a:pt x="245126" y="1330838"/>
                  </a:lnTo>
                  <a:lnTo>
                    <a:pt x="278681" y="1356312"/>
                  </a:lnTo>
                  <a:lnTo>
                    <a:pt x="313990" y="1379695"/>
                  </a:lnTo>
                  <a:lnTo>
                    <a:pt x="350980" y="1400994"/>
                  </a:lnTo>
                  <a:lnTo>
                    <a:pt x="389579" y="1420221"/>
                  </a:lnTo>
                  <a:lnTo>
                    <a:pt x="429715" y="1437384"/>
                  </a:lnTo>
                  <a:lnTo>
                    <a:pt x="471314" y="1452493"/>
                  </a:lnTo>
                  <a:lnTo>
                    <a:pt x="514306" y="1465557"/>
                  </a:lnTo>
                  <a:lnTo>
                    <a:pt x="558617" y="1476585"/>
                  </a:lnTo>
                  <a:lnTo>
                    <a:pt x="604175" y="1485587"/>
                  </a:lnTo>
                  <a:lnTo>
                    <a:pt x="650908" y="1492572"/>
                  </a:lnTo>
                  <a:lnTo>
                    <a:pt x="698744" y="1497550"/>
                  </a:lnTo>
                  <a:lnTo>
                    <a:pt x="747609" y="1500529"/>
                  </a:lnTo>
                  <a:lnTo>
                    <a:pt x="797432" y="1501521"/>
                  </a:lnTo>
                  <a:lnTo>
                    <a:pt x="852665" y="1500229"/>
                  </a:lnTo>
                  <a:lnTo>
                    <a:pt x="906222" y="1496387"/>
                  </a:lnTo>
                  <a:lnTo>
                    <a:pt x="958027" y="1490045"/>
                  </a:lnTo>
                  <a:lnTo>
                    <a:pt x="1008008" y="1481250"/>
                  </a:lnTo>
                  <a:lnTo>
                    <a:pt x="1056091" y="1470051"/>
                  </a:lnTo>
                  <a:lnTo>
                    <a:pt x="1102202" y="1456499"/>
                  </a:lnTo>
                  <a:lnTo>
                    <a:pt x="1146266" y="1440641"/>
                  </a:lnTo>
                  <a:lnTo>
                    <a:pt x="1188211" y="1422526"/>
                  </a:lnTo>
                  <a:lnTo>
                    <a:pt x="1227961" y="1402204"/>
                  </a:lnTo>
                  <a:lnTo>
                    <a:pt x="1265445" y="1379724"/>
                  </a:lnTo>
                  <a:lnTo>
                    <a:pt x="1300586" y="1355135"/>
                  </a:lnTo>
                  <a:lnTo>
                    <a:pt x="1333313" y="1328484"/>
                  </a:lnTo>
                  <a:lnTo>
                    <a:pt x="1363550" y="1299823"/>
                  </a:lnTo>
                  <a:lnTo>
                    <a:pt x="1391225" y="1269199"/>
                  </a:lnTo>
                  <a:lnTo>
                    <a:pt x="1416262" y="1236661"/>
                  </a:lnTo>
                  <a:lnTo>
                    <a:pt x="1438589" y="1202258"/>
                  </a:lnTo>
                  <a:lnTo>
                    <a:pt x="1458131" y="1166040"/>
                  </a:lnTo>
                  <a:lnTo>
                    <a:pt x="1474815" y="1128055"/>
                  </a:lnTo>
                  <a:lnTo>
                    <a:pt x="1488566" y="1088353"/>
                  </a:lnTo>
                  <a:lnTo>
                    <a:pt x="1499312" y="1046982"/>
                  </a:lnTo>
                  <a:lnTo>
                    <a:pt x="1506977" y="1003991"/>
                  </a:lnTo>
                  <a:lnTo>
                    <a:pt x="1511489" y="959429"/>
                  </a:lnTo>
                  <a:lnTo>
                    <a:pt x="1512773" y="913345"/>
                  </a:lnTo>
                  <a:lnTo>
                    <a:pt x="975525" y="913345"/>
                  </a:lnTo>
                  <a:lnTo>
                    <a:pt x="974889" y="951528"/>
                  </a:lnTo>
                  <a:lnTo>
                    <a:pt x="972112" y="993069"/>
                  </a:lnTo>
                  <a:lnTo>
                    <a:pt x="965890" y="1035871"/>
                  </a:lnTo>
                  <a:lnTo>
                    <a:pt x="954921" y="1077838"/>
                  </a:lnTo>
                  <a:lnTo>
                    <a:pt x="937899" y="1116875"/>
                  </a:lnTo>
                  <a:lnTo>
                    <a:pt x="913522" y="1150886"/>
                  </a:lnTo>
                  <a:lnTo>
                    <a:pt x="880486" y="1177775"/>
                  </a:lnTo>
                  <a:lnTo>
                    <a:pt x="837487" y="1195445"/>
                  </a:lnTo>
                  <a:lnTo>
                    <a:pt x="783221" y="1201801"/>
                  </a:lnTo>
                  <a:lnTo>
                    <a:pt x="750703" y="1199917"/>
                  </a:lnTo>
                  <a:lnTo>
                    <a:pt x="690522" y="1182787"/>
                  </a:lnTo>
                  <a:lnTo>
                    <a:pt x="638455" y="1143265"/>
                  </a:lnTo>
                  <a:lnTo>
                    <a:pt x="596471" y="1075856"/>
                  </a:lnTo>
                  <a:lnTo>
                    <a:pt x="579876" y="1029978"/>
                  </a:lnTo>
                  <a:lnTo>
                    <a:pt x="566541" y="975069"/>
                  </a:lnTo>
                  <a:lnTo>
                    <a:pt x="556710" y="910441"/>
                  </a:lnTo>
                  <a:lnTo>
                    <a:pt x="550632" y="835410"/>
                  </a:lnTo>
                  <a:lnTo>
                    <a:pt x="548551" y="749287"/>
                  </a:lnTo>
                  <a:lnTo>
                    <a:pt x="549402" y="692832"/>
                  </a:lnTo>
                  <a:lnTo>
                    <a:pt x="552146" y="638587"/>
                  </a:lnTo>
                  <a:lnTo>
                    <a:pt x="557069" y="586953"/>
                  </a:lnTo>
                  <a:lnTo>
                    <a:pt x="564455" y="538331"/>
                  </a:lnTo>
                  <a:lnTo>
                    <a:pt x="574592" y="493123"/>
                  </a:lnTo>
                  <a:lnTo>
                    <a:pt x="587763" y="451730"/>
                  </a:lnTo>
                  <a:lnTo>
                    <a:pt x="604254" y="414554"/>
                  </a:lnTo>
                  <a:lnTo>
                    <a:pt x="624352" y="381996"/>
                  </a:lnTo>
                  <a:lnTo>
                    <a:pt x="676507" y="332340"/>
                  </a:lnTo>
                  <a:lnTo>
                    <a:pt x="746513" y="305973"/>
                  </a:lnTo>
                  <a:lnTo>
                    <a:pt x="788923" y="302526"/>
                  </a:lnTo>
                  <a:lnTo>
                    <a:pt x="836865" y="307527"/>
                  </a:lnTo>
                  <a:lnTo>
                    <a:pt x="877013" y="321842"/>
                  </a:lnTo>
                  <a:lnTo>
                    <a:pt x="909799" y="344444"/>
                  </a:lnTo>
                  <a:lnTo>
                    <a:pt x="935655" y="374302"/>
                  </a:lnTo>
                  <a:lnTo>
                    <a:pt x="955013" y="410388"/>
                  </a:lnTo>
                  <a:lnTo>
                    <a:pt x="968305" y="451672"/>
                  </a:lnTo>
                  <a:lnTo>
                    <a:pt x="975963" y="497125"/>
                  </a:lnTo>
                  <a:lnTo>
                    <a:pt x="978420" y="545719"/>
                  </a:lnTo>
                  <a:lnTo>
                    <a:pt x="1504264" y="545719"/>
                  </a:lnTo>
                  <a:lnTo>
                    <a:pt x="1497364" y="475948"/>
                  </a:lnTo>
                  <a:lnTo>
                    <a:pt x="1490057" y="435713"/>
                  </a:lnTo>
                  <a:lnTo>
                    <a:pt x="1478540" y="392661"/>
                  </a:lnTo>
                  <a:lnTo>
                    <a:pt x="1461587" y="347356"/>
                  </a:lnTo>
                  <a:lnTo>
                    <a:pt x="1437970" y="300359"/>
                  </a:lnTo>
                  <a:lnTo>
                    <a:pt x="1406461" y="252234"/>
                  </a:lnTo>
                  <a:lnTo>
                    <a:pt x="1365834" y="203542"/>
                  </a:lnTo>
                  <a:lnTo>
                    <a:pt x="1326409" y="165088"/>
                  </a:lnTo>
                  <a:lnTo>
                    <a:pt x="1284214" y="131709"/>
                  </a:lnTo>
                  <a:lnTo>
                    <a:pt x="1239789" y="103056"/>
                  </a:lnTo>
                  <a:lnTo>
                    <a:pt x="1193674" y="78781"/>
                  </a:lnTo>
                  <a:lnTo>
                    <a:pt x="1146410" y="58538"/>
                  </a:lnTo>
                  <a:lnTo>
                    <a:pt x="1098537" y="41979"/>
                  </a:lnTo>
                  <a:lnTo>
                    <a:pt x="1050594" y="28756"/>
                  </a:lnTo>
                  <a:lnTo>
                    <a:pt x="1003123" y="18520"/>
                  </a:lnTo>
                  <a:lnTo>
                    <a:pt x="956663" y="10926"/>
                  </a:lnTo>
                  <a:lnTo>
                    <a:pt x="911755" y="5624"/>
                  </a:lnTo>
                  <a:lnTo>
                    <a:pt x="868939" y="2268"/>
                  </a:lnTo>
                  <a:lnTo>
                    <a:pt x="828755" y="509"/>
                  </a:lnTo>
                  <a:lnTo>
                    <a:pt x="791743" y="0"/>
                  </a:lnTo>
                  <a:close/>
                </a:path>
              </a:pathLst>
            </a:custGeom>
            <a:solidFill>
              <a:schemeClr val="lt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8" name="Google Shape;18;p1"/>
            <p:cNvSpPr/>
            <p:nvPr/>
          </p:nvSpPr>
          <p:spPr>
            <a:xfrm>
              <a:off x="15618966" y="8448213"/>
              <a:ext cx="177512" cy="238587"/>
            </a:xfrm>
            <a:custGeom>
              <a:rect b="b" l="l" r="r" t="t"/>
              <a:pathLst>
                <a:path extrusionOk="0" h="2041525" w="1518919">
                  <a:moveTo>
                    <a:pt x="537070" y="0"/>
                  </a:moveTo>
                  <a:lnTo>
                    <a:pt x="0" y="0"/>
                  </a:lnTo>
                  <a:lnTo>
                    <a:pt x="0" y="2041525"/>
                  </a:lnTo>
                  <a:lnTo>
                    <a:pt x="531545" y="2041525"/>
                  </a:lnTo>
                  <a:lnTo>
                    <a:pt x="531658" y="1331811"/>
                  </a:lnTo>
                  <a:lnTo>
                    <a:pt x="532449" y="1270577"/>
                  </a:lnTo>
                  <a:lnTo>
                    <a:pt x="534596" y="1215862"/>
                  </a:lnTo>
                  <a:lnTo>
                    <a:pt x="538776" y="1167524"/>
                  </a:lnTo>
                  <a:lnTo>
                    <a:pt x="545668" y="1125423"/>
                  </a:lnTo>
                  <a:lnTo>
                    <a:pt x="566503" y="1061420"/>
                  </a:lnTo>
                  <a:lnTo>
                    <a:pt x="586159" y="1023732"/>
                  </a:lnTo>
                  <a:lnTo>
                    <a:pt x="614417" y="987530"/>
                  </a:lnTo>
                  <a:lnTo>
                    <a:pt x="653109" y="956772"/>
                  </a:lnTo>
                  <a:lnTo>
                    <a:pt x="704068" y="935415"/>
                  </a:lnTo>
                  <a:lnTo>
                    <a:pt x="769124" y="927417"/>
                  </a:lnTo>
                  <a:lnTo>
                    <a:pt x="823946" y="932909"/>
                  </a:lnTo>
                  <a:lnTo>
                    <a:pt x="868830" y="948347"/>
                  </a:lnTo>
                  <a:lnTo>
                    <a:pt x="904771" y="972176"/>
                  </a:lnTo>
                  <a:lnTo>
                    <a:pt x="932761" y="1002840"/>
                  </a:lnTo>
                  <a:lnTo>
                    <a:pt x="953796" y="1038782"/>
                  </a:lnTo>
                  <a:lnTo>
                    <a:pt x="968868" y="1078447"/>
                  </a:lnTo>
                  <a:lnTo>
                    <a:pt x="978971" y="1120278"/>
                  </a:lnTo>
                  <a:lnTo>
                    <a:pt x="985099" y="1162720"/>
                  </a:lnTo>
                  <a:lnTo>
                    <a:pt x="988246" y="1204218"/>
                  </a:lnTo>
                  <a:lnTo>
                    <a:pt x="989405" y="1243214"/>
                  </a:lnTo>
                  <a:lnTo>
                    <a:pt x="989571" y="1278153"/>
                  </a:lnTo>
                  <a:lnTo>
                    <a:pt x="989571" y="2041525"/>
                  </a:lnTo>
                  <a:lnTo>
                    <a:pt x="1518475" y="2041525"/>
                  </a:lnTo>
                  <a:lnTo>
                    <a:pt x="1518369" y="1162974"/>
                  </a:lnTo>
                  <a:lnTo>
                    <a:pt x="1517625" y="1112078"/>
                  </a:lnTo>
                  <a:lnTo>
                    <a:pt x="1515606" y="1063157"/>
                  </a:lnTo>
                  <a:lnTo>
                    <a:pt x="1511675" y="1016148"/>
                  </a:lnTo>
                  <a:lnTo>
                    <a:pt x="1505194" y="970985"/>
                  </a:lnTo>
                  <a:lnTo>
                    <a:pt x="1495526" y="927606"/>
                  </a:lnTo>
                  <a:lnTo>
                    <a:pt x="1482032" y="885945"/>
                  </a:lnTo>
                  <a:lnTo>
                    <a:pt x="1464077" y="845938"/>
                  </a:lnTo>
                  <a:lnTo>
                    <a:pt x="1441021" y="807522"/>
                  </a:lnTo>
                  <a:lnTo>
                    <a:pt x="1412228" y="770631"/>
                  </a:lnTo>
                  <a:lnTo>
                    <a:pt x="1377061" y="735203"/>
                  </a:lnTo>
                  <a:lnTo>
                    <a:pt x="1337502" y="701957"/>
                  </a:lnTo>
                  <a:lnTo>
                    <a:pt x="1296297" y="673671"/>
                  </a:lnTo>
                  <a:lnTo>
                    <a:pt x="1253677" y="650064"/>
                  </a:lnTo>
                  <a:lnTo>
                    <a:pt x="1209872" y="630857"/>
                  </a:lnTo>
                  <a:lnTo>
                    <a:pt x="1165113" y="615769"/>
                  </a:lnTo>
                  <a:lnTo>
                    <a:pt x="1119631" y="604521"/>
                  </a:lnTo>
                  <a:lnTo>
                    <a:pt x="1073656" y="596834"/>
                  </a:lnTo>
                  <a:lnTo>
                    <a:pt x="1027419" y="592426"/>
                  </a:lnTo>
                  <a:lnTo>
                    <a:pt x="981151" y="591019"/>
                  </a:lnTo>
                  <a:lnTo>
                    <a:pt x="907719" y="594718"/>
                  </a:lnTo>
                  <a:lnTo>
                    <a:pt x="841598" y="604999"/>
                  </a:lnTo>
                  <a:lnTo>
                    <a:pt x="782464" y="620640"/>
                  </a:lnTo>
                  <a:lnTo>
                    <a:pt x="729994" y="640421"/>
                  </a:lnTo>
                  <a:lnTo>
                    <a:pt x="683868" y="663117"/>
                  </a:lnTo>
                  <a:lnTo>
                    <a:pt x="643760" y="687509"/>
                  </a:lnTo>
                  <a:lnTo>
                    <a:pt x="609349" y="712373"/>
                  </a:lnTo>
                  <a:lnTo>
                    <a:pt x="556327" y="758632"/>
                  </a:lnTo>
                  <a:lnTo>
                    <a:pt x="537070" y="777582"/>
                  </a:lnTo>
                  <a:lnTo>
                    <a:pt x="537070" y="0"/>
                  </a:lnTo>
                  <a:close/>
                </a:path>
              </a:pathLst>
            </a:custGeom>
            <a:solidFill>
              <a:schemeClr val="lt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19" name="Google Shape;19;p1"/>
          <p:cNvSpPr txBox="1"/>
          <p:nvPr>
            <p:ph type="title"/>
          </p:nvPr>
        </p:nvSpPr>
        <p:spPr>
          <a:xfrm>
            <a:off x="8280400" y="304801"/>
            <a:ext cx="7467600" cy="194945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6600"/>
              <a:buFont typeface="Arial"/>
              <a:buNone/>
              <a:defRPr b="1" i="0" sz="6600" u="none" cap="none" strike="noStrike">
                <a:solidFill>
                  <a:schemeClr val="lt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320">
          <p15:clr>
            <a:srgbClr val="F26B43"/>
          </p15:clr>
        </p15:guide>
        <p15:guide id="2" pos="944">
          <p15:clr>
            <a:srgbClr val="F26B43"/>
          </p15:clr>
        </p15:guide>
        <p15:guide id="3" pos="1136">
          <p15:clr>
            <a:srgbClr val="F26B43"/>
          </p15:clr>
        </p15:guide>
        <p15:guide id="4" pos="1760">
          <p15:clr>
            <a:srgbClr val="F26B43"/>
          </p15:clr>
        </p15:guide>
        <p15:guide id="5" pos="1952">
          <p15:clr>
            <a:srgbClr val="F26B43"/>
          </p15:clr>
        </p15:guide>
        <p15:guide id="6" pos="2576">
          <p15:clr>
            <a:srgbClr val="F26B43"/>
          </p15:clr>
        </p15:guide>
        <p15:guide id="7" pos="2768">
          <p15:clr>
            <a:srgbClr val="F26B43"/>
          </p15:clr>
        </p15:guide>
        <p15:guide id="8" pos="3392">
          <p15:clr>
            <a:srgbClr val="F26B43"/>
          </p15:clr>
        </p15:guide>
        <p15:guide id="9" pos="3584">
          <p15:clr>
            <a:srgbClr val="F26B43"/>
          </p15:clr>
        </p15:guide>
        <p15:guide id="10" pos="4208">
          <p15:clr>
            <a:srgbClr val="F26B43"/>
          </p15:clr>
        </p15:guide>
        <p15:guide id="11" pos="4400">
          <p15:clr>
            <a:srgbClr val="F26B43"/>
          </p15:clr>
        </p15:guide>
        <p15:guide id="12" pos="5024">
          <p15:clr>
            <a:srgbClr val="F26B43"/>
          </p15:clr>
        </p15:guide>
        <p15:guide id="13" pos="5216">
          <p15:clr>
            <a:srgbClr val="F26B43"/>
          </p15:clr>
        </p15:guide>
        <p15:guide id="14" pos="6032">
          <p15:clr>
            <a:srgbClr val="F26B43"/>
          </p15:clr>
        </p15:guide>
        <p15:guide id="15" pos="5840">
          <p15:clr>
            <a:srgbClr val="F26B43"/>
          </p15:clr>
        </p15:guide>
        <p15:guide id="16" pos="7472">
          <p15:clr>
            <a:srgbClr val="F26B43"/>
          </p15:clr>
        </p15:guide>
        <p15:guide id="17" pos="7664">
          <p15:clr>
            <a:srgbClr val="F26B43"/>
          </p15:clr>
        </p15:guide>
        <p15:guide id="18" pos="6848">
          <p15:clr>
            <a:srgbClr val="F26B43"/>
          </p15:clr>
        </p15:guide>
        <p15:guide id="19" pos="6656">
          <p15:clr>
            <a:srgbClr val="F26B43"/>
          </p15:clr>
        </p15:guide>
        <p15:guide id="20" pos="8480">
          <p15:clr>
            <a:srgbClr val="F26B43"/>
          </p15:clr>
        </p15:guide>
        <p15:guide id="21" pos="8288">
          <p15:clr>
            <a:srgbClr val="F26B43"/>
          </p15:clr>
        </p15:guide>
        <p15:guide id="22" pos="9104">
          <p15:clr>
            <a:srgbClr val="F26B43"/>
          </p15:clr>
        </p15:guide>
        <p15:guide id="23" pos="9296">
          <p15:clr>
            <a:srgbClr val="F26B43"/>
          </p15:clr>
        </p15:guide>
        <p15:guide id="24" pos="9920">
          <p15:clr>
            <a:srgbClr val="F26B43"/>
          </p15:clr>
        </p15:guide>
        <p15:guide id="25" orient="horz" pos="5328">
          <p15:clr>
            <a:srgbClr val="F26B43"/>
          </p15:clr>
        </p15:guide>
        <p15:guide id="26" orient="horz" pos="192">
          <p15:clr>
            <a:srgbClr val="F26B43"/>
          </p15:clr>
        </p15:guide>
        <p15:guide id="27" orient="horz" pos="5136">
          <p15:clr>
            <a:srgbClr val="F26B43"/>
          </p15:clr>
        </p15:guide>
        <p15:guide id="28" orient="horz" pos="1008">
          <p15:clr>
            <a:srgbClr val="F26B43"/>
          </p15:clr>
        </p15:guide>
        <p15:guide id="29" orient="horz" pos="1200">
          <p15:clr>
            <a:srgbClr val="F26B43"/>
          </p15:clr>
        </p15:guide>
        <p15:guide id="30" orient="horz" pos="1392">
          <p15:clr>
            <a:srgbClr val="F26B43"/>
          </p15:clr>
        </p15:guide>
        <p15:guide id="31" orient="horz" pos="5520">
          <p15:clr>
            <a:srgbClr val="F26B43"/>
          </p15:clr>
        </p15:guide>
        <p15:guide id="32" orient="horz" pos="1584">
          <p15:clr>
            <a:srgbClr val="F26B43"/>
          </p15:clr>
        </p15:guide>
        <p15:guide id="33" orient="horz" pos="1776">
          <p15:clr>
            <a:srgbClr val="F26B43"/>
          </p15:clr>
        </p15:guide>
        <p15:guide id="34" orient="horz" pos="1968">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5" name="Shape 45"/>
        <p:cNvGrpSpPr/>
        <p:nvPr/>
      </p:nvGrpSpPr>
      <p:grpSpPr>
        <a:xfrm>
          <a:off x="0" y="0"/>
          <a:ext cx="0" cy="0"/>
          <a:chOff x="0" y="0"/>
          <a:chExt cx="0" cy="0"/>
        </a:xfrm>
      </p:grpSpPr>
      <p:sp>
        <p:nvSpPr>
          <p:cNvPr id="46" name="Google Shape;46;p6"/>
          <p:cNvSpPr txBox="1"/>
          <p:nvPr>
            <p:ph idx="11" type="ftr"/>
          </p:nvPr>
        </p:nvSpPr>
        <p:spPr>
          <a:xfrm>
            <a:off x="3098800" y="8458200"/>
            <a:ext cx="8763000" cy="3048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0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7" name="Google Shape;47;p6"/>
          <p:cNvSpPr txBox="1"/>
          <p:nvPr>
            <p:ph type="title"/>
          </p:nvPr>
        </p:nvSpPr>
        <p:spPr>
          <a:xfrm>
            <a:off x="508000" y="313466"/>
            <a:ext cx="15240000" cy="1286734"/>
          </a:xfrm>
          <a:prstGeom prst="rect">
            <a:avLst/>
          </a:prstGeom>
          <a:noFill/>
          <a:ln>
            <a:noFill/>
          </a:ln>
        </p:spPr>
        <p:txBody>
          <a:bodyPr anchorCtr="0" anchor="t"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Arial"/>
              <a:buNone/>
              <a:defRPr b="1" i="0" sz="44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48" name="Google Shape;48;p6"/>
          <p:cNvSpPr txBox="1"/>
          <p:nvPr>
            <p:ph idx="12" type="sldNum"/>
          </p:nvPr>
        </p:nvSpPr>
        <p:spPr>
          <a:xfrm>
            <a:off x="508000" y="8475422"/>
            <a:ext cx="990600" cy="287578"/>
          </a:xfrm>
          <a:prstGeom prst="rect">
            <a:avLst/>
          </a:prstGeom>
          <a:noFill/>
          <a:ln>
            <a:noFill/>
          </a:ln>
        </p:spPr>
        <p:txBody>
          <a:bodyPr anchorCtr="0" anchor="ctr" bIns="45700" lIns="91425" spcFirstLastPara="1" rIns="91425" wrap="square" tIns="45700">
            <a:noAutofit/>
          </a:bodyPr>
          <a:lstStyle>
            <a:lvl1pPr indent="0" lvl="0" marL="0" marR="0" rtl="0" algn="l">
              <a:spcBef>
                <a:spcPts val="0"/>
              </a:spcBef>
              <a:buNone/>
              <a:defRPr sz="1000">
                <a:solidFill>
                  <a:schemeClr val="dk1"/>
                </a:solidFill>
                <a:latin typeface="Arial"/>
                <a:ea typeface="Arial"/>
                <a:cs typeface="Arial"/>
                <a:sym typeface="Arial"/>
              </a:defRPr>
            </a:lvl1pPr>
            <a:lvl2pPr indent="0" lvl="1" marL="0" marR="0" rtl="0" algn="l">
              <a:spcBef>
                <a:spcPts val="0"/>
              </a:spcBef>
              <a:buNone/>
              <a:defRPr sz="1000">
                <a:solidFill>
                  <a:schemeClr val="dk1"/>
                </a:solidFill>
                <a:latin typeface="Arial"/>
                <a:ea typeface="Arial"/>
                <a:cs typeface="Arial"/>
                <a:sym typeface="Arial"/>
              </a:defRPr>
            </a:lvl2pPr>
            <a:lvl3pPr indent="0" lvl="2" marL="0" marR="0" rtl="0" algn="l">
              <a:spcBef>
                <a:spcPts val="0"/>
              </a:spcBef>
              <a:buNone/>
              <a:defRPr sz="1000">
                <a:solidFill>
                  <a:schemeClr val="dk1"/>
                </a:solidFill>
                <a:latin typeface="Arial"/>
                <a:ea typeface="Arial"/>
                <a:cs typeface="Arial"/>
                <a:sym typeface="Arial"/>
              </a:defRPr>
            </a:lvl3pPr>
            <a:lvl4pPr indent="0" lvl="3" marL="0" marR="0" rtl="0" algn="l">
              <a:spcBef>
                <a:spcPts val="0"/>
              </a:spcBef>
              <a:buNone/>
              <a:defRPr sz="1000">
                <a:solidFill>
                  <a:schemeClr val="dk1"/>
                </a:solidFill>
                <a:latin typeface="Arial"/>
                <a:ea typeface="Arial"/>
                <a:cs typeface="Arial"/>
                <a:sym typeface="Arial"/>
              </a:defRPr>
            </a:lvl4pPr>
            <a:lvl5pPr indent="0" lvl="4" marL="0" marR="0" rtl="0" algn="l">
              <a:spcBef>
                <a:spcPts val="0"/>
              </a:spcBef>
              <a:buNone/>
              <a:defRPr sz="1000">
                <a:solidFill>
                  <a:schemeClr val="dk1"/>
                </a:solidFill>
                <a:latin typeface="Arial"/>
                <a:ea typeface="Arial"/>
                <a:cs typeface="Arial"/>
                <a:sym typeface="Arial"/>
              </a:defRPr>
            </a:lvl5pPr>
            <a:lvl6pPr indent="0" lvl="5" marL="0" marR="0" rtl="0" algn="l">
              <a:spcBef>
                <a:spcPts val="0"/>
              </a:spcBef>
              <a:buNone/>
              <a:defRPr sz="1000">
                <a:solidFill>
                  <a:schemeClr val="dk1"/>
                </a:solidFill>
                <a:latin typeface="Arial"/>
                <a:ea typeface="Arial"/>
                <a:cs typeface="Arial"/>
                <a:sym typeface="Arial"/>
              </a:defRPr>
            </a:lvl6pPr>
            <a:lvl7pPr indent="0" lvl="6" marL="0" marR="0" rtl="0" algn="l">
              <a:spcBef>
                <a:spcPts val="0"/>
              </a:spcBef>
              <a:buNone/>
              <a:defRPr sz="1000">
                <a:solidFill>
                  <a:schemeClr val="dk1"/>
                </a:solidFill>
                <a:latin typeface="Arial"/>
                <a:ea typeface="Arial"/>
                <a:cs typeface="Arial"/>
                <a:sym typeface="Arial"/>
              </a:defRPr>
            </a:lvl7pPr>
            <a:lvl8pPr indent="0" lvl="7" marL="0" marR="0" rtl="0" algn="l">
              <a:spcBef>
                <a:spcPts val="0"/>
              </a:spcBef>
              <a:buNone/>
              <a:defRPr sz="1000">
                <a:solidFill>
                  <a:schemeClr val="dk1"/>
                </a:solidFill>
                <a:latin typeface="Arial"/>
                <a:ea typeface="Arial"/>
                <a:cs typeface="Arial"/>
                <a:sym typeface="Arial"/>
              </a:defRPr>
            </a:lvl8pPr>
            <a:lvl9pPr indent="0" lvl="8" marL="0" marR="0" rtl="0" algn="l">
              <a:spcBef>
                <a:spcPts val="0"/>
              </a:spcBef>
              <a:buNone/>
              <a:defRPr sz="10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grpSp>
        <p:nvGrpSpPr>
          <p:cNvPr id="49" name="Google Shape;49;p6"/>
          <p:cNvGrpSpPr/>
          <p:nvPr/>
        </p:nvGrpSpPr>
        <p:grpSpPr>
          <a:xfrm>
            <a:off x="14452600" y="8547494"/>
            <a:ext cx="1295400" cy="215506"/>
            <a:chOff x="14294536" y="8436933"/>
            <a:chExt cx="1501942" cy="249867"/>
          </a:xfrm>
        </p:grpSpPr>
        <p:sp>
          <p:nvSpPr>
            <p:cNvPr id="50" name="Google Shape;50;p6"/>
            <p:cNvSpPr/>
            <p:nvPr/>
          </p:nvSpPr>
          <p:spPr>
            <a:xfrm>
              <a:off x="14294536" y="8436933"/>
              <a:ext cx="210239" cy="249867"/>
            </a:xfrm>
            <a:custGeom>
              <a:rect b="b" l="l" r="r" t="t"/>
              <a:pathLst>
                <a:path extrusionOk="0" h="2138045" w="1798954">
                  <a:moveTo>
                    <a:pt x="893597" y="0"/>
                  </a:moveTo>
                  <a:lnTo>
                    <a:pt x="824723" y="1351"/>
                  </a:lnTo>
                  <a:lnTo>
                    <a:pt x="759023" y="5341"/>
                  </a:lnTo>
                  <a:lnTo>
                    <a:pt x="696458" y="11872"/>
                  </a:lnTo>
                  <a:lnTo>
                    <a:pt x="636988" y="20846"/>
                  </a:lnTo>
                  <a:lnTo>
                    <a:pt x="580577" y="32166"/>
                  </a:lnTo>
                  <a:lnTo>
                    <a:pt x="527185" y="45734"/>
                  </a:lnTo>
                  <a:lnTo>
                    <a:pt x="476773" y="61452"/>
                  </a:lnTo>
                  <a:lnTo>
                    <a:pt x="429303" y="79224"/>
                  </a:lnTo>
                  <a:lnTo>
                    <a:pt x="384737" y="98951"/>
                  </a:lnTo>
                  <a:lnTo>
                    <a:pt x="343035" y="120537"/>
                  </a:lnTo>
                  <a:lnTo>
                    <a:pt x="304160" y="143882"/>
                  </a:lnTo>
                  <a:lnTo>
                    <a:pt x="268072" y="168891"/>
                  </a:lnTo>
                  <a:lnTo>
                    <a:pt x="234734" y="195465"/>
                  </a:lnTo>
                  <a:lnTo>
                    <a:pt x="204106" y="223507"/>
                  </a:lnTo>
                  <a:lnTo>
                    <a:pt x="176149" y="252919"/>
                  </a:lnTo>
                  <a:lnTo>
                    <a:pt x="150827" y="283605"/>
                  </a:lnTo>
                  <a:lnTo>
                    <a:pt x="128099" y="315465"/>
                  </a:lnTo>
                  <a:lnTo>
                    <a:pt x="107927" y="348403"/>
                  </a:lnTo>
                  <a:lnTo>
                    <a:pt x="90273" y="382321"/>
                  </a:lnTo>
                  <a:lnTo>
                    <a:pt x="62363" y="452708"/>
                  </a:lnTo>
                  <a:lnTo>
                    <a:pt x="44061" y="525845"/>
                  </a:lnTo>
                  <a:lnTo>
                    <a:pt x="35058" y="600952"/>
                  </a:lnTo>
                  <a:lnTo>
                    <a:pt x="33947" y="639000"/>
                  </a:lnTo>
                  <a:lnTo>
                    <a:pt x="36891" y="703709"/>
                  </a:lnTo>
                  <a:lnTo>
                    <a:pt x="45383" y="763158"/>
                  </a:lnTo>
                  <a:lnTo>
                    <a:pt x="58908" y="817583"/>
                  </a:lnTo>
                  <a:lnTo>
                    <a:pt x="76950" y="867222"/>
                  </a:lnTo>
                  <a:lnTo>
                    <a:pt x="98997" y="912313"/>
                  </a:lnTo>
                  <a:lnTo>
                    <a:pt x="124533" y="953093"/>
                  </a:lnTo>
                  <a:lnTo>
                    <a:pt x="153045" y="989798"/>
                  </a:lnTo>
                  <a:lnTo>
                    <a:pt x="184018" y="1022668"/>
                  </a:lnTo>
                  <a:lnTo>
                    <a:pt x="216938" y="1051938"/>
                  </a:lnTo>
                  <a:lnTo>
                    <a:pt x="251290" y="1077847"/>
                  </a:lnTo>
                  <a:lnTo>
                    <a:pt x="286560" y="1100632"/>
                  </a:lnTo>
                  <a:lnTo>
                    <a:pt x="322235" y="1120530"/>
                  </a:lnTo>
                  <a:lnTo>
                    <a:pt x="357799" y="1137778"/>
                  </a:lnTo>
                  <a:lnTo>
                    <a:pt x="426539" y="1165278"/>
                  </a:lnTo>
                  <a:lnTo>
                    <a:pt x="488667" y="1185028"/>
                  </a:lnTo>
                  <a:lnTo>
                    <a:pt x="1040638" y="1329004"/>
                  </a:lnTo>
                  <a:lnTo>
                    <a:pt x="1100708" y="1349747"/>
                  </a:lnTo>
                  <a:lnTo>
                    <a:pt x="1146350" y="1375286"/>
                  </a:lnTo>
                  <a:lnTo>
                    <a:pt x="1179128" y="1405696"/>
                  </a:lnTo>
                  <a:lnTo>
                    <a:pt x="1200605" y="1441053"/>
                  </a:lnTo>
                  <a:lnTo>
                    <a:pt x="1212344" y="1481431"/>
                  </a:lnTo>
                  <a:lnTo>
                    <a:pt x="1215910" y="1526908"/>
                  </a:lnTo>
                  <a:lnTo>
                    <a:pt x="1209946" y="1584569"/>
                  </a:lnTo>
                  <a:lnTo>
                    <a:pt x="1193440" y="1631778"/>
                  </a:lnTo>
                  <a:lnTo>
                    <a:pt x="1168470" y="1669580"/>
                  </a:lnTo>
                  <a:lnTo>
                    <a:pt x="1137113" y="1699020"/>
                  </a:lnTo>
                  <a:lnTo>
                    <a:pt x="1101447" y="1721144"/>
                  </a:lnTo>
                  <a:lnTo>
                    <a:pt x="1063550" y="1736996"/>
                  </a:lnTo>
                  <a:lnTo>
                    <a:pt x="1025501" y="1747623"/>
                  </a:lnTo>
                  <a:lnTo>
                    <a:pt x="957255" y="1757378"/>
                  </a:lnTo>
                  <a:lnTo>
                    <a:pt x="913333" y="1758772"/>
                  </a:lnTo>
                  <a:lnTo>
                    <a:pt x="841399" y="1754783"/>
                  </a:lnTo>
                  <a:lnTo>
                    <a:pt x="780321" y="1743521"/>
                  </a:lnTo>
                  <a:lnTo>
                    <a:pt x="729200" y="1726045"/>
                  </a:lnTo>
                  <a:lnTo>
                    <a:pt x="687140" y="1703411"/>
                  </a:lnTo>
                  <a:lnTo>
                    <a:pt x="653245" y="1676677"/>
                  </a:lnTo>
                  <a:lnTo>
                    <a:pt x="626617" y="1646900"/>
                  </a:lnTo>
                  <a:lnTo>
                    <a:pt x="591576" y="1582450"/>
                  </a:lnTo>
                  <a:lnTo>
                    <a:pt x="574842" y="1518521"/>
                  </a:lnTo>
                  <a:lnTo>
                    <a:pt x="569242" y="1463572"/>
                  </a:lnTo>
                  <a:lnTo>
                    <a:pt x="568375" y="1442110"/>
                  </a:lnTo>
                  <a:lnTo>
                    <a:pt x="0" y="1442110"/>
                  </a:lnTo>
                  <a:lnTo>
                    <a:pt x="2894" y="1507095"/>
                  </a:lnTo>
                  <a:lnTo>
                    <a:pt x="6534" y="1547515"/>
                  </a:lnTo>
                  <a:lnTo>
                    <a:pt x="12816" y="1592021"/>
                  </a:lnTo>
                  <a:lnTo>
                    <a:pt x="22621" y="1639714"/>
                  </a:lnTo>
                  <a:lnTo>
                    <a:pt x="36835" y="1689694"/>
                  </a:lnTo>
                  <a:lnTo>
                    <a:pt x="56341" y="1741061"/>
                  </a:lnTo>
                  <a:lnTo>
                    <a:pt x="82022" y="1792917"/>
                  </a:lnTo>
                  <a:lnTo>
                    <a:pt x="114763" y="1844362"/>
                  </a:lnTo>
                  <a:lnTo>
                    <a:pt x="155447" y="1894497"/>
                  </a:lnTo>
                  <a:lnTo>
                    <a:pt x="192206" y="1931723"/>
                  </a:lnTo>
                  <a:lnTo>
                    <a:pt x="232189" y="1965043"/>
                  </a:lnTo>
                  <a:lnTo>
                    <a:pt x="274978" y="1994666"/>
                  </a:lnTo>
                  <a:lnTo>
                    <a:pt x="320156" y="2020799"/>
                  </a:lnTo>
                  <a:lnTo>
                    <a:pt x="367305" y="2043649"/>
                  </a:lnTo>
                  <a:lnTo>
                    <a:pt x="416005" y="2063423"/>
                  </a:lnTo>
                  <a:lnTo>
                    <a:pt x="465839" y="2080330"/>
                  </a:lnTo>
                  <a:lnTo>
                    <a:pt x="516389" y="2094576"/>
                  </a:lnTo>
                  <a:lnTo>
                    <a:pt x="567237" y="2106369"/>
                  </a:lnTo>
                  <a:lnTo>
                    <a:pt x="617965" y="2115916"/>
                  </a:lnTo>
                  <a:lnTo>
                    <a:pt x="668155" y="2123426"/>
                  </a:lnTo>
                  <a:lnTo>
                    <a:pt x="717387" y="2129104"/>
                  </a:lnTo>
                  <a:lnTo>
                    <a:pt x="765246" y="2133160"/>
                  </a:lnTo>
                  <a:lnTo>
                    <a:pt x="811311" y="2135800"/>
                  </a:lnTo>
                  <a:lnTo>
                    <a:pt x="855165" y="2137232"/>
                  </a:lnTo>
                  <a:lnTo>
                    <a:pt x="896391" y="2137664"/>
                  </a:lnTo>
                  <a:lnTo>
                    <a:pt x="950751" y="2136883"/>
                  </a:lnTo>
                  <a:lnTo>
                    <a:pt x="1004108" y="2134531"/>
                  </a:lnTo>
                  <a:lnTo>
                    <a:pt x="1056387" y="2130595"/>
                  </a:lnTo>
                  <a:lnTo>
                    <a:pt x="1107515" y="2125063"/>
                  </a:lnTo>
                  <a:lnTo>
                    <a:pt x="1157418" y="2117920"/>
                  </a:lnTo>
                  <a:lnTo>
                    <a:pt x="1206024" y="2109153"/>
                  </a:lnTo>
                  <a:lnTo>
                    <a:pt x="1253258" y="2098750"/>
                  </a:lnTo>
                  <a:lnTo>
                    <a:pt x="1299048" y="2086697"/>
                  </a:lnTo>
                  <a:lnTo>
                    <a:pt x="1343320" y="2072982"/>
                  </a:lnTo>
                  <a:lnTo>
                    <a:pt x="1386000" y="2057590"/>
                  </a:lnTo>
                  <a:lnTo>
                    <a:pt x="1427016" y="2040508"/>
                  </a:lnTo>
                  <a:lnTo>
                    <a:pt x="1466293" y="2021724"/>
                  </a:lnTo>
                  <a:lnTo>
                    <a:pt x="1503759" y="2001225"/>
                  </a:lnTo>
                  <a:lnTo>
                    <a:pt x="1539340" y="1978996"/>
                  </a:lnTo>
                  <a:lnTo>
                    <a:pt x="1572962" y="1955025"/>
                  </a:lnTo>
                  <a:lnTo>
                    <a:pt x="1604552" y="1929299"/>
                  </a:lnTo>
                  <a:lnTo>
                    <a:pt x="1634036" y="1901805"/>
                  </a:lnTo>
                  <a:lnTo>
                    <a:pt x="1661342" y="1872529"/>
                  </a:lnTo>
                  <a:lnTo>
                    <a:pt x="1686396" y="1841458"/>
                  </a:lnTo>
                  <a:lnTo>
                    <a:pt x="1709125" y="1808579"/>
                  </a:lnTo>
                  <a:lnTo>
                    <a:pt x="1729454" y="1773879"/>
                  </a:lnTo>
                  <a:lnTo>
                    <a:pt x="1747311" y="1737344"/>
                  </a:lnTo>
                  <a:lnTo>
                    <a:pt x="1762622" y="1698962"/>
                  </a:lnTo>
                  <a:lnTo>
                    <a:pt x="1775314" y="1658719"/>
                  </a:lnTo>
                  <a:lnTo>
                    <a:pt x="1785313" y="1616602"/>
                  </a:lnTo>
                  <a:lnTo>
                    <a:pt x="1792546" y="1572598"/>
                  </a:lnTo>
                  <a:lnTo>
                    <a:pt x="1796940" y="1526694"/>
                  </a:lnTo>
                  <a:lnTo>
                    <a:pt x="1798421" y="1478876"/>
                  </a:lnTo>
                  <a:lnTo>
                    <a:pt x="1796269" y="1419396"/>
                  </a:lnTo>
                  <a:lnTo>
                    <a:pt x="1789973" y="1364433"/>
                  </a:lnTo>
                  <a:lnTo>
                    <a:pt x="1779776" y="1313770"/>
                  </a:lnTo>
                  <a:lnTo>
                    <a:pt x="1765919" y="1267192"/>
                  </a:lnTo>
                  <a:lnTo>
                    <a:pt x="1748644" y="1224481"/>
                  </a:lnTo>
                  <a:lnTo>
                    <a:pt x="1728192" y="1185423"/>
                  </a:lnTo>
                  <a:lnTo>
                    <a:pt x="1704805" y="1149800"/>
                  </a:lnTo>
                  <a:lnTo>
                    <a:pt x="1678725" y="1117397"/>
                  </a:lnTo>
                  <a:lnTo>
                    <a:pt x="1650194" y="1087996"/>
                  </a:lnTo>
                  <a:lnTo>
                    <a:pt x="1619454" y="1061382"/>
                  </a:lnTo>
                  <a:lnTo>
                    <a:pt x="1586745" y="1037339"/>
                  </a:lnTo>
                  <a:lnTo>
                    <a:pt x="1552310" y="1015650"/>
                  </a:lnTo>
                  <a:lnTo>
                    <a:pt x="1516390" y="996099"/>
                  </a:lnTo>
                  <a:lnTo>
                    <a:pt x="1479228" y="978469"/>
                  </a:lnTo>
                  <a:lnTo>
                    <a:pt x="1441064" y="962545"/>
                  </a:lnTo>
                  <a:lnTo>
                    <a:pt x="1402141" y="948110"/>
                  </a:lnTo>
                  <a:lnTo>
                    <a:pt x="1362700" y="934948"/>
                  </a:lnTo>
                  <a:lnTo>
                    <a:pt x="1322984" y="922842"/>
                  </a:lnTo>
                  <a:lnTo>
                    <a:pt x="1283233" y="911576"/>
                  </a:lnTo>
                  <a:lnTo>
                    <a:pt x="1243689" y="900935"/>
                  </a:lnTo>
                  <a:lnTo>
                    <a:pt x="822883" y="791692"/>
                  </a:lnTo>
                  <a:lnTo>
                    <a:pt x="785624" y="780842"/>
                  </a:lnTo>
                  <a:lnTo>
                    <a:pt x="746092" y="766536"/>
                  </a:lnTo>
                  <a:lnTo>
                    <a:pt x="707204" y="747039"/>
                  </a:lnTo>
                  <a:lnTo>
                    <a:pt x="671879" y="720618"/>
                  </a:lnTo>
                  <a:lnTo>
                    <a:pt x="643035" y="685539"/>
                  </a:lnTo>
                  <a:lnTo>
                    <a:pt x="623588" y="640068"/>
                  </a:lnTo>
                  <a:lnTo>
                    <a:pt x="616457" y="582472"/>
                  </a:lnTo>
                  <a:lnTo>
                    <a:pt x="621275" y="538331"/>
                  </a:lnTo>
                  <a:lnTo>
                    <a:pt x="635372" y="497607"/>
                  </a:lnTo>
                  <a:lnTo>
                    <a:pt x="658216" y="461061"/>
                  </a:lnTo>
                  <a:lnTo>
                    <a:pt x="689275" y="429453"/>
                  </a:lnTo>
                  <a:lnTo>
                    <a:pt x="728016" y="403545"/>
                  </a:lnTo>
                  <a:lnTo>
                    <a:pt x="773908" y="384098"/>
                  </a:lnTo>
                  <a:lnTo>
                    <a:pt x="826417" y="371871"/>
                  </a:lnTo>
                  <a:lnTo>
                    <a:pt x="885012" y="367626"/>
                  </a:lnTo>
                  <a:lnTo>
                    <a:pt x="952469" y="372810"/>
                  </a:lnTo>
                  <a:lnTo>
                    <a:pt x="1007577" y="387221"/>
                  </a:lnTo>
                  <a:lnTo>
                    <a:pt x="1051583" y="409153"/>
                  </a:lnTo>
                  <a:lnTo>
                    <a:pt x="1085735" y="436895"/>
                  </a:lnTo>
                  <a:lnTo>
                    <a:pt x="1111283" y="468742"/>
                  </a:lnTo>
                  <a:lnTo>
                    <a:pt x="1129475" y="502983"/>
                  </a:lnTo>
                  <a:lnTo>
                    <a:pt x="1148785" y="571818"/>
                  </a:lnTo>
                  <a:lnTo>
                    <a:pt x="1153654" y="629735"/>
                  </a:lnTo>
                  <a:lnTo>
                    <a:pt x="1153795" y="650328"/>
                  </a:lnTo>
                  <a:lnTo>
                    <a:pt x="1727708" y="650328"/>
                  </a:lnTo>
                  <a:lnTo>
                    <a:pt x="1726442" y="602432"/>
                  </a:lnTo>
                  <a:lnTo>
                    <a:pt x="1722847" y="549677"/>
                  </a:lnTo>
                  <a:lnTo>
                    <a:pt x="1715481" y="493337"/>
                  </a:lnTo>
                  <a:lnTo>
                    <a:pt x="1702903" y="434687"/>
                  </a:lnTo>
                  <a:lnTo>
                    <a:pt x="1683671" y="375002"/>
                  </a:lnTo>
                  <a:lnTo>
                    <a:pt x="1656345" y="315556"/>
                  </a:lnTo>
                  <a:lnTo>
                    <a:pt x="1619483" y="257623"/>
                  </a:lnTo>
                  <a:lnTo>
                    <a:pt x="1571644" y="202477"/>
                  </a:lnTo>
                  <a:lnTo>
                    <a:pt x="1543158" y="176348"/>
                  </a:lnTo>
                  <a:lnTo>
                    <a:pt x="1511387" y="151394"/>
                  </a:lnTo>
                  <a:lnTo>
                    <a:pt x="1476151" y="127774"/>
                  </a:lnTo>
                  <a:lnTo>
                    <a:pt x="1437271" y="105648"/>
                  </a:lnTo>
                  <a:lnTo>
                    <a:pt x="1394565" y="85174"/>
                  </a:lnTo>
                  <a:lnTo>
                    <a:pt x="1347854" y="66512"/>
                  </a:lnTo>
                  <a:lnTo>
                    <a:pt x="1296957" y="49822"/>
                  </a:lnTo>
                  <a:lnTo>
                    <a:pt x="1241695" y="35262"/>
                  </a:lnTo>
                  <a:lnTo>
                    <a:pt x="1181888" y="22992"/>
                  </a:lnTo>
                  <a:lnTo>
                    <a:pt x="1117354" y="13172"/>
                  </a:lnTo>
                  <a:lnTo>
                    <a:pt x="1047915" y="5960"/>
                  </a:lnTo>
                  <a:lnTo>
                    <a:pt x="973389" y="1516"/>
                  </a:lnTo>
                  <a:lnTo>
                    <a:pt x="893597" y="0"/>
                  </a:lnTo>
                  <a:close/>
                </a:path>
              </a:pathLst>
            </a:custGeom>
            <a:solidFill>
              <a:schemeClr val="dk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1" name="Google Shape;51;p6"/>
            <p:cNvSpPr/>
            <p:nvPr/>
          </p:nvSpPr>
          <p:spPr>
            <a:xfrm>
              <a:off x="14543672" y="8448213"/>
              <a:ext cx="194655" cy="238587"/>
            </a:xfrm>
            <a:custGeom>
              <a:rect b="b" l="l" r="r" t="t"/>
              <a:pathLst>
                <a:path extrusionOk="0" h="2041525" w="1665604">
                  <a:moveTo>
                    <a:pt x="520319" y="0"/>
                  </a:moveTo>
                  <a:lnTo>
                    <a:pt x="0" y="0"/>
                  </a:lnTo>
                  <a:lnTo>
                    <a:pt x="0" y="2041525"/>
                  </a:lnTo>
                  <a:lnTo>
                    <a:pt x="520319" y="2041525"/>
                  </a:lnTo>
                  <a:lnTo>
                    <a:pt x="520319" y="1252639"/>
                  </a:lnTo>
                  <a:lnTo>
                    <a:pt x="1026413" y="2041525"/>
                  </a:lnTo>
                  <a:lnTo>
                    <a:pt x="1665516" y="2041525"/>
                  </a:lnTo>
                  <a:lnTo>
                    <a:pt x="1111250" y="1221574"/>
                  </a:lnTo>
                  <a:lnTo>
                    <a:pt x="1594802" y="622084"/>
                  </a:lnTo>
                  <a:lnTo>
                    <a:pt x="1006678" y="622084"/>
                  </a:lnTo>
                  <a:lnTo>
                    <a:pt x="520319" y="1249870"/>
                  </a:lnTo>
                  <a:lnTo>
                    <a:pt x="520319" y="0"/>
                  </a:lnTo>
                  <a:close/>
                </a:path>
              </a:pathLst>
            </a:custGeom>
            <a:solidFill>
              <a:schemeClr val="dk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2" name="Google Shape;52;p6"/>
            <p:cNvSpPr/>
            <p:nvPr/>
          </p:nvSpPr>
          <p:spPr>
            <a:xfrm>
              <a:off x="14745615" y="8511292"/>
              <a:ext cx="193022" cy="175508"/>
            </a:xfrm>
            <a:custGeom>
              <a:rect b="b" l="l" r="r" t="t"/>
              <a:pathLst>
                <a:path extrusionOk="0" h="1501775" w="1651634">
                  <a:moveTo>
                    <a:pt x="831316" y="0"/>
                  </a:moveTo>
                  <a:lnTo>
                    <a:pt x="772161" y="1202"/>
                  </a:lnTo>
                  <a:lnTo>
                    <a:pt x="715248" y="4774"/>
                  </a:lnTo>
                  <a:lnTo>
                    <a:pt x="660571" y="10662"/>
                  </a:lnTo>
                  <a:lnTo>
                    <a:pt x="608122" y="18811"/>
                  </a:lnTo>
                  <a:lnTo>
                    <a:pt x="557895" y="29167"/>
                  </a:lnTo>
                  <a:lnTo>
                    <a:pt x="509882" y="41676"/>
                  </a:lnTo>
                  <a:lnTo>
                    <a:pt x="464077" y="56285"/>
                  </a:lnTo>
                  <a:lnTo>
                    <a:pt x="420473" y="72938"/>
                  </a:lnTo>
                  <a:lnTo>
                    <a:pt x="379063" y="91583"/>
                  </a:lnTo>
                  <a:lnTo>
                    <a:pt x="339841" y="112164"/>
                  </a:lnTo>
                  <a:lnTo>
                    <a:pt x="302798" y="134628"/>
                  </a:lnTo>
                  <a:lnTo>
                    <a:pt x="267929" y="158921"/>
                  </a:lnTo>
                  <a:lnTo>
                    <a:pt x="235227" y="184989"/>
                  </a:lnTo>
                  <a:lnTo>
                    <a:pt x="204684" y="212777"/>
                  </a:lnTo>
                  <a:lnTo>
                    <a:pt x="176294" y="242232"/>
                  </a:lnTo>
                  <a:lnTo>
                    <a:pt x="150050" y="273299"/>
                  </a:lnTo>
                  <a:lnTo>
                    <a:pt x="125945" y="305924"/>
                  </a:lnTo>
                  <a:lnTo>
                    <a:pt x="103972" y="340054"/>
                  </a:lnTo>
                  <a:lnTo>
                    <a:pt x="84124" y="375634"/>
                  </a:lnTo>
                  <a:lnTo>
                    <a:pt x="66395" y="412611"/>
                  </a:lnTo>
                  <a:lnTo>
                    <a:pt x="50777" y="450929"/>
                  </a:lnTo>
                  <a:lnTo>
                    <a:pt x="37265" y="490536"/>
                  </a:lnTo>
                  <a:lnTo>
                    <a:pt x="25849" y="531376"/>
                  </a:lnTo>
                  <a:lnTo>
                    <a:pt x="16525" y="573396"/>
                  </a:lnTo>
                  <a:lnTo>
                    <a:pt x="9285" y="616542"/>
                  </a:lnTo>
                  <a:lnTo>
                    <a:pt x="4122" y="660760"/>
                  </a:lnTo>
                  <a:lnTo>
                    <a:pt x="1029" y="705996"/>
                  </a:lnTo>
                  <a:lnTo>
                    <a:pt x="0" y="752195"/>
                  </a:lnTo>
                  <a:lnTo>
                    <a:pt x="873" y="796084"/>
                  </a:lnTo>
                  <a:lnTo>
                    <a:pt x="3690" y="841289"/>
                  </a:lnTo>
                  <a:lnTo>
                    <a:pt x="8746" y="887475"/>
                  </a:lnTo>
                  <a:lnTo>
                    <a:pt x="16335" y="934309"/>
                  </a:lnTo>
                  <a:lnTo>
                    <a:pt x="26753" y="981457"/>
                  </a:lnTo>
                  <a:lnTo>
                    <a:pt x="40293" y="1028584"/>
                  </a:lnTo>
                  <a:lnTo>
                    <a:pt x="57252" y="1075356"/>
                  </a:lnTo>
                  <a:lnTo>
                    <a:pt x="77923" y="1121439"/>
                  </a:lnTo>
                  <a:lnTo>
                    <a:pt x="102602" y="1166499"/>
                  </a:lnTo>
                  <a:lnTo>
                    <a:pt x="131583" y="1210201"/>
                  </a:lnTo>
                  <a:lnTo>
                    <a:pt x="165161" y="1252213"/>
                  </a:lnTo>
                  <a:lnTo>
                    <a:pt x="203631" y="1292199"/>
                  </a:lnTo>
                  <a:lnTo>
                    <a:pt x="234343" y="1319807"/>
                  </a:lnTo>
                  <a:lnTo>
                    <a:pt x="267141" y="1345642"/>
                  </a:lnTo>
                  <a:lnTo>
                    <a:pt x="302125" y="1369661"/>
                  </a:lnTo>
                  <a:lnTo>
                    <a:pt x="339395" y="1391819"/>
                  </a:lnTo>
                  <a:lnTo>
                    <a:pt x="379049" y="1412074"/>
                  </a:lnTo>
                  <a:lnTo>
                    <a:pt x="421187" y="1430382"/>
                  </a:lnTo>
                  <a:lnTo>
                    <a:pt x="465909" y="1446699"/>
                  </a:lnTo>
                  <a:lnTo>
                    <a:pt x="513313" y="1460982"/>
                  </a:lnTo>
                  <a:lnTo>
                    <a:pt x="563500" y="1473187"/>
                  </a:lnTo>
                  <a:lnTo>
                    <a:pt x="616569" y="1483271"/>
                  </a:lnTo>
                  <a:lnTo>
                    <a:pt x="672619" y="1491190"/>
                  </a:lnTo>
                  <a:lnTo>
                    <a:pt x="731749" y="1496900"/>
                  </a:lnTo>
                  <a:lnTo>
                    <a:pt x="794060" y="1500358"/>
                  </a:lnTo>
                  <a:lnTo>
                    <a:pt x="859650" y="1501521"/>
                  </a:lnTo>
                  <a:lnTo>
                    <a:pt x="924832" y="1499990"/>
                  </a:lnTo>
                  <a:lnTo>
                    <a:pt x="986060" y="1495508"/>
                  </a:lnTo>
                  <a:lnTo>
                    <a:pt x="1043495" y="1488236"/>
                  </a:lnTo>
                  <a:lnTo>
                    <a:pt x="1097300" y="1478338"/>
                  </a:lnTo>
                  <a:lnTo>
                    <a:pt x="1147637" y="1465976"/>
                  </a:lnTo>
                  <a:lnTo>
                    <a:pt x="1194669" y="1451313"/>
                  </a:lnTo>
                  <a:lnTo>
                    <a:pt x="1238558" y="1434511"/>
                  </a:lnTo>
                  <a:lnTo>
                    <a:pt x="1279467" y="1415733"/>
                  </a:lnTo>
                  <a:lnTo>
                    <a:pt x="1317558" y="1395142"/>
                  </a:lnTo>
                  <a:lnTo>
                    <a:pt x="1352994" y="1372901"/>
                  </a:lnTo>
                  <a:lnTo>
                    <a:pt x="1385936" y="1349172"/>
                  </a:lnTo>
                  <a:lnTo>
                    <a:pt x="1416549" y="1324118"/>
                  </a:lnTo>
                  <a:lnTo>
                    <a:pt x="1444993" y="1297901"/>
                  </a:lnTo>
                  <a:lnTo>
                    <a:pt x="1479937" y="1259886"/>
                  </a:lnTo>
                  <a:lnTo>
                    <a:pt x="1511329" y="1219505"/>
                  </a:lnTo>
                  <a:lnTo>
                    <a:pt x="1521124" y="1204595"/>
                  </a:lnTo>
                  <a:lnTo>
                    <a:pt x="825792" y="1204595"/>
                  </a:lnTo>
                  <a:lnTo>
                    <a:pt x="791826" y="1203143"/>
                  </a:lnTo>
                  <a:lnTo>
                    <a:pt x="750244" y="1195717"/>
                  </a:lnTo>
                  <a:lnTo>
                    <a:pt x="704996" y="1177706"/>
                  </a:lnTo>
                  <a:lnTo>
                    <a:pt x="660028" y="1144499"/>
                  </a:lnTo>
                  <a:lnTo>
                    <a:pt x="619290" y="1091488"/>
                  </a:lnTo>
                  <a:lnTo>
                    <a:pt x="596863" y="1044787"/>
                  </a:lnTo>
                  <a:lnTo>
                    <a:pt x="579923" y="995323"/>
                  </a:lnTo>
                  <a:lnTo>
                    <a:pt x="567728" y="944480"/>
                  </a:lnTo>
                  <a:lnTo>
                    <a:pt x="559535" y="893640"/>
                  </a:lnTo>
                  <a:lnTo>
                    <a:pt x="554603" y="844186"/>
                  </a:lnTo>
                  <a:lnTo>
                    <a:pt x="552188" y="797499"/>
                  </a:lnTo>
                  <a:lnTo>
                    <a:pt x="551548" y="754964"/>
                  </a:lnTo>
                  <a:lnTo>
                    <a:pt x="552291" y="709182"/>
                  </a:lnTo>
                  <a:lnTo>
                    <a:pt x="554730" y="663124"/>
                  </a:lnTo>
                  <a:lnTo>
                    <a:pt x="559182" y="617376"/>
                  </a:lnTo>
                  <a:lnTo>
                    <a:pt x="565962" y="572527"/>
                  </a:lnTo>
                  <a:lnTo>
                    <a:pt x="575386" y="529162"/>
                  </a:lnTo>
                  <a:lnTo>
                    <a:pt x="587770" y="487870"/>
                  </a:lnTo>
                  <a:lnTo>
                    <a:pt x="603430" y="449237"/>
                  </a:lnTo>
                  <a:lnTo>
                    <a:pt x="622683" y="413850"/>
                  </a:lnTo>
                  <a:lnTo>
                    <a:pt x="645843" y="382296"/>
                  </a:lnTo>
                  <a:lnTo>
                    <a:pt x="673226" y="355163"/>
                  </a:lnTo>
                  <a:lnTo>
                    <a:pt x="705149" y="333037"/>
                  </a:lnTo>
                  <a:lnTo>
                    <a:pt x="741928" y="316506"/>
                  </a:lnTo>
                  <a:lnTo>
                    <a:pt x="783879" y="306157"/>
                  </a:lnTo>
                  <a:lnTo>
                    <a:pt x="831316" y="302577"/>
                  </a:lnTo>
                  <a:lnTo>
                    <a:pt x="1528453" y="302577"/>
                  </a:lnTo>
                  <a:lnTo>
                    <a:pt x="1516669" y="285651"/>
                  </a:lnTo>
                  <a:lnTo>
                    <a:pt x="1489959" y="252519"/>
                  </a:lnTo>
                  <a:lnTo>
                    <a:pt x="1461157" y="221488"/>
                  </a:lnTo>
                  <a:lnTo>
                    <a:pt x="1430340" y="192546"/>
                  </a:lnTo>
                  <a:lnTo>
                    <a:pt x="1397586" y="165682"/>
                  </a:lnTo>
                  <a:lnTo>
                    <a:pt x="1362976" y="140883"/>
                  </a:lnTo>
                  <a:lnTo>
                    <a:pt x="1326586" y="118138"/>
                  </a:lnTo>
                  <a:lnTo>
                    <a:pt x="1288495" y="97433"/>
                  </a:lnTo>
                  <a:lnTo>
                    <a:pt x="1248783" y="78758"/>
                  </a:lnTo>
                  <a:lnTo>
                    <a:pt x="1207526" y="62100"/>
                  </a:lnTo>
                  <a:lnTo>
                    <a:pt x="1164804" y="47446"/>
                  </a:lnTo>
                  <a:lnTo>
                    <a:pt x="1120696" y="34786"/>
                  </a:lnTo>
                  <a:lnTo>
                    <a:pt x="1075279" y="24107"/>
                  </a:lnTo>
                  <a:lnTo>
                    <a:pt x="1028632" y="15396"/>
                  </a:lnTo>
                  <a:lnTo>
                    <a:pt x="980834" y="8642"/>
                  </a:lnTo>
                  <a:lnTo>
                    <a:pt x="931963" y="3832"/>
                  </a:lnTo>
                  <a:lnTo>
                    <a:pt x="882098" y="956"/>
                  </a:lnTo>
                  <a:lnTo>
                    <a:pt x="831316" y="0"/>
                  </a:lnTo>
                  <a:close/>
                </a:path>
                <a:path extrusionOk="0" h="1501775" w="1651634">
                  <a:moveTo>
                    <a:pt x="1528453" y="302577"/>
                  </a:moveTo>
                  <a:lnTo>
                    <a:pt x="831316" y="302577"/>
                  </a:lnTo>
                  <a:lnTo>
                    <a:pt x="877597" y="306166"/>
                  </a:lnTo>
                  <a:lnTo>
                    <a:pt x="918711" y="316628"/>
                  </a:lnTo>
                  <a:lnTo>
                    <a:pt x="954913" y="333507"/>
                  </a:lnTo>
                  <a:lnTo>
                    <a:pt x="986458" y="356348"/>
                  </a:lnTo>
                  <a:lnTo>
                    <a:pt x="1013600" y="384694"/>
                  </a:lnTo>
                  <a:lnTo>
                    <a:pt x="1036595" y="418090"/>
                  </a:lnTo>
                  <a:lnTo>
                    <a:pt x="1055696" y="456081"/>
                  </a:lnTo>
                  <a:lnTo>
                    <a:pt x="1071160" y="498209"/>
                  </a:lnTo>
                  <a:lnTo>
                    <a:pt x="1083241" y="544019"/>
                  </a:lnTo>
                  <a:lnTo>
                    <a:pt x="1092193" y="593056"/>
                  </a:lnTo>
                  <a:lnTo>
                    <a:pt x="1098272" y="644862"/>
                  </a:lnTo>
                  <a:lnTo>
                    <a:pt x="1101733" y="698984"/>
                  </a:lnTo>
                  <a:lnTo>
                    <a:pt x="1102829" y="754964"/>
                  </a:lnTo>
                  <a:lnTo>
                    <a:pt x="1101962" y="801468"/>
                  </a:lnTo>
                  <a:lnTo>
                    <a:pt x="1099102" y="849043"/>
                  </a:lnTo>
                  <a:lnTo>
                    <a:pt x="1093864" y="896854"/>
                  </a:lnTo>
                  <a:lnTo>
                    <a:pt x="1085862" y="944070"/>
                  </a:lnTo>
                  <a:lnTo>
                    <a:pt x="1074709" y="989855"/>
                  </a:lnTo>
                  <a:lnTo>
                    <a:pt x="1060021" y="1033376"/>
                  </a:lnTo>
                  <a:lnTo>
                    <a:pt x="1041412" y="1073799"/>
                  </a:lnTo>
                  <a:lnTo>
                    <a:pt x="1018495" y="1110290"/>
                  </a:lnTo>
                  <a:lnTo>
                    <a:pt x="990884" y="1142016"/>
                  </a:lnTo>
                  <a:lnTo>
                    <a:pt x="958194" y="1168144"/>
                  </a:lnTo>
                  <a:lnTo>
                    <a:pt x="920040" y="1187838"/>
                  </a:lnTo>
                  <a:lnTo>
                    <a:pt x="876034" y="1200267"/>
                  </a:lnTo>
                  <a:lnTo>
                    <a:pt x="825792" y="1204595"/>
                  </a:lnTo>
                  <a:lnTo>
                    <a:pt x="1521124" y="1204595"/>
                  </a:lnTo>
                  <a:lnTo>
                    <a:pt x="1563844" y="1132546"/>
                  </a:lnTo>
                  <a:lnTo>
                    <a:pt x="1585164" y="1086421"/>
                  </a:lnTo>
                  <a:lnTo>
                    <a:pt x="1603324" y="1038833"/>
                  </a:lnTo>
                  <a:lnTo>
                    <a:pt x="1618457" y="989855"/>
                  </a:lnTo>
                  <a:lnTo>
                    <a:pt x="1630552" y="940169"/>
                  </a:lnTo>
                  <a:lnTo>
                    <a:pt x="1639817" y="889545"/>
                  </a:lnTo>
                  <a:lnTo>
                    <a:pt x="1646314" y="838361"/>
                  </a:lnTo>
                  <a:lnTo>
                    <a:pt x="1650140" y="786843"/>
                  </a:lnTo>
                  <a:lnTo>
                    <a:pt x="1651393" y="735215"/>
                  </a:lnTo>
                  <a:lnTo>
                    <a:pt x="1649928" y="680404"/>
                  </a:lnTo>
                  <a:lnTo>
                    <a:pt x="1645586" y="627814"/>
                  </a:lnTo>
                  <a:lnTo>
                    <a:pt x="1638444" y="577435"/>
                  </a:lnTo>
                  <a:lnTo>
                    <a:pt x="1628557" y="529162"/>
                  </a:lnTo>
                  <a:lnTo>
                    <a:pt x="1616078" y="483259"/>
                  </a:lnTo>
                  <a:lnTo>
                    <a:pt x="1601009" y="439438"/>
                  </a:lnTo>
                  <a:lnTo>
                    <a:pt x="1583456" y="397779"/>
                  </a:lnTo>
                  <a:lnTo>
                    <a:pt x="1563496" y="358269"/>
                  </a:lnTo>
                  <a:lnTo>
                    <a:pt x="1541208" y="320897"/>
                  </a:lnTo>
                  <a:lnTo>
                    <a:pt x="1528453" y="302577"/>
                  </a:lnTo>
                  <a:close/>
                </a:path>
              </a:pathLst>
            </a:custGeom>
            <a:solidFill>
              <a:schemeClr val="dk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3" name="Google Shape;53;p6"/>
            <p:cNvSpPr/>
            <p:nvPr/>
          </p:nvSpPr>
          <p:spPr>
            <a:xfrm>
              <a:off x="14976246" y="8448139"/>
              <a:ext cx="62189" cy="238661"/>
            </a:xfrm>
            <a:custGeom>
              <a:rect b="b" l="l" r="r" t="t"/>
              <a:pathLst>
                <a:path extrusionOk="0" h="2042160" w="532129">
                  <a:moveTo>
                    <a:pt x="531622" y="0"/>
                  </a:moveTo>
                  <a:lnTo>
                    <a:pt x="0" y="0"/>
                  </a:lnTo>
                  <a:lnTo>
                    <a:pt x="0" y="2041613"/>
                  </a:lnTo>
                  <a:lnTo>
                    <a:pt x="531622" y="2041613"/>
                  </a:lnTo>
                  <a:lnTo>
                    <a:pt x="531622" y="0"/>
                  </a:lnTo>
                  <a:close/>
                </a:path>
              </a:pathLst>
            </a:custGeom>
            <a:solidFill>
              <a:schemeClr val="dk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4" name="Google Shape;54;p6"/>
            <p:cNvSpPr/>
            <p:nvPr/>
          </p:nvSpPr>
          <p:spPr>
            <a:xfrm>
              <a:off x="15067761" y="8469289"/>
              <a:ext cx="131576" cy="217511"/>
            </a:xfrm>
            <a:custGeom>
              <a:rect b="b" l="l" r="r" t="t"/>
              <a:pathLst>
                <a:path extrusionOk="0" h="1861185" w="1125854">
                  <a:moveTo>
                    <a:pt x="789025" y="0"/>
                  </a:moveTo>
                  <a:lnTo>
                    <a:pt x="277126" y="203530"/>
                  </a:lnTo>
                  <a:lnTo>
                    <a:pt x="277126" y="424078"/>
                  </a:lnTo>
                  <a:lnTo>
                    <a:pt x="0" y="424078"/>
                  </a:lnTo>
                  <a:lnTo>
                    <a:pt x="0" y="763447"/>
                  </a:lnTo>
                  <a:lnTo>
                    <a:pt x="268706" y="763447"/>
                  </a:lnTo>
                  <a:lnTo>
                    <a:pt x="268706" y="1444879"/>
                  </a:lnTo>
                  <a:lnTo>
                    <a:pt x="269639" y="1491885"/>
                  </a:lnTo>
                  <a:lnTo>
                    <a:pt x="272643" y="1536128"/>
                  </a:lnTo>
                  <a:lnTo>
                    <a:pt x="278031" y="1577597"/>
                  </a:lnTo>
                  <a:lnTo>
                    <a:pt x="286112" y="1616280"/>
                  </a:lnTo>
                  <a:lnTo>
                    <a:pt x="311598" y="1685246"/>
                  </a:lnTo>
                  <a:lnTo>
                    <a:pt x="351590" y="1742938"/>
                  </a:lnTo>
                  <a:lnTo>
                    <a:pt x="408572" y="1789267"/>
                  </a:lnTo>
                  <a:lnTo>
                    <a:pt x="444211" y="1808143"/>
                  </a:lnTo>
                  <a:lnTo>
                    <a:pt x="485031" y="1824145"/>
                  </a:lnTo>
                  <a:lnTo>
                    <a:pt x="531341" y="1837262"/>
                  </a:lnTo>
                  <a:lnTo>
                    <a:pt x="583454" y="1847484"/>
                  </a:lnTo>
                  <a:lnTo>
                    <a:pt x="641679" y="1854799"/>
                  </a:lnTo>
                  <a:lnTo>
                    <a:pt x="706327" y="1859196"/>
                  </a:lnTo>
                  <a:lnTo>
                    <a:pt x="777709" y="1860664"/>
                  </a:lnTo>
                  <a:lnTo>
                    <a:pt x="850061" y="1859843"/>
                  </a:lnTo>
                  <a:lnTo>
                    <a:pt x="912828" y="1857580"/>
                  </a:lnTo>
                  <a:lnTo>
                    <a:pt x="967143" y="1854173"/>
                  </a:lnTo>
                  <a:lnTo>
                    <a:pt x="1014140" y="1849918"/>
                  </a:lnTo>
                  <a:lnTo>
                    <a:pt x="1054954" y="1845114"/>
                  </a:lnTo>
                  <a:lnTo>
                    <a:pt x="1122565" y="1835048"/>
                  </a:lnTo>
                  <a:lnTo>
                    <a:pt x="1122565" y="1501470"/>
                  </a:lnTo>
                  <a:lnTo>
                    <a:pt x="1080377" y="1506330"/>
                  </a:lnTo>
                  <a:lnTo>
                    <a:pt x="1047702" y="1508826"/>
                  </a:lnTo>
                  <a:lnTo>
                    <a:pt x="1019270" y="1509746"/>
                  </a:lnTo>
                  <a:lnTo>
                    <a:pt x="989812" y="1509877"/>
                  </a:lnTo>
                  <a:lnTo>
                    <a:pt x="929175" y="1506923"/>
                  </a:lnTo>
                  <a:lnTo>
                    <a:pt x="881927" y="1497967"/>
                  </a:lnTo>
                  <a:lnTo>
                    <a:pt x="846370" y="1482869"/>
                  </a:lnTo>
                  <a:lnTo>
                    <a:pt x="803533" y="1433679"/>
                  </a:lnTo>
                  <a:lnTo>
                    <a:pt x="787073" y="1358226"/>
                  </a:lnTo>
                  <a:lnTo>
                    <a:pt x="784487" y="1310298"/>
                  </a:lnTo>
                  <a:lnTo>
                    <a:pt x="783399" y="1255382"/>
                  </a:lnTo>
                  <a:lnTo>
                    <a:pt x="783399" y="763447"/>
                  </a:lnTo>
                  <a:lnTo>
                    <a:pt x="1125448" y="763447"/>
                  </a:lnTo>
                  <a:lnTo>
                    <a:pt x="1125448" y="424078"/>
                  </a:lnTo>
                  <a:lnTo>
                    <a:pt x="789025" y="424078"/>
                  </a:lnTo>
                  <a:lnTo>
                    <a:pt x="789025" y="0"/>
                  </a:lnTo>
                  <a:close/>
                </a:path>
              </a:pathLst>
            </a:custGeom>
            <a:solidFill>
              <a:schemeClr val="dk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5" name="Google Shape;55;p6"/>
            <p:cNvSpPr/>
            <p:nvPr/>
          </p:nvSpPr>
          <p:spPr>
            <a:xfrm>
              <a:off x="15222399" y="8511292"/>
              <a:ext cx="176547" cy="175508"/>
            </a:xfrm>
            <a:custGeom>
              <a:rect b="b" l="l" r="r" t="t"/>
              <a:pathLst>
                <a:path extrusionOk="0" h="1501775" w="1510665">
                  <a:moveTo>
                    <a:pt x="754989" y="0"/>
                  </a:moveTo>
                  <a:lnTo>
                    <a:pt x="698067" y="1261"/>
                  </a:lnTo>
                  <a:lnTo>
                    <a:pt x="643524" y="5016"/>
                  </a:lnTo>
                  <a:lnTo>
                    <a:pt x="591340" y="11222"/>
                  </a:lnTo>
                  <a:lnTo>
                    <a:pt x="541498" y="19835"/>
                  </a:lnTo>
                  <a:lnTo>
                    <a:pt x="493980" y="30813"/>
                  </a:lnTo>
                  <a:lnTo>
                    <a:pt x="448767" y="44113"/>
                  </a:lnTo>
                  <a:lnTo>
                    <a:pt x="405843" y="59690"/>
                  </a:lnTo>
                  <a:lnTo>
                    <a:pt x="365188" y="77503"/>
                  </a:lnTo>
                  <a:lnTo>
                    <a:pt x="326785" y="97508"/>
                  </a:lnTo>
                  <a:lnTo>
                    <a:pt x="290615" y="119662"/>
                  </a:lnTo>
                  <a:lnTo>
                    <a:pt x="256661" y="143922"/>
                  </a:lnTo>
                  <a:lnTo>
                    <a:pt x="224904" y="170244"/>
                  </a:lnTo>
                  <a:lnTo>
                    <a:pt x="195328" y="198586"/>
                  </a:lnTo>
                  <a:lnTo>
                    <a:pt x="167912" y="228904"/>
                  </a:lnTo>
                  <a:lnTo>
                    <a:pt x="142640" y="261156"/>
                  </a:lnTo>
                  <a:lnTo>
                    <a:pt x="119493" y="295298"/>
                  </a:lnTo>
                  <a:lnTo>
                    <a:pt x="98366" y="331462"/>
                  </a:lnTo>
                  <a:lnTo>
                    <a:pt x="79504" y="369080"/>
                  </a:lnTo>
                  <a:lnTo>
                    <a:pt x="62626" y="408634"/>
                  </a:lnTo>
                  <a:lnTo>
                    <a:pt x="47800" y="449906"/>
                  </a:lnTo>
                  <a:lnTo>
                    <a:pt x="35010" y="492853"/>
                  </a:lnTo>
                  <a:lnTo>
                    <a:pt x="24237" y="537431"/>
                  </a:lnTo>
                  <a:lnTo>
                    <a:pt x="15464" y="583597"/>
                  </a:lnTo>
                  <a:lnTo>
                    <a:pt x="8671" y="631309"/>
                  </a:lnTo>
                  <a:lnTo>
                    <a:pt x="3841" y="680523"/>
                  </a:lnTo>
                  <a:lnTo>
                    <a:pt x="957" y="731196"/>
                  </a:lnTo>
                  <a:lnTo>
                    <a:pt x="0" y="783285"/>
                  </a:lnTo>
                  <a:lnTo>
                    <a:pt x="1177" y="836479"/>
                  </a:lnTo>
                  <a:lnTo>
                    <a:pt x="4703" y="887704"/>
                  </a:lnTo>
                  <a:lnTo>
                    <a:pt x="10563" y="936951"/>
                  </a:lnTo>
                  <a:lnTo>
                    <a:pt x="18745" y="984211"/>
                  </a:lnTo>
                  <a:lnTo>
                    <a:pt x="29236" y="1029473"/>
                  </a:lnTo>
                  <a:lnTo>
                    <a:pt x="42025" y="1072727"/>
                  </a:lnTo>
                  <a:lnTo>
                    <a:pt x="57097" y="1113966"/>
                  </a:lnTo>
                  <a:lnTo>
                    <a:pt x="74441" y="1153178"/>
                  </a:lnTo>
                  <a:lnTo>
                    <a:pt x="94043" y="1190354"/>
                  </a:lnTo>
                  <a:lnTo>
                    <a:pt x="115892" y="1225485"/>
                  </a:lnTo>
                  <a:lnTo>
                    <a:pt x="139974" y="1258561"/>
                  </a:lnTo>
                  <a:lnTo>
                    <a:pt x="166277" y="1289573"/>
                  </a:lnTo>
                  <a:lnTo>
                    <a:pt x="194787" y="1318510"/>
                  </a:lnTo>
                  <a:lnTo>
                    <a:pt x="225494" y="1345364"/>
                  </a:lnTo>
                  <a:lnTo>
                    <a:pt x="258383" y="1370125"/>
                  </a:lnTo>
                  <a:lnTo>
                    <a:pt x="293442" y="1392782"/>
                  </a:lnTo>
                  <a:lnTo>
                    <a:pt x="330658" y="1413328"/>
                  </a:lnTo>
                  <a:lnTo>
                    <a:pt x="370020" y="1431751"/>
                  </a:lnTo>
                  <a:lnTo>
                    <a:pt x="411513" y="1448043"/>
                  </a:lnTo>
                  <a:lnTo>
                    <a:pt x="455126" y="1462194"/>
                  </a:lnTo>
                  <a:lnTo>
                    <a:pt x="500846" y="1474194"/>
                  </a:lnTo>
                  <a:lnTo>
                    <a:pt x="548659" y="1484033"/>
                  </a:lnTo>
                  <a:lnTo>
                    <a:pt x="598555" y="1491703"/>
                  </a:lnTo>
                  <a:lnTo>
                    <a:pt x="650519" y="1497193"/>
                  </a:lnTo>
                  <a:lnTo>
                    <a:pt x="704539" y="1500494"/>
                  </a:lnTo>
                  <a:lnTo>
                    <a:pt x="760602" y="1501597"/>
                  </a:lnTo>
                  <a:lnTo>
                    <a:pt x="812866" y="1500645"/>
                  </a:lnTo>
                  <a:lnTo>
                    <a:pt x="864499" y="1497757"/>
                  </a:lnTo>
                  <a:lnTo>
                    <a:pt x="915332" y="1492880"/>
                  </a:lnTo>
                  <a:lnTo>
                    <a:pt x="965196" y="1485964"/>
                  </a:lnTo>
                  <a:lnTo>
                    <a:pt x="1013925" y="1476956"/>
                  </a:lnTo>
                  <a:lnTo>
                    <a:pt x="1061348" y="1465807"/>
                  </a:lnTo>
                  <a:lnTo>
                    <a:pt x="1107298" y="1452465"/>
                  </a:lnTo>
                  <a:lnTo>
                    <a:pt x="1151607" y="1436878"/>
                  </a:lnTo>
                  <a:lnTo>
                    <a:pt x="1194106" y="1418995"/>
                  </a:lnTo>
                  <a:lnTo>
                    <a:pt x="1234627" y="1398765"/>
                  </a:lnTo>
                  <a:lnTo>
                    <a:pt x="1273001" y="1376137"/>
                  </a:lnTo>
                  <a:lnTo>
                    <a:pt x="1309060" y="1351059"/>
                  </a:lnTo>
                  <a:lnTo>
                    <a:pt x="1342636" y="1323481"/>
                  </a:lnTo>
                  <a:lnTo>
                    <a:pt x="1373561" y="1293351"/>
                  </a:lnTo>
                  <a:lnTo>
                    <a:pt x="1401666" y="1260617"/>
                  </a:lnTo>
                  <a:lnTo>
                    <a:pt x="1426782" y="1225229"/>
                  </a:lnTo>
                  <a:lnTo>
                    <a:pt x="1433742" y="1213154"/>
                  </a:lnTo>
                  <a:lnTo>
                    <a:pt x="763498" y="1213154"/>
                  </a:lnTo>
                  <a:lnTo>
                    <a:pt x="701140" y="1207825"/>
                  </a:lnTo>
                  <a:lnTo>
                    <a:pt x="649148" y="1192902"/>
                  </a:lnTo>
                  <a:lnTo>
                    <a:pt x="606581" y="1169988"/>
                  </a:lnTo>
                  <a:lnTo>
                    <a:pt x="572496" y="1140681"/>
                  </a:lnTo>
                  <a:lnTo>
                    <a:pt x="545950" y="1106583"/>
                  </a:lnTo>
                  <a:lnTo>
                    <a:pt x="526002" y="1069293"/>
                  </a:lnTo>
                  <a:lnTo>
                    <a:pt x="511708" y="1030413"/>
                  </a:lnTo>
                  <a:lnTo>
                    <a:pt x="502126" y="991542"/>
                  </a:lnTo>
                  <a:lnTo>
                    <a:pt x="493330" y="920230"/>
                  </a:lnTo>
                  <a:lnTo>
                    <a:pt x="492074" y="868159"/>
                  </a:lnTo>
                  <a:lnTo>
                    <a:pt x="1510055" y="868159"/>
                  </a:lnTo>
                  <a:lnTo>
                    <a:pt x="1509516" y="796801"/>
                  </a:lnTo>
                  <a:lnTo>
                    <a:pt x="1507764" y="731196"/>
                  </a:lnTo>
                  <a:lnTo>
                    <a:pt x="1504697" y="672070"/>
                  </a:lnTo>
                  <a:lnTo>
                    <a:pt x="1500079" y="617510"/>
                  </a:lnTo>
                  <a:lnTo>
                    <a:pt x="1495316" y="579704"/>
                  </a:lnTo>
                  <a:lnTo>
                    <a:pt x="497763" y="579704"/>
                  </a:lnTo>
                  <a:lnTo>
                    <a:pt x="500069" y="554915"/>
                  </a:lnTo>
                  <a:lnTo>
                    <a:pt x="511975" y="485679"/>
                  </a:lnTo>
                  <a:lnTo>
                    <a:pt x="523951" y="445916"/>
                  </a:lnTo>
                  <a:lnTo>
                    <a:pt x="541527" y="405845"/>
                  </a:lnTo>
                  <a:lnTo>
                    <a:pt x="565892" y="367809"/>
                  </a:lnTo>
                  <a:lnTo>
                    <a:pt x="598232" y="334148"/>
                  </a:lnTo>
                  <a:lnTo>
                    <a:pt x="639736" y="307206"/>
                  </a:lnTo>
                  <a:lnTo>
                    <a:pt x="691592" y="289323"/>
                  </a:lnTo>
                  <a:lnTo>
                    <a:pt x="754989" y="282841"/>
                  </a:lnTo>
                  <a:lnTo>
                    <a:pt x="1386240" y="282841"/>
                  </a:lnTo>
                  <a:lnTo>
                    <a:pt x="1371020" y="260068"/>
                  </a:lnTo>
                  <a:lnTo>
                    <a:pt x="1346757" y="228435"/>
                  </a:lnTo>
                  <a:lnTo>
                    <a:pt x="1320065" y="198215"/>
                  </a:lnTo>
                  <a:lnTo>
                    <a:pt x="1290792" y="169557"/>
                  </a:lnTo>
                  <a:lnTo>
                    <a:pt x="1258786" y="142610"/>
                  </a:lnTo>
                  <a:lnTo>
                    <a:pt x="1223895" y="117523"/>
                  </a:lnTo>
                  <a:lnTo>
                    <a:pt x="1185967" y="94445"/>
                  </a:lnTo>
                  <a:lnTo>
                    <a:pt x="1144851" y="73525"/>
                  </a:lnTo>
                  <a:lnTo>
                    <a:pt x="1100394" y="54911"/>
                  </a:lnTo>
                  <a:lnTo>
                    <a:pt x="1052444" y="38753"/>
                  </a:lnTo>
                  <a:lnTo>
                    <a:pt x="1000850" y="25198"/>
                  </a:lnTo>
                  <a:lnTo>
                    <a:pt x="945460" y="14397"/>
                  </a:lnTo>
                  <a:lnTo>
                    <a:pt x="886120" y="6498"/>
                  </a:lnTo>
                  <a:lnTo>
                    <a:pt x="822681" y="1649"/>
                  </a:lnTo>
                  <a:lnTo>
                    <a:pt x="754989" y="0"/>
                  </a:lnTo>
                  <a:close/>
                </a:path>
                <a:path extrusionOk="0" h="1501775" w="1510665">
                  <a:moveTo>
                    <a:pt x="1501647" y="1006678"/>
                  </a:moveTo>
                  <a:lnTo>
                    <a:pt x="1006589" y="1006678"/>
                  </a:lnTo>
                  <a:lnTo>
                    <a:pt x="997911" y="1053723"/>
                  </a:lnTo>
                  <a:lnTo>
                    <a:pt x="982559" y="1095031"/>
                  </a:lnTo>
                  <a:lnTo>
                    <a:pt x="960770" y="1130436"/>
                  </a:lnTo>
                  <a:lnTo>
                    <a:pt x="932778" y="1159775"/>
                  </a:lnTo>
                  <a:lnTo>
                    <a:pt x="898819" y="1182881"/>
                  </a:lnTo>
                  <a:lnTo>
                    <a:pt x="859129" y="1199589"/>
                  </a:lnTo>
                  <a:lnTo>
                    <a:pt x="813944" y="1209736"/>
                  </a:lnTo>
                  <a:lnTo>
                    <a:pt x="763498" y="1213154"/>
                  </a:lnTo>
                  <a:lnTo>
                    <a:pt x="1433742" y="1213154"/>
                  </a:lnTo>
                  <a:lnTo>
                    <a:pt x="1448742" y="1187135"/>
                  </a:lnTo>
                  <a:lnTo>
                    <a:pt x="1467376" y="1146284"/>
                  </a:lnTo>
                  <a:lnTo>
                    <a:pt x="1482518" y="1102625"/>
                  </a:lnTo>
                  <a:lnTo>
                    <a:pt x="1493998" y="1056107"/>
                  </a:lnTo>
                  <a:lnTo>
                    <a:pt x="1501647" y="1006678"/>
                  </a:lnTo>
                  <a:close/>
                </a:path>
                <a:path extrusionOk="0" h="1501775" w="1510665">
                  <a:moveTo>
                    <a:pt x="1386240" y="282841"/>
                  </a:moveTo>
                  <a:lnTo>
                    <a:pt x="754989" y="282841"/>
                  </a:lnTo>
                  <a:lnTo>
                    <a:pt x="818307" y="288939"/>
                  </a:lnTo>
                  <a:lnTo>
                    <a:pt x="869955" y="305841"/>
                  </a:lnTo>
                  <a:lnTo>
                    <a:pt x="911154" y="331462"/>
                  </a:lnTo>
                  <a:lnTo>
                    <a:pt x="943124" y="363716"/>
                  </a:lnTo>
                  <a:lnTo>
                    <a:pt x="967085" y="400516"/>
                  </a:lnTo>
                  <a:lnTo>
                    <a:pt x="984259" y="439777"/>
                  </a:lnTo>
                  <a:lnTo>
                    <a:pt x="995866" y="479412"/>
                  </a:lnTo>
                  <a:lnTo>
                    <a:pt x="1003125" y="517336"/>
                  </a:lnTo>
                  <a:lnTo>
                    <a:pt x="1009484" y="579704"/>
                  </a:lnTo>
                  <a:lnTo>
                    <a:pt x="1495316" y="579704"/>
                  </a:lnTo>
                  <a:lnTo>
                    <a:pt x="1485575" y="521025"/>
                  </a:lnTo>
                  <a:lnTo>
                    <a:pt x="1475350" y="477913"/>
                  </a:lnTo>
                  <a:lnTo>
                    <a:pt x="1462919" y="437428"/>
                  </a:lnTo>
                  <a:lnTo>
                    <a:pt x="1448111" y="398976"/>
                  </a:lnTo>
                  <a:lnTo>
                    <a:pt x="1430756" y="361962"/>
                  </a:lnTo>
                  <a:lnTo>
                    <a:pt x="1412868" y="326981"/>
                  </a:lnTo>
                  <a:lnTo>
                    <a:pt x="1393007" y="292967"/>
                  </a:lnTo>
                  <a:lnTo>
                    <a:pt x="1386240" y="282841"/>
                  </a:lnTo>
                  <a:close/>
                </a:path>
              </a:pathLst>
            </a:custGeom>
            <a:solidFill>
              <a:schemeClr val="dk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6" name="Google Shape;56;p6"/>
            <p:cNvSpPr/>
            <p:nvPr/>
          </p:nvSpPr>
          <p:spPr>
            <a:xfrm>
              <a:off x="15425933" y="8511292"/>
              <a:ext cx="176844" cy="175508"/>
            </a:xfrm>
            <a:custGeom>
              <a:rect b="b" l="l" r="r" t="t"/>
              <a:pathLst>
                <a:path extrusionOk="0" h="1501775" w="1513204">
                  <a:moveTo>
                    <a:pt x="791743" y="0"/>
                  </a:moveTo>
                  <a:lnTo>
                    <a:pt x="747482" y="788"/>
                  </a:lnTo>
                  <a:lnTo>
                    <a:pt x="703385" y="3192"/>
                  </a:lnTo>
                  <a:lnTo>
                    <a:pt x="659573" y="7265"/>
                  </a:lnTo>
                  <a:lnTo>
                    <a:pt x="616161" y="13062"/>
                  </a:lnTo>
                  <a:lnTo>
                    <a:pt x="573270" y="20640"/>
                  </a:lnTo>
                  <a:lnTo>
                    <a:pt x="531015" y="30053"/>
                  </a:lnTo>
                  <a:lnTo>
                    <a:pt x="489516" y="41356"/>
                  </a:lnTo>
                  <a:lnTo>
                    <a:pt x="448891" y="54604"/>
                  </a:lnTo>
                  <a:lnTo>
                    <a:pt x="409257" y="69853"/>
                  </a:lnTo>
                  <a:lnTo>
                    <a:pt x="370734" y="87157"/>
                  </a:lnTo>
                  <a:lnTo>
                    <a:pt x="333437" y="106573"/>
                  </a:lnTo>
                  <a:lnTo>
                    <a:pt x="297487" y="128154"/>
                  </a:lnTo>
                  <a:lnTo>
                    <a:pt x="263000" y="151956"/>
                  </a:lnTo>
                  <a:lnTo>
                    <a:pt x="230096" y="178035"/>
                  </a:lnTo>
                  <a:lnTo>
                    <a:pt x="198891" y="206445"/>
                  </a:lnTo>
                  <a:lnTo>
                    <a:pt x="169504" y="237241"/>
                  </a:lnTo>
                  <a:lnTo>
                    <a:pt x="142054" y="270479"/>
                  </a:lnTo>
                  <a:lnTo>
                    <a:pt x="116657" y="306214"/>
                  </a:lnTo>
                  <a:lnTo>
                    <a:pt x="93433" y="344501"/>
                  </a:lnTo>
                  <a:lnTo>
                    <a:pt x="72498" y="385396"/>
                  </a:lnTo>
                  <a:lnTo>
                    <a:pt x="53972" y="428952"/>
                  </a:lnTo>
                  <a:lnTo>
                    <a:pt x="37972" y="475226"/>
                  </a:lnTo>
                  <a:lnTo>
                    <a:pt x="24617" y="524272"/>
                  </a:lnTo>
                  <a:lnTo>
                    <a:pt x="14024" y="576146"/>
                  </a:lnTo>
                  <a:lnTo>
                    <a:pt x="6311" y="630904"/>
                  </a:lnTo>
                  <a:lnTo>
                    <a:pt x="1597" y="688599"/>
                  </a:lnTo>
                  <a:lnTo>
                    <a:pt x="0" y="749287"/>
                  </a:lnTo>
                  <a:lnTo>
                    <a:pt x="1407" y="805034"/>
                  </a:lnTo>
                  <a:lnTo>
                    <a:pt x="5581" y="858558"/>
                  </a:lnTo>
                  <a:lnTo>
                    <a:pt x="12449" y="909868"/>
                  </a:lnTo>
                  <a:lnTo>
                    <a:pt x="21939" y="958973"/>
                  </a:lnTo>
                  <a:lnTo>
                    <a:pt x="33979" y="1005883"/>
                  </a:lnTo>
                  <a:lnTo>
                    <a:pt x="48496" y="1050607"/>
                  </a:lnTo>
                  <a:lnTo>
                    <a:pt x="65417" y="1093155"/>
                  </a:lnTo>
                  <a:lnTo>
                    <a:pt x="84671" y="1133536"/>
                  </a:lnTo>
                  <a:lnTo>
                    <a:pt x="106186" y="1171759"/>
                  </a:lnTo>
                  <a:lnTo>
                    <a:pt x="129888" y="1207834"/>
                  </a:lnTo>
                  <a:lnTo>
                    <a:pt x="155705" y="1241770"/>
                  </a:lnTo>
                  <a:lnTo>
                    <a:pt x="183565" y="1273576"/>
                  </a:lnTo>
                  <a:lnTo>
                    <a:pt x="213396" y="1303262"/>
                  </a:lnTo>
                  <a:lnTo>
                    <a:pt x="245126" y="1330838"/>
                  </a:lnTo>
                  <a:lnTo>
                    <a:pt x="278681" y="1356312"/>
                  </a:lnTo>
                  <a:lnTo>
                    <a:pt x="313990" y="1379695"/>
                  </a:lnTo>
                  <a:lnTo>
                    <a:pt x="350980" y="1400994"/>
                  </a:lnTo>
                  <a:lnTo>
                    <a:pt x="389579" y="1420221"/>
                  </a:lnTo>
                  <a:lnTo>
                    <a:pt x="429715" y="1437384"/>
                  </a:lnTo>
                  <a:lnTo>
                    <a:pt x="471314" y="1452493"/>
                  </a:lnTo>
                  <a:lnTo>
                    <a:pt x="514306" y="1465557"/>
                  </a:lnTo>
                  <a:lnTo>
                    <a:pt x="558617" y="1476585"/>
                  </a:lnTo>
                  <a:lnTo>
                    <a:pt x="604175" y="1485587"/>
                  </a:lnTo>
                  <a:lnTo>
                    <a:pt x="650908" y="1492572"/>
                  </a:lnTo>
                  <a:lnTo>
                    <a:pt x="698744" y="1497550"/>
                  </a:lnTo>
                  <a:lnTo>
                    <a:pt x="747609" y="1500529"/>
                  </a:lnTo>
                  <a:lnTo>
                    <a:pt x="797432" y="1501521"/>
                  </a:lnTo>
                  <a:lnTo>
                    <a:pt x="852665" y="1500229"/>
                  </a:lnTo>
                  <a:lnTo>
                    <a:pt x="906222" y="1496387"/>
                  </a:lnTo>
                  <a:lnTo>
                    <a:pt x="958027" y="1490045"/>
                  </a:lnTo>
                  <a:lnTo>
                    <a:pt x="1008008" y="1481250"/>
                  </a:lnTo>
                  <a:lnTo>
                    <a:pt x="1056091" y="1470051"/>
                  </a:lnTo>
                  <a:lnTo>
                    <a:pt x="1102202" y="1456499"/>
                  </a:lnTo>
                  <a:lnTo>
                    <a:pt x="1146266" y="1440641"/>
                  </a:lnTo>
                  <a:lnTo>
                    <a:pt x="1188211" y="1422526"/>
                  </a:lnTo>
                  <a:lnTo>
                    <a:pt x="1227961" y="1402204"/>
                  </a:lnTo>
                  <a:lnTo>
                    <a:pt x="1265445" y="1379724"/>
                  </a:lnTo>
                  <a:lnTo>
                    <a:pt x="1300586" y="1355135"/>
                  </a:lnTo>
                  <a:lnTo>
                    <a:pt x="1333313" y="1328484"/>
                  </a:lnTo>
                  <a:lnTo>
                    <a:pt x="1363550" y="1299823"/>
                  </a:lnTo>
                  <a:lnTo>
                    <a:pt x="1391225" y="1269199"/>
                  </a:lnTo>
                  <a:lnTo>
                    <a:pt x="1416262" y="1236661"/>
                  </a:lnTo>
                  <a:lnTo>
                    <a:pt x="1438589" y="1202258"/>
                  </a:lnTo>
                  <a:lnTo>
                    <a:pt x="1458131" y="1166040"/>
                  </a:lnTo>
                  <a:lnTo>
                    <a:pt x="1474815" y="1128055"/>
                  </a:lnTo>
                  <a:lnTo>
                    <a:pt x="1488566" y="1088353"/>
                  </a:lnTo>
                  <a:lnTo>
                    <a:pt x="1499312" y="1046982"/>
                  </a:lnTo>
                  <a:lnTo>
                    <a:pt x="1506977" y="1003991"/>
                  </a:lnTo>
                  <a:lnTo>
                    <a:pt x="1511489" y="959429"/>
                  </a:lnTo>
                  <a:lnTo>
                    <a:pt x="1512773" y="913345"/>
                  </a:lnTo>
                  <a:lnTo>
                    <a:pt x="975525" y="913345"/>
                  </a:lnTo>
                  <a:lnTo>
                    <a:pt x="974889" y="951528"/>
                  </a:lnTo>
                  <a:lnTo>
                    <a:pt x="972112" y="993069"/>
                  </a:lnTo>
                  <a:lnTo>
                    <a:pt x="965890" y="1035871"/>
                  </a:lnTo>
                  <a:lnTo>
                    <a:pt x="954921" y="1077838"/>
                  </a:lnTo>
                  <a:lnTo>
                    <a:pt x="937899" y="1116875"/>
                  </a:lnTo>
                  <a:lnTo>
                    <a:pt x="913522" y="1150886"/>
                  </a:lnTo>
                  <a:lnTo>
                    <a:pt x="880486" y="1177775"/>
                  </a:lnTo>
                  <a:lnTo>
                    <a:pt x="837487" y="1195445"/>
                  </a:lnTo>
                  <a:lnTo>
                    <a:pt x="783221" y="1201801"/>
                  </a:lnTo>
                  <a:lnTo>
                    <a:pt x="750703" y="1199917"/>
                  </a:lnTo>
                  <a:lnTo>
                    <a:pt x="690522" y="1182787"/>
                  </a:lnTo>
                  <a:lnTo>
                    <a:pt x="638455" y="1143265"/>
                  </a:lnTo>
                  <a:lnTo>
                    <a:pt x="596471" y="1075856"/>
                  </a:lnTo>
                  <a:lnTo>
                    <a:pt x="579876" y="1029978"/>
                  </a:lnTo>
                  <a:lnTo>
                    <a:pt x="566541" y="975069"/>
                  </a:lnTo>
                  <a:lnTo>
                    <a:pt x="556710" y="910441"/>
                  </a:lnTo>
                  <a:lnTo>
                    <a:pt x="550632" y="835410"/>
                  </a:lnTo>
                  <a:lnTo>
                    <a:pt x="548551" y="749287"/>
                  </a:lnTo>
                  <a:lnTo>
                    <a:pt x="549402" y="692832"/>
                  </a:lnTo>
                  <a:lnTo>
                    <a:pt x="552146" y="638587"/>
                  </a:lnTo>
                  <a:lnTo>
                    <a:pt x="557069" y="586953"/>
                  </a:lnTo>
                  <a:lnTo>
                    <a:pt x="564455" y="538331"/>
                  </a:lnTo>
                  <a:lnTo>
                    <a:pt x="574592" y="493123"/>
                  </a:lnTo>
                  <a:lnTo>
                    <a:pt x="587763" y="451730"/>
                  </a:lnTo>
                  <a:lnTo>
                    <a:pt x="604254" y="414554"/>
                  </a:lnTo>
                  <a:lnTo>
                    <a:pt x="624352" y="381996"/>
                  </a:lnTo>
                  <a:lnTo>
                    <a:pt x="676507" y="332340"/>
                  </a:lnTo>
                  <a:lnTo>
                    <a:pt x="746513" y="305973"/>
                  </a:lnTo>
                  <a:lnTo>
                    <a:pt x="788923" y="302526"/>
                  </a:lnTo>
                  <a:lnTo>
                    <a:pt x="836865" y="307527"/>
                  </a:lnTo>
                  <a:lnTo>
                    <a:pt x="877013" y="321842"/>
                  </a:lnTo>
                  <a:lnTo>
                    <a:pt x="909799" y="344444"/>
                  </a:lnTo>
                  <a:lnTo>
                    <a:pt x="935655" y="374302"/>
                  </a:lnTo>
                  <a:lnTo>
                    <a:pt x="955013" y="410388"/>
                  </a:lnTo>
                  <a:lnTo>
                    <a:pt x="968305" y="451672"/>
                  </a:lnTo>
                  <a:lnTo>
                    <a:pt x="975963" y="497125"/>
                  </a:lnTo>
                  <a:lnTo>
                    <a:pt x="978420" y="545719"/>
                  </a:lnTo>
                  <a:lnTo>
                    <a:pt x="1504264" y="545719"/>
                  </a:lnTo>
                  <a:lnTo>
                    <a:pt x="1497364" y="475948"/>
                  </a:lnTo>
                  <a:lnTo>
                    <a:pt x="1490057" y="435713"/>
                  </a:lnTo>
                  <a:lnTo>
                    <a:pt x="1478540" y="392661"/>
                  </a:lnTo>
                  <a:lnTo>
                    <a:pt x="1461587" y="347356"/>
                  </a:lnTo>
                  <a:lnTo>
                    <a:pt x="1437970" y="300359"/>
                  </a:lnTo>
                  <a:lnTo>
                    <a:pt x="1406461" y="252234"/>
                  </a:lnTo>
                  <a:lnTo>
                    <a:pt x="1365834" y="203542"/>
                  </a:lnTo>
                  <a:lnTo>
                    <a:pt x="1326409" y="165088"/>
                  </a:lnTo>
                  <a:lnTo>
                    <a:pt x="1284214" y="131709"/>
                  </a:lnTo>
                  <a:lnTo>
                    <a:pt x="1239789" y="103056"/>
                  </a:lnTo>
                  <a:lnTo>
                    <a:pt x="1193674" y="78781"/>
                  </a:lnTo>
                  <a:lnTo>
                    <a:pt x="1146410" y="58538"/>
                  </a:lnTo>
                  <a:lnTo>
                    <a:pt x="1098537" y="41979"/>
                  </a:lnTo>
                  <a:lnTo>
                    <a:pt x="1050594" y="28756"/>
                  </a:lnTo>
                  <a:lnTo>
                    <a:pt x="1003123" y="18520"/>
                  </a:lnTo>
                  <a:lnTo>
                    <a:pt x="956663" y="10926"/>
                  </a:lnTo>
                  <a:lnTo>
                    <a:pt x="911755" y="5624"/>
                  </a:lnTo>
                  <a:lnTo>
                    <a:pt x="868939" y="2268"/>
                  </a:lnTo>
                  <a:lnTo>
                    <a:pt x="828755" y="509"/>
                  </a:lnTo>
                  <a:lnTo>
                    <a:pt x="791743" y="0"/>
                  </a:lnTo>
                  <a:close/>
                </a:path>
              </a:pathLst>
            </a:custGeom>
            <a:solidFill>
              <a:schemeClr val="dk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 name="Google Shape;57;p6"/>
            <p:cNvSpPr/>
            <p:nvPr/>
          </p:nvSpPr>
          <p:spPr>
            <a:xfrm>
              <a:off x="15618966" y="8448213"/>
              <a:ext cx="177512" cy="238587"/>
            </a:xfrm>
            <a:custGeom>
              <a:rect b="b" l="l" r="r" t="t"/>
              <a:pathLst>
                <a:path extrusionOk="0" h="2041525" w="1518919">
                  <a:moveTo>
                    <a:pt x="537070" y="0"/>
                  </a:moveTo>
                  <a:lnTo>
                    <a:pt x="0" y="0"/>
                  </a:lnTo>
                  <a:lnTo>
                    <a:pt x="0" y="2041525"/>
                  </a:lnTo>
                  <a:lnTo>
                    <a:pt x="531545" y="2041525"/>
                  </a:lnTo>
                  <a:lnTo>
                    <a:pt x="531658" y="1331811"/>
                  </a:lnTo>
                  <a:lnTo>
                    <a:pt x="532449" y="1270577"/>
                  </a:lnTo>
                  <a:lnTo>
                    <a:pt x="534596" y="1215862"/>
                  </a:lnTo>
                  <a:lnTo>
                    <a:pt x="538776" y="1167524"/>
                  </a:lnTo>
                  <a:lnTo>
                    <a:pt x="545668" y="1125423"/>
                  </a:lnTo>
                  <a:lnTo>
                    <a:pt x="566503" y="1061420"/>
                  </a:lnTo>
                  <a:lnTo>
                    <a:pt x="586159" y="1023732"/>
                  </a:lnTo>
                  <a:lnTo>
                    <a:pt x="614417" y="987530"/>
                  </a:lnTo>
                  <a:lnTo>
                    <a:pt x="653109" y="956772"/>
                  </a:lnTo>
                  <a:lnTo>
                    <a:pt x="704068" y="935415"/>
                  </a:lnTo>
                  <a:lnTo>
                    <a:pt x="769124" y="927417"/>
                  </a:lnTo>
                  <a:lnTo>
                    <a:pt x="823946" y="932909"/>
                  </a:lnTo>
                  <a:lnTo>
                    <a:pt x="868830" y="948347"/>
                  </a:lnTo>
                  <a:lnTo>
                    <a:pt x="904771" y="972176"/>
                  </a:lnTo>
                  <a:lnTo>
                    <a:pt x="932761" y="1002840"/>
                  </a:lnTo>
                  <a:lnTo>
                    <a:pt x="953796" y="1038782"/>
                  </a:lnTo>
                  <a:lnTo>
                    <a:pt x="968868" y="1078447"/>
                  </a:lnTo>
                  <a:lnTo>
                    <a:pt x="978971" y="1120278"/>
                  </a:lnTo>
                  <a:lnTo>
                    <a:pt x="985099" y="1162720"/>
                  </a:lnTo>
                  <a:lnTo>
                    <a:pt x="988246" y="1204218"/>
                  </a:lnTo>
                  <a:lnTo>
                    <a:pt x="989405" y="1243214"/>
                  </a:lnTo>
                  <a:lnTo>
                    <a:pt x="989571" y="1278153"/>
                  </a:lnTo>
                  <a:lnTo>
                    <a:pt x="989571" y="2041525"/>
                  </a:lnTo>
                  <a:lnTo>
                    <a:pt x="1518475" y="2041525"/>
                  </a:lnTo>
                  <a:lnTo>
                    <a:pt x="1518369" y="1162974"/>
                  </a:lnTo>
                  <a:lnTo>
                    <a:pt x="1517625" y="1112078"/>
                  </a:lnTo>
                  <a:lnTo>
                    <a:pt x="1515606" y="1063157"/>
                  </a:lnTo>
                  <a:lnTo>
                    <a:pt x="1511675" y="1016148"/>
                  </a:lnTo>
                  <a:lnTo>
                    <a:pt x="1505194" y="970985"/>
                  </a:lnTo>
                  <a:lnTo>
                    <a:pt x="1495526" y="927606"/>
                  </a:lnTo>
                  <a:lnTo>
                    <a:pt x="1482032" y="885945"/>
                  </a:lnTo>
                  <a:lnTo>
                    <a:pt x="1464077" y="845938"/>
                  </a:lnTo>
                  <a:lnTo>
                    <a:pt x="1441021" y="807522"/>
                  </a:lnTo>
                  <a:lnTo>
                    <a:pt x="1412228" y="770631"/>
                  </a:lnTo>
                  <a:lnTo>
                    <a:pt x="1377061" y="735203"/>
                  </a:lnTo>
                  <a:lnTo>
                    <a:pt x="1337502" y="701957"/>
                  </a:lnTo>
                  <a:lnTo>
                    <a:pt x="1296297" y="673671"/>
                  </a:lnTo>
                  <a:lnTo>
                    <a:pt x="1253677" y="650064"/>
                  </a:lnTo>
                  <a:lnTo>
                    <a:pt x="1209872" y="630857"/>
                  </a:lnTo>
                  <a:lnTo>
                    <a:pt x="1165113" y="615769"/>
                  </a:lnTo>
                  <a:lnTo>
                    <a:pt x="1119631" y="604521"/>
                  </a:lnTo>
                  <a:lnTo>
                    <a:pt x="1073656" y="596834"/>
                  </a:lnTo>
                  <a:lnTo>
                    <a:pt x="1027419" y="592426"/>
                  </a:lnTo>
                  <a:lnTo>
                    <a:pt x="981151" y="591019"/>
                  </a:lnTo>
                  <a:lnTo>
                    <a:pt x="907719" y="594718"/>
                  </a:lnTo>
                  <a:lnTo>
                    <a:pt x="841598" y="604999"/>
                  </a:lnTo>
                  <a:lnTo>
                    <a:pt x="782464" y="620640"/>
                  </a:lnTo>
                  <a:lnTo>
                    <a:pt x="729994" y="640421"/>
                  </a:lnTo>
                  <a:lnTo>
                    <a:pt x="683868" y="663117"/>
                  </a:lnTo>
                  <a:lnTo>
                    <a:pt x="643760" y="687509"/>
                  </a:lnTo>
                  <a:lnTo>
                    <a:pt x="609349" y="712373"/>
                  </a:lnTo>
                  <a:lnTo>
                    <a:pt x="556327" y="758632"/>
                  </a:lnTo>
                  <a:lnTo>
                    <a:pt x="537070" y="777582"/>
                  </a:lnTo>
                  <a:lnTo>
                    <a:pt x="537070" y="0"/>
                  </a:lnTo>
                  <a:close/>
                </a:path>
              </a:pathLst>
            </a:custGeom>
            <a:solidFill>
              <a:schemeClr val="dk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3652" r:id="rId1"/>
    <p:sldLayoutId id="2147483653" r:id="rId2"/>
    <p:sldLayoutId id="2147483654" r:id="rId3"/>
    <p:sldLayoutId id="2147483655" r:id="rId4"/>
    <p:sldLayoutId id="2147483656" r:id="rId5"/>
    <p:sldLayoutId id="2147483657" r:id="rId6"/>
    <p:sldLayoutId id="2147483658" r:id="rId7"/>
    <p:sldLayoutId id="2147483659" r:id="rId8"/>
    <p:sldLayoutId id="2147483660" r:id="rId9"/>
    <p:sldLayoutId id="2147483661" r:id="rId10"/>
    <p:sldLayoutId id="2147483662" r:id="rId11"/>
    <p:sldLayoutId id="2147483663" r:id="rId12"/>
    <p:sldLayoutId id="2147483664" r:id="rId13"/>
    <p:sldLayoutId id="2147483665" r:id="rId14"/>
    <p:sldLayoutId id="2147483666" r:id="rId15"/>
    <p:sldLayoutId id="2147483667" r:id="rId16"/>
    <p:sldLayoutId id="2147483668" r:id="rId17"/>
    <p:sldLayoutId id="2147483669" r:id="rId18"/>
    <p:sldLayoutId id="2147483670" r:id="rId19"/>
    <p:sldLayoutId id="2147483671" r:id="rId20"/>
    <p:sldLayoutId id="2147483672" r:id="rId21"/>
    <p:sldLayoutId id="2147483673" r:id="rId22"/>
    <p:sldLayoutId id="2147483674" r:id="rId23"/>
    <p:sldLayoutId id="2147483675" r:id="rId24"/>
    <p:sldLayoutId id="2147483676" r:id="rId25"/>
    <p:sldLayoutId id="2147483677" r:id="rId26"/>
    <p:sldLayoutId id="2147483678" r:id="rId27"/>
    <p:sldLayoutId id="2147483679" r:id="rId28"/>
    <p:sldLayoutId id="2147483680" r:id="rId29"/>
    <p:sldLayoutId id="2147483681" r:id="rId30"/>
    <p:sldLayoutId id="2147483682" r:id="rId31"/>
    <p:sldLayoutId id="2147483683" r:id="rId32"/>
    <p:sldLayoutId id="2147483684" r:id="rId33"/>
    <p:sldLayoutId id="2147483685" r:id="rId34"/>
    <p:sldLayoutId id="2147483686" r:id="rId35"/>
    <p:sldLayoutId id="2147483687" r:id="rId36"/>
    <p:sldLayoutId id="2147483688" r:id="rId37"/>
    <p:sldLayoutId id="2147483689" r:id="rId38"/>
    <p:sldLayoutId id="2147483690" r:id="rId39"/>
    <p:sldLayoutId id="2147483691" r:id="rId40"/>
    <p:sldLayoutId id="2147483692" r:id="rId41"/>
    <p:sldLayoutId id="2147483693" r:id="rId42"/>
    <p:sldLayoutId id="2147483694" r:id="rId43"/>
    <p:sldLayoutId id="2147483695" r:id="rId44"/>
    <p:sldLayoutId id="2147483696" r:id="rId45"/>
    <p:sldLayoutId id="2147483697" r:id="rId46"/>
    <p:sldLayoutId id="2147483698" r:id="rId47"/>
    <p:sldLayoutId id="2147483699" r:id="rId48"/>
    <p:sldLayoutId id="2147483700" r:id="rId49"/>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320">
          <p15:clr>
            <a:srgbClr val="F26B43"/>
          </p15:clr>
        </p15:guide>
        <p15:guide id="2" pos="944">
          <p15:clr>
            <a:srgbClr val="F26B43"/>
          </p15:clr>
        </p15:guide>
        <p15:guide id="3" pos="1136">
          <p15:clr>
            <a:srgbClr val="F26B43"/>
          </p15:clr>
        </p15:guide>
        <p15:guide id="4" pos="1760">
          <p15:clr>
            <a:srgbClr val="F26B43"/>
          </p15:clr>
        </p15:guide>
        <p15:guide id="5" pos="1952">
          <p15:clr>
            <a:srgbClr val="F26B43"/>
          </p15:clr>
        </p15:guide>
        <p15:guide id="6" pos="2576">
          <p15:clr>
            <a:srgbClr val="F26B43"/>
          </p15:clr>
        </p15:guide>
        <p15:guide id="7" pos="2768">
          <p15:clr>
            <a:srgbClr val="F26B43"/>
          </p15:clr>
        </p15:guide>
        <p15:guide id="8" pos="3392">
          <p15:clr>
            <a:srgbClr val="F26B43"/>
          </p15:clr>
        </p15:guide>
        <p15:guide id="9" pos="3584">
          <p15:clr>
            <a:srgbClr val="F26B43"/>
          </p15:clr>
        </p15:guide>
        <p15:guide id="10" pos="4208">
          <p15:clr>
            <a:srgbClr val="F26B43"/>
          </p15:clr>
        </p15:guide>
        <p15:guide id="11" pos="4400">
          <p15:clr>
            <a:srgbClr val="F26B43"/>
          </p15:clr>
        </p15:guide>
        <p15:guide id="12" pos="5024">
          <p15:clr>
            <a:srgbClr val="F26B43"/>
          </p15:clr>
        </p15:guide>
        <p15:guide id="13" pos="5216">
          <p15:clr>
            <a:srgbClr val="F26B43"/>
          </p15:clr>
        </p15:guide>
        <p15:guide id="14" pos="6032">
          <p15:clr>
            <a:srgbClr val="F26B43"/>
          </p15:clr>
        </p15:guide>
        <p15:guide id="15" pos="5840">
          <p15:clr>
            <a:srgbClr val="F26B43"/>
          </p15:clr>
        </p15:guide>
        <p15:guide id="16" pos="7472">
          <p15:clr>
            <a:srgbClr val="F26B43"/>
          </p15:clr>
        </p15:guide>
        <p15:guide id="17" pos="7664">
          <p15:clr>
            <a:srgbClr val="F26B43"/>
          </p15:clr>
        </p15:guide>
        <p15:guide id="18" pos="6848">
          <p15:clr>
            <a:srgbClr val="F26B43"/>
          </p15:clr>
        </p15:guide>
        <p15:guide id="19" pos="6656">
          <p15:clr>
            <a:srgbClr val="F26B43"/>
          </p15:clr>
        </p15:guide>
        <p15:guide id="20" pos="8480">
          <p15:clr>
            <a:srgbClr val="F26B43"/>
          </p15:clr>
        </p15:guide>
        <p15:guide id="21" pos="8288">
          <p15:clr>
            <a:srgbClr val="F26B43"/>
          </p15:clr>
        </p15:guide>
        <p15:guide id="22" pos="9104">
          <p15:clr>
            <a:srgbClr val="F26B43"/>
          </p15:clr>
        </p15:guide>
        <p15:guide id="23" pos="9296">
          <p15:clr>
            <a:srgbClr val="F26B43"/>
          </p15:clr>
        </p15:guide>
        <p15:guide id="24" pos="9920">
          <p15:clr>
            <a:srgbClr val="F26B43"/>
          </p15:clr>
        </p15:guide>
        <p15:guide id="25" orient="horz" pos="5328">
          <p15:clr>
            <a:srgbClr val="F26B43"/>
          </p15:clr>
        </p15:guide>
        <p15:guide id="26" orient="horz" pos="192">
          <p15:clr>
            <a:srgbClr val="F26B43"/>
          </p15:clr>
        </p15:guide>
        <p15:guide id="27" orient="horz" pos="5136">
          <p15:clr>
            <a:srgbClr val="F26B43"/>
          </p15:clr>
        </p15:guide>
        <p15:guide id="28" orient="horz" pos="1008">
          <p15:clr>
            <a:srgbClr val="F26B43"/>
          </p15:clr>
        </p15:guide>
        <p15:guide id="29" orient="horz" pos="1200">
          <p15:clr>
            <a:srgbClr val="F26B43"/>
          </p15:clr>
        </p15:guide>
        <p15:guide id="30" orient="horz" pos="1392">
          <p15:clr>
            <a:srgbClr val="F26B43"/>
          </p15:clr>
        </p15:guide>
        <p15:guide id="31" orient="horz" pos="5520">
          <p15:clr>
            <a:srgbClr val="F26B43"/>
          </p15:clr>
        </p15:guide>
        <p15:guide id="32" orient="horz" pos="1584">
          <p15:clr>
            <a:srgbClr val="F26B43"/>
          </p15:clr>
        </p15:guide>
        <p15:guide id="33" orient="horz" pos="1776">
          <p15:clr>
            <a:srgbClr val="F26B43"/>
          </p15:clr>
        </p15:guide>
        <p15:guide id="34" orient="horz" pos="1968">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4.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2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2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23.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2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2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3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 Id="rId3" Type="http://schemas.openxmlformats.org/officeDocument/2006/relationships/image" Target="../media/image25.png"/><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 Id="rId3" Type="http://schemas.openxmlformats.org/officeDocument/2006/relationships/image" Target="../media/image30.png"/><Relationship Id="rId4" Type="http://schemas.openxmlformats.org/officeDocument/2006/relationships/image" Target="../media/image29.png"/><Relationship Id="rId5" Type="http://schemas.openxmlformats.org/officeDocument/2006/relationships/image" Target="../media/image3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image" Target="../media/image3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 Id="rId3" Type="http://schemas.openxmlformats.org/officeDocument/2006/relationships/image" Target="../media/image33.png"/><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7.png"/><Relationship Id="rId4" Type="http://schemas.openxmlformats.org/officeDocument/2006/relationships/image" Target="../media/image1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 Id="rId3" Type="http://schemas.openxmlformats.org/officeDocument/2006/relationships/image" Target="../media/image40.png"/><Relationship Id="rId4" Type="http://schemas.openxmlformats.org/officeDocument/2006/relationships/image" Target="../media/image37.png"/><Relationship Id="rId5" Type="http://schemas.openxmlformats.org/officeDocument/2006/relationships/image" Target="../media/image31.png"/><Relationship Id="rId6" Type="http://schemas.openxmlformats.org/officeDocument/2006/relationships/image" Target="../media/image3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image" Target="../media/image34.png"/><Relationship Id="rId4" Type="http://schemas.openxmlformats.org/officeDocument/2006/relationships/image" Target="../media/image39.png"/><Relationship Id="rId5" Type="http://schemas.openxmlformats.org/officeDocument/2006/relationships/image" Target="../media/image41.png"/><Relationship Id="rId6" Type="http://schemas.openxmlformats.org/officeDocument/2006/relationships/image" Target="../media/image46.png"/><Relationship Id="rId7" Type="http://schemas.openxmlformats.org/officeDocument/2006/relationships/image" Target="../media/image4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 Id="rId3" Type="http://schemas.openxmlformats.org/officeDocument/2006/relationships/image" Target="../media/image34.png"/><Relationship Id="rId4" Type="http://schemas.openxmlformats.org/officeDocument/2006/relationships/image" Target="../media/image42.png"/><Relationship Id="rId5" Type="http://schemas.openxmlformats.org/officeDocument/2006/relationships/image" Target="../media/image49.png"/><Relationship Id="rId6" Type="http://schemas.openxmlformats.org/officeDocument/2006/relationships/image" Target="../media/image44.png"/><Relationship Id="rId7" Type="http://schemas.openxmlformats.org/officeDocument/2006/relationships/image" Target="../media/image45.png"/><Relationship Id="rId8" Type="http://schemas.openxmlformats.org/officeDocument/2006/relationships/image" Target="../media/image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 Id="rId3" Type="http://schemas.openxmlformats.org/officeDocument/2006/relationships/image" Target="../media/image34.png"/><Relationship Id="rId4" Type="http://schemas.openxmlformats.org/officeDocument/2006/relationships/image" Target="../media/image47.png"/><Relationship Id="rId5" Type="http://schemas.openxmlformats.org/officeDocument/2006/relationships/image" Target="../media/image5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 Id="rId3" Type="http://schemas.openxmlformats.org/officeDocument/2006/relationships/image" Target="../media/image34.png"/><Relationship Id="rId4" Type="http://schemas.openxmlformats.org/officeDocument/2006/relationships/image" Target="../media/image51.png"/><Relationship Id="rId5" Type="http://schemas.openxmlformats.org/officeDocument/2006/relationships/image" Target="../media/image54.png"/><Relationship Id="rId6" Type="http://schemas.openxmlformats.org/officeDocument/2006/relationships/image" Target="../media/image48.png"/><Relationship Id="rId7" Type="http://schemas.openxmlformats.org/officeDocument/2006/relationships/image" Target="../media/image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 Id="rId3" Type="http://schemas.openxmlformats.org/officeDocument/2006/relationships/image" Target="../media/image34.png"/><Relationship Id="rId4" Type="http://schemas.openxmlformats.org/officeDocument/2006/relationships/image" Target="../media/image53.png"/><Relationship Id="rId5" Type="http://schemas.openxmlformats.org/officeDocument/2006/relationships/image" Target="../media/image5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26.xml"/><Relationship Id="rId3" Type="http://schemas.openxmlformats.org/officeDocument/2006/relationships/image" Target="../media/image3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3.jpg"/><Relationship Id="rId4" Type="http://schemas.openxmlformats.org/officeDocument/2006/relationships/image" Target="../media/image16.jpg"/><Relationship Id="rId5"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2.jp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1.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5.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13.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20.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17.pn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4" name="Shape 974"/>
        <p:cNvGrpSpPr/>
        <p:nvPr/>
      </p:nvGrpSpPr>
      <p:grpSpPr>
        <a:xfrm>
          <a:off x="0" y="0"/>
          <a:ext cx="0" cy="0"/>
          <a:chOff x="0" y="0"/>
          <a:chExt cx="0" cy="0"/>
        </a:xfrm>
      </p:grpSpPr>
      <p:sp>
        <p:nvSpPr>
          <p:cNvPr id="975" name="Google Shape;975;p56"/>
          <p:cNvSpPr txBox="1"/>
          <p:nvPr>
            <p:ph type="title"/>
          </p:nvPr>
        </p:nvSpPr>
        <p:spPr>
          <a:xfrm>
            <a:off x="1285875" y="254175"/>
            <a:ext cx="15203700" cy="3118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6600"/>
              <a:buFont typeface="Arial"/>
              <a:buNone/>
            </a:pPr>
            <a:r>
              <a:rPr lang="en-US" sz="4500">
                <a:solidFill>
                  <a:schemeClr val="dk1"/>
                </a:solidFill>
              </a:rPr>
              <a:t>Formation evaluation and characterization of shale-gas reservoirs by means of core and wire-line data integration</a:t>
            </a:r>
            <a:endParaRPr sz="7500">
              <a:solidFill>
                <a:schemeClr val="dk1"/>
              </a:solidFill>
            </a:endParaRPr>
          </a:p>
          <a:p>
            <a:pPr indent="0" lvl="0" marL="0" rtl="0" algn="l">
              <a:lnSpc>
                <a:spcPct val="90000"/>
              </a:lnSpc>
              <a:spcBef>
                <a:spcPts val="0"/>
              </a:spcBef>
              <a:spcAft>
                <a:spcPts val="0"/>
              </a:spcAft>
              <a:buClr>
                <a:schemeClr val="lt1"/>
              </a:buClr>
              <a:buSzPts val="6600"/>
              <a:buFont typeface="Arial"/>
              <a:buNone/>
            </a:pPr>
            <a:r>
              <a:t/>
            </a:r>
            <a:endParaRPr/>
          </a:p>
        </p:txBody>
      </p:sp>
      <p:sp>
        <p:nvSpPr>
          <p:cNvPr id="976" name="Google Shape;976;p56"/>
          <p:cNvSpPr txBox="1"/>
          <p:nvPr/>
        </p:nvSpPr>
        <p:spPr>
          <a:xfrm>
            <a:off x="8280400" y="-521732"/>
            <a:ext cx="6172200" cy="369332"/>
          </a:xfrm>
          <a:prstGeom prst="rect">
            <a:avLst/>
          </a:prstGeom>
          <a:solidFill>
            <a:srgbClr val="FF0000"/>
          </a:solidFill>
          <a:ln cap="flat" cmpd="sng" w="9525">
            <a:solidFill>
              <a:srgbClr val="FFFFFF"/>
            </a:solidFill>
            <a:prstDash val="lgDash"/>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Do </a:t>
            </a:r>
            <a:r>
              <a:rPr b="1" lang="en-US" sz="1800" u="sng">
                <a:solidFill>
                  <a:srgbClr val="FFFFFF"/>
                </a:solidFill>
                <a:latin typeface="Arial"/>
                <a:ea typeface="Arial"/>
                <a:cs typeface="Arial"/>
                <a:sym typeface="Arial"/>
              </a:rPr>
              <a:t>not</a:t>
            </a:r>
            <a:r>
              <a:rPr lang="en-US" sz="1800">
                <a:solidFill>
                  <a:srgbClr val="FFFFFF"/>
                </a:solidFill>
                <a:latin typeface="Arial"/>
                <a:ea typeface="Arial"/>
                <a:cs typeface="Arial"/>
                <a:sym typeface="Arial"/>
              </a:rPr>
              <a:t> adjust the width of this textbox, just type within it  </a:t>
            </a:r>
            <a:endParaRPr sz="1800">
              <a:solidFill>
                <a:srgbClr val="FFFFFF"/>
              </a:solidFill>
              <a:latin typeface="Arial"/>
              <a:ea typeface="Arial"/>
              <a:cs typeface="Arial"/>
              <a:sym typeface="Arial"/>
            </a:endParaRPr>
          </a:p>
        </p:txBody>
      </p:sp>
      <p:pic>
        <p:nvPicPr>
          <p:cNvPr id="977" name="Google Shape;977;p56"/>
          <p:cNvPicPr preferRelativeResize="0"/>
          <p:nvPr/>
        </p:nvPicPr>
        <p:blipFill>
          <a:blip r:embed="rId3">
            <a:alphaModFix/>
          </a:blip>
          <a:stretch>
            <a:fillRect/>
          </a:stretch>
        </p:blipFill>
        <p:spPr>
          <a:xfrm>
            <a:off x="1482200" y="3779550"/>
            <a:ext cx="8262376" cy="4983450"/>
          </a:xfrm>
          <a:prstGeom prst="rect">
            <a:avLst/>
          </a:prstGeom>
          <a:noFill/>
          <a:ln>
            <a:noFill/>
          </a:ln>
        </p:spPr>
      </p:pic>
      <p:sp>
        <p:nvSpPr>
          <p:cNvPr id="978" name="Google Shape;978;p56"/>
          <p:cNvSpPr txBox="1"/>
          <p:nvPr/>
        </p:nvSpPr>
        <p:spPr>
          <a:xfrm>
            <a:off x="10655675" y="4951800"/>
            <a:ext cx="5309400" cy="32016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b="1" lang="en-US" sz="2800"/>
              <a:t>Team 4</a:t>
            </a:r>
            <a:endParaRPr b="1" sz="2800"/>
          </a:p>
          <a:p>
            <a:pPr indent="0" lvl="0" marL="0" rtl="0" algn="r">
              <a:spcBef>
                <a:spcPts val="0"/>
              </a:spcBef>
              <a:spcAft>
                <a:spcPts val="0"/>
              </a:spcAft>
              <a:buNone/>
            </a:pPr>
            <a:r>
              <a:t/>
            </a:r>
            <a:endParaRPr b="1" sz="2800"/>
          </a:p>
          <a:p>
            <a:pPr indent="0" lvl="0" marL="0" rtl="0" algn="r">
              <a:spcBef>
                <a:spcPts val="0"/>
              </a:spcBef>
              <a:spcAft>
                <a:spcPts val="0"/>
              </a:spcAft>
              <a:buNone/>
            </a:pPr>
            <a:r>
              <a:rPr b="1" lang="en-US" sz="2800"/>
              <a:t>Vladislav Ryzhov</a:t>
            </a:r>
            <a:endParaRPr b="1" sz="2800"/>
          </a:p>
          <a:p>
            <a:pPr indent="0" lvl="0" marL="0" rtl="0" algn="r">
              <a:spcBef>
                <a:spcPts val="0"/>
              </a:spcBef>
              <a:spcAft>
                <a:spcPts val="0"/>
              </a:spcAft>
              <a:buNone/>
            </a:pPr>
            <a:r>
              <a:rPr b="1" lang="en-US" sz="2800"/>
              <a:t>Daniil Sherki </a:t>
            </a:r>
            <a:endParaRPr b="1" sz="2800"/>
          </a:p>
          <a:p>
            <a:pPr indent="0" lvl="0" marL="0" rtl="0" algn="r">
              <a:spcBef>
                <a:spcPts val="0"/>
              </a:spcBef>
              <a:spcAft>
                <a:spcPts val="0"/>
              </a:spcAft>
              <a:buNone/>
            </a:pPr>
            <a:r>
              <a:rPr b="1" lang="en-US" sz="2800"/>
              <a:t>Yana Snegireva</a:t>
            </a:r>
            <a:endParaRPr b="1" sz="2800"/>
          </a:p>
          <a:p>
            <a:pPr indent="0" lvl="0" marL="0" rtl="0" algn="r">
              <a:spcBef>
                <a:spcPts val="0"/>
              </a:spcBef>
              <a:spcAft>
                <a:spcPts val="0"/>
              </a:spcAft>
              <a:buNone/>
            </a:pPr>
            <a:r>
              <a:rPr b="1" lang="en-US" sz="2800"/>
              <a:t>Evgeny Serebrennikov</a:t>
            </a:r>
            <a:endParaRPr b="1" sz="2800"/>
          </a:p>
          <a:p>
            <a:pPr indent="0" lvl="0" marL="0" rtl="0" algn="r">
              <a:spcBef>
                <a:spcPts val="0"/>
              </a:spcBef>
              <a:spcAft>
                <a:spcPts val="0"/>
              </a:spcAft>
              <a:buNone/>
            </a:pPr>
            <a:r>
              <a:rPr b="1" lang="en-US" sz="2800"/>
              <a:t>Magomed Taimaskhanov</a:t>
            </a:r>
            <a:endParaRPr b="1" sz="28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3" name="Shape 1063"/>
        <p:cNvGrpSpPr/>
        <p:nvPr/>
      </p:nvGrpSpPr>
      <p:grpSpPr>
        <a:xfrm>
          <a:off x="0" y="0"/>
          <a:ext cx="0" cy="0"/>
          <a:chOff x="0" y="0"/>
          <a:chExt cx="0" cy="0"/>
        </a:xfrm>
      </p:grpSpPr>
      <p:sp>
        <p:nvSpPr>
          <p:cNvPr id="1064" name="Google Shape;1064;p65"/>
          <p:cNvSpPr txBox="1"/>
          <p:nvPr>
            <p:ph type="title"/>
          </p:nvPr>
        </p:nvSpPr>
        <p:spPr>
          <a:xfrm>
            <a:off x="787975" y="420041"/>
            <a:ext cx="15240000" cy="12867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Arial"/>
              <a:buNone/>
            </a:pPr>
            <a:r>
              <a:rPr lang="en-US"/>
              <a:t>Crushing shale method (CSM)</a:t>
            </a:r>
            <a:endParaRPr sz="4622"/>
          </a:p>
        </p:txBody>
      </p:sp>
      <p:pic>
        <p:nvPicPr>
          <p:cNvPr id="1065" name="Google Shape;1065;p65"/>
          <p:cNvPicPr preferRelativeResize="0"/>
          <p:nvPr/>
        </p:nvPicPr>
        <p:blipFill>
          <a:blip r:embed="rId3">
            <a:alphaModFix/>
          </a:blip>
          <a:stretch>
            <a:fillRect/>
          </a:stretch>
        </p:blipFill>
        <p:spPr>
          <a:xfrm>
            <a:off x="3098800" y="1706741"/>
            <a:ext cx="10363200" cy="3924300"/>
          </a:xfrm>
          <a:prstGeom prst="rect">
            <a:avLst/>
          </a:prstGeom>
          <a:noFill/>
          <a:ln>
            <a:noFill/>
          </a:ln>
        </p:spPr>
      </p:pic>
      <p:sp>
        <p:nvSpPr>
          <p:cNvPr id="1066" name="Google Shape;1066;p65"/>
          <p:cNvSpPr txBox="1"/>
          <p:nvPr/>
        </p:nvSpPr>
        <p:spPr>
          <a:xfrm>
            <a:off x="337000" y="6091500"/>
            <a:ext cx="15886800" cy="2738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US" sz="2100">
                <a:solidFill>
                  <a:schemeClr val="dk1"/>
                </a:solidFill>
              </a:rPr>
              <a:t>1.Crushed shale is placed into a sample chamber into which helium gas isexpanded from a reference chamber at a known initial pressure.</a:t>
            </a:r>
            <a:endParaRPr sz="2100">
              <a:solidFill>
                <a:schemeClr val="dk1"/>
              </a:solidFill>
            </a:endParaRPr>
          </a:p>
          <a:p>
            <a:pPr indent="0" lvl="0" marL="0" rtl="0" algn="l">
              <a:lnSpc>
                <a:spcPct val="115000"/>
              </a:lnSpc>
              <a:spcBef>
                <a:spcPts val="0"/>
              </a:spcBef>
              <a:spcAft>
                <a:spcPts val="0"/>
              </a:spcAft>
              <a:buNone/>
            </a:pPr>
            <a:r>
              <a:rPr lang="en-US" sz="2100">
                <a:solidFill>
                  <a:schemeClr val="dk1"/>
                </a:solidFill>
              </a:rPr>
              <a:t>2.The pressure rapidly drops to a value dictated by the dead space in the sample cell, then it decays more slowly to a lower pressure as the gas moves into the pores within the crushed shale particles.</a:t>
            </a:r>
            <a:endParaRPr sz="2100">
              <a:solidFill>
                <a:schemeClr val="dk1"/>
              </a:solidFill>
            </a:endParaRPr>
          </a:p>
          <a:p>
            <a:pPr indent="0" lvl="0" marL="0" rtl="0" algn="l">
              <a:lnSpc>
                <a:spcPct val="115000"/>
              </a:lnSpc>
              <a:spcBef>
                <a:spcPts val="0"/>
              </a:spcBef>
              <a:spcAft>
                <a:spcPts val="0"/>
              </a:spcAft>
              <a:buNone/>
            </a:pPr>
            <a:r>
              <a:rPr lang="en-US" sz="2100">
                <a:solidFill>
                  <a:schemeClr val="dk1"/>
                </a:solidFill>
              </a:rPr>
              <a:t>3.Material balance is then used to calculate the grain volume and analytical or numerical methods are used to invert the pressure transient to calculate an apparent permeability. </a:t>
            </a:r>
            <a:endParaRPr sz="2100">
              <a:solidFill>
                <a:schemeClr val="dk1"/>
              </a:solidFill>
            </a:endParaRPr>
          </a:p>
          <a:p>
            <a:pPr indent="0" lvl="0" marL="0" rtl="0" algn="l">
              <a:lnSpc>
                <a:spcPct val="115000"/>
              </a:lnSpc>
              <a:spcBef>
                <a:spcPts val="0"/>
              </a:spcBef>
              <a:spcAft>
                <a:spcPts val="0"/>
              </a:spcAft>
              <a:buNone/>
            </a:pPr>
            <a:r>
              <a:rPr lang="en-US" sz="2100">
                <a:solidFill>
                  <a:schemeClr val="dk1"/>
                </a:solidFill>
              </a:rPr>
              <a:t>4.Bulk density is usually measured separately using mercury immersion. </a:t>
            </a:r>
            <a:endParaRPr sz="2100">
              <a:solidFill>
                <a:schemeClr val="dk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0" name="Shape 1070"/>
        <p:cNvGrpSpPr/>
        <p:nvPr/>
      </p:nvGrpSpPr>
      <p:grpSpPr>
        <a:xfrm>
          <a:off x="0" y="0"/>
          <a:ext cx="0" cy="0"/>
          <a:chOff x="0" y="0"/>
          <a:chExt cx="0" cy="0"/>
        </a:xfrm>
      </p:grpSpPr>
      <p:sp>
        <p:nvSpPr>
          <p:cNvPr id="1071" name="Google Shape;1071;p66"/>
          <p:cNvSpPr txBox="1"/>
          <p:nvPr>
            <p:ph type="title"/>
          </p:nvPr>
        </p:nvSpPr>
        <p:spPr>
          <a:xfrm>
            <a:off x="787975" y="420041"/>
            <a:ext cx="15240000" cy="12867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Arial"/>
              <a:buNone/>
            </a:pPr>
            <a:r>
              <a:rPr lang="en-US" sz="3200"/>
              <a:t>Laboratory setup for measurement permeability rich-organic shale rocks and measurement results</a:t>
            </a:r>
            <a:endParaRPr sz="4622"/>
          </a:p>
        </p:txBody>
      </p:sp>
      <p:pic>
        <p:nvPicPr>
          <p:cNvPr id="1072" name="Google Shape;1072;p66"/>
          <p:cNvPicPr preferRelativeResize="0"/>
          <p:nvPr/>
        </p:nvPicPr>
        <p:blipFill>
          <a:blip r:embed="rId3">
            <a:alphaModFix/>
          </a:blip>
          <a:stretch>
            <a:fillRect/>
          </a:stretch>
        </p:blipFill>
        <p:spPr>
          <a:xfrm>
            <a:off x="787975" y="1706750"/>
            <a:ext cx="11871624" cy="5587650"/>
          </a:xfrm>
          <a:prstGeom prst="rect">
            <a:avLst/>
          </a:prstGeom>
          <a:noFill/>
          <a:ln>
            <a:noFill/>
          </a:ln>
        </p:spPr>
      </p:pic>
      <p:sp>
        <p:nvSpPr>
          <p:cNvPr id="1073" name="Google Shape;1073;p66"/>
          <p:cNvSpPr txBox="1"/>
          <p:nvPr/>
        </p:nvSpPr>
        <p:spPr>
          <a:xfrm>
            <a:off x="522525" y="7285350"/>
            <a:ext cx="4405200" cy="16230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US" sz="2100">
                <a:solidFill>
                  <a:schemeClr val="dk1"/>
                </a:solidFill>
                <a:latin typeface="Calibri"/>
                <a:ea typeface="Calibri"/>
                <a:cs typeface="Calibri"/>
                <a:sym typeface="Calibri"/>
              </a:rPr>
              <a:t>Schematic diagram of the experimental setup for measuring the transient permeability of unconventional shales </a:t>
            </a:r>
            <a:endParaRPr b="1" sz="2100">
              <a:solidFill>
                <a:schemeClr val="dk1"/>
              </a:solidFill>
              <a:latin typeface="Calibri"/>
              <a:ea typeface="Calibri"/>
              <a:cs typeface="Calibri"/>
              <a:sym typeface="Calibri"/>
            </a:endParaRPr>
          </a:p>
        </p:txBody>
      </p:sp>
      <p:sp>
        <p:nvSpPr>
          <p:cNvPr id="1074" name="Google Shape;1074;p66"/>
          <p:cNvSpPr txBox="1"/>
          <p:nvPr/>
        </p:nvSpPr>
        <p:spPr>
          <a:xfrm>
            <a:off x="7138350" y="7496550"/>
            <a:ext cx="5003700" cy="12006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US" sz="2000">
                <a:solidFill>
                  <a:schemeClr val="dk1"/>
                </a:solidFill>
              </a:rPr>
              <a:t>Typical pore pressure profile during the permeability measurement of a plug under the confining pressure </a:t>
            </a:r>
            <a:endParaRPr b="1" sz="2000">
              <a:solidFill>
                <a:schemeClr val="dk1"/>
              </a:solidFill>
            </a:endParaRPr>
          </a:p>
        </p:txBody>
      </p:sp>
      <p:sp>
        <p:nvSpPr>
          <p:cNvPr id="1075" name="Google Shape;1075;p66"/>
          <p:cNvSpPr txBox="1"/>
          <p:nvPr/>
        </p:nvSpPr>
        <p:spPr>
          <a:xfrm>
            <a:off x="12659600" y="2649100"/>
            <a:ext cx="3387600" cy="3249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US" sz="2200">
                <a:solidFill>
                  <a:schemeClr val="dk1"/>
                </a:solidFill>
              </a:rPr>
              <a:t>3 methods for permeability measurement:</a:t>
            </a:r>
            <a:endParaRPr b="1" sz="2200">
              <a:solidFill>
                <a:schemeClr val="dk1"/>
              </a:solidFill>
            </a:endParaRPr>
          </a:p>
          <a:p>
            <a:pPr indent="0" lvl="0" marL="0" rtl="0" algn="l">
              <a:lnSpc>
                <a:spcPct val="115000"/>
              </a:lnSpc>
              <a:spcBef>
                <a:spcPts val="0"/>
              </a:spcBef>
              <a:spcAft>
                <a:spcPts val="0"/>
              </a:spcAft>
              <a:buNone/>
            </a:pPr>
            <a:r>
              <a:rPr lang="en-US" sz="2200">
                <a:solidFill>
                  <a:schemeClr val="dk1"/>
                </a:solidFill>
              </a:rPr>
              <a:t>1.Pressure build-up methods</a:t>
            </a:r>
            <a:endParaRPr sz="2200">
              <a:solidFill>
                <a:schemeClr val="dk1"/>
              </a:solidFill>
            </a:endParaRPr>
          </a:p>
          <a:p>
            <a:pPr indent="0" lvl="0" marL="0" rtl="0" algn="l">
              <a:lnSpc>
                <a:spcPct val="115000"/>
              </a:lnSpc>
              <a:spcBef>
                <a:spcPts val="0"/>
              </a:spcBef>
              <a:spcAft>
                <a:spcPts val="0"/>
              </a:spcAft>
              <a:buNone/>
            </a:pPr>
            <a:r>
              <a:rPr lang="en-US" sz="2200">
                <a:solidFill>
                  <a:schemeClr val="dk1"/>
                </a:solidFill>
              </a:rPr>
              <a:t>2.Pulse-decay method</a:t>
            </a:r>
            <a:endParaRPr sz="2200">
              <a:solidFill>
                <a:schemeClr val="dk1"/>
              </a:solidFill>
            </a:endParaRPr>
          </a:p>
          <a:p>
            <a:pPr indent="0" lvl="0" marL="0" rtl="0" algn="l">
              <a:lnSpc>
                <a:spcPct val="115000"/>
              </a:lnSpc>
              <a:spcBef>
                <a:spcPts val="0"/>
              </a:spcBef>
              <a:spcAft>
                <a:spcPts val="0"/>
              </a:spcAft>
              <a:buNone/>
            </a:pPr>
            <a:r>
              <a:rPr lang="en-US" sz="2200">
                <a:solidFill>
                  <a:schemeClr val="dk1"/>
                </a:solidFill>
              </a:rPr>
              <a:t>3.The oscillating pulse method</a:t>
            </a:r>
            <a:endParaRPr sz="2200">
              <a:solidFill>
                <a:schemeClr val="dk1"/>
              </a:solidFill>
            </a:endParaRPr>
          </a:p>
        </p:txBody>
      </p:sp>
      <p:sp>
        <p:nvSpPr>
          <p:cNvPr id="1076" name="Google Shape;1076;p66"/>
          <p:cNvSpPr txBox="1"/>
          <p:nvPr/>
        </p:nvSpPr>
        <p:spPr>
          <a:xfrm>
            <a:off x="12659600" y="6940500"/>
            <a:ext cx="3000000" cy="1822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US" sz="1900">
                <a:solidFill>
                  <a:schemeClr val="dk1"/>
                </a:solidFill>
              </a:rPr>
              <a:t>PPu - the pressure change at the upstream side</a:t>
            </a:r>
            <a:endParaRPr sz="1900">
              <a:solidFill>
                <a:schemeClr val="dk1"/>
              </a:solidFill>
            </a:endParaRPr>
          </a:p>
          <a:p>
            <a:pPr indent="0" lvl="0" marL="0" rtl="0" algn="l">
              <a:lnSpc>
                <a:spcPct val="115000"/>
              </a:lnSpc>
              <a:spcBef>
                <a:spcPts val="0"/>
              </a:spcBef>
              <a:spcAft>
                <a:spcPts val="0"/>
              </a:spcAft>
              <a:buNone/>
            </a:pPr>
            <a:r>
              <a:rPr lang="en-US" sz="1900">
                <a:solidFill>
                  <a:schemeClr val="dk1"/>
                </a:solidFill>
              </a:rPr>
              <a:t>PPd- at the downstream side </a:t>
            </a:r>
            <a:endParaRPr sz="1900">
              <a:solidFill>
                <a:schemeClr val="dk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0" name="Shape 1080"/>
        <p:cNvGrpSpPr/>
        <p:nvPr/>
      </p:nvGrpSpPr>
      <p:grpSpPr>
        <a:xfrm>
          <a:off x="0" y="0"/>
          <a:ext cx="0" cy="0"/>
          <a:chOff x="0" y="0"/>
          <a:chExt cx="0" cy="0"/>
        </a:xfrm>
      </p:grpSpPr>
      <p:sp>
        <p:nvSpPr>
          <p:cNvPr id="1081" name="Google Shape;1081;p67"/>
          <p:cNvSpPr txBox="1"/>
          <p:nvPr>
            <p:ph type="title"/>
          </p:nvPr>
        </p:nvSpPr>
        <p:spPr>
          <a:xfrm>
            <a:off x="787975" y="420041"/>
            <a:ext cx="15240000" cy="12867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Arial"/>
              <a:buNone/>
            </a:pPr>
            <a:r>
              <a:rPr lang="en-US" sz="3600"/>
              <a:t>Article 1. </a:t>
            </a:r>
            <a:r>
              <a:rPr lang="en-US" sz="3600"/>
              <a:t>Formation evaluation and characterization of shale-gas reservoirs by means of core and wire-line data integration</a:t>
            </a:r>
            <a:endParaRPr sz="3600"/>
          </a:p>
        </p:txBody>
      </p:sp>
      <p:pic>
        <p:nvPicPr>
          <p:cNvPr id="1082" name="Google Shape;1082;p67"/>
          <p:cNvPicPr preferRelativeResize="0"/>
          <p:nvPr/>
        </p:nvPicPr>
        <p:blipFill>
          <a:blip r:embed="rId3">
            <a:alphaModFix/>
          </a:blip>
          <a:stretch>
            <a:fillRect/>
          </a:stretch>
        </p:blipFill>
        <p:spPr>
          <a:xfrm>
            <a:off x="2235775" y="2157866"/>
            <a:ext cx="12344400" cy="4648200"/>
          </a:xfrm>
          <a:prstGeom prst="rect">
            <a:avLst/>
          </a:prstGeom>
          <a:noFill/>
          <a:ln>
            <a:noFill/>
          </a:ln>
        </p:spPr>
      </p:pic>
      <p:sp>
        <p:nvSpPr>
          <p:cNvPr id="1083" name="Google Shape;1083;p67"/>
          <p:cNvSpPr txBox="1"/>
          <p:nvPr/>
        </p:nvSpPr>
        <p:spPr>
          <a:xfrm>
            <a:off x="2235775" y="7257200"/>
            <a:ext cx="3000000" cy="9927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US" sz="1800">
                <a:solidFill>
                  <a:schemeClr val="dk1"/>
                </a:solidFill>
              </a:rPr>
              <a:t>Porosity,  </a:t>
            </a:r>
            <a:r>
              <a:rPr b="1" i="1" lang="en-US" sz="1800">
                <a:solidFill>
                  <a:schemeClr val="dk1"/>
                </a:solidFill>
              </a:rPr>
              <a:t>Ф</a:t>
            </a:r>
            <a:r>
              <a:rPr b="1" baseline="-25000" i="1" lang="en-US" sz="3000">
                <a:solidFill>
                  <a:schemeClr val="dk1"/>
                </a:solidFill>
              </a:rPr>
              <a:t>k</a:t>
            </a:r>
            <a:r>
              <a:rPr b="1" lang="en-US" sz="1800">
                <a:solidFill>
                  <a:schemeClr val="dk1"/>
                </a:solidFill>
              </a:rPr>
              <a:t> associated with kerogen</a:t>
            </a:r>
            <a:endParaRPr b="1" sz="1800">
              <a:solidFill>
                <a:schemeClr val="dk1"/>
              </a:solidFill>
            </a:endParaRPr>
          </a:p>
        </p:txBody>
      </p:sp>
      <p:sp>
        <p:nvSpPr>
          <p:cNvPr id="1084" name="Google Shape;1084;p67"/>
          <p:cNvSpPr txBox="1"/>
          <p:nvPr/>
        </p:nvSpPr>
        <p:spPr>
          <a:xfrm>
            <a:off x="3937450" y="6749300"/>
            <a:ext cx="8076300" cy="5079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US" sz="2100">
                <a:solidFill>
                  <a:schemeClr val="dk1"/>
                </a:solidFill>
                <a:latin typeface="Calibri"/>
                <a:ea typeface="Calibri"/>
                <a:cs typeface="Calibri"/>
                <a:sym typeface="Calibri"/>
              </a:rPr>
              <a:t>Gas-filled porosity versus kerogen volume</a:t>
            </a:r>
            <a:endParaRPr b="1" sz="2100">
              <a:solidFill>
                <a:schemeClr val="dk1"/>
              </a:solidFill>
              <a:latin typeface="Calibri"/>
              <a:ea typeface="Calibri"/>
              <a:cs typeface="Calibri"/>
              <a:sym typeface="Calibri"/>
            </a:endParaRPr>
          </a:p>
        </p:txBody>
      </p:sp>
      <p:sp>
        <p:nvSpPr>
          <p:cNvPr id="1085" name="Google Shape;1085;p67"/>
          <p:cNvSpPr txBox="1"/>
          <p:nvPr/>
        </p:nvSpPr>
        <p:spPr>
          <a:xfrm>
            <a:off x="10871200" y="7257200"/>
            <a:ext cx="3000000" cy="10989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US" sz="1800">
                <a:solidFill>
                  <a:srgbClr val="843C0C"/>
                </a:solidFill>
              </a:rPr>
              <a:t>Red line </a:t>
            </a:r>
            <a:endParaRPr sz="1800">
              <a:solidFill>
                <a:srgbClr val="843C0C"/>
              </a:solidFill>
            </a:endParaRPr>
          </a:p>
          <a:p>
            <a:pPr indent="0" lvl="0" marL="0" rtl="0" algn="ctr">
              <a:lnSpc>
                <a:spcPct val="115000"/>
              </a:lnSpc>
              <a:spcBef>
                <a:spcPts val="0"/>
              </a:spcBef>
              <a:spcAft>
                <a:spcPts val="0"/>
              </a:spcAft>
              <a:buNone/>
            </a:pPr>
            <a:r>
              <a:rPr lang="en-US" sz="1800">
                <a:solidFill>
                  <a:schemeClr val="dk1"/>
                </a:solidFill>
              </a:rPr>
              <a:t>minimum hydrocarbon volume </a:t>
            </a:r>
            <a:endParaRPr sz="1800">
              <a:solidFill>
                <a:schemeClr val="dk1"/>
              </a:solidFill>
            </a:endParaRPr>
          </a:p>
        </p:txBody>
      </p:sp>
      <p:pic>
        <p:nvPicPr>
          <p:cNvPr id="1086" name="Google Shape;1086;p67"/>
          <p:cNvPicPr preferRelativeResize="0"/>
          <p:nvPr/>
        </p:nvPicPr>
        <p:blipFill>
          <a:blip r:embed="rId4">
            <a:alphaModFix/>
          </a:blip>
          <a:stretch>
            <a:fillRect/>
          </a:stretch>
        </p:blipFill>
        <p:spPr>
          <a:xfrm>
            <a:off x="5384800" y="7391400"/>
            <a:ext cx="2266950" cy="1066800"/>
          </a:xfrm>
          <a:prstGeom prst="rect">
            <a:avLst/>
          </a:prstGeom>
          <a:noFill/>
          <a:ln>
            <a:noFill/>
          </a:ln>
        </p:spPr>
      </p:pic>
      <p:sp>
        <p:nvSpPr>
          <p:cNvPr id="1087" name="Google Shape;1087;p67"/>
          <p:cNvSpPr txBox="1"/>
          <p:nvPr/>
        </p:nvSpPr>
        <p:spPr>
          <a:xfrm>
            <a:off x="2151525" y="1597200"/>
            <a:ext cx="131571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2800">
                <a:solidFill>
                  <a:schemeClr val="dk1"/>
                </a:solidFill>
              </a:rPr>
              <a:t>Way to partition the gas-filled porosity into matrix and organic porosity</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1" name="Shape 1091"/>
        <p:cNvGrpSpPr/>
        <p:nvPr/>
      </p:nvGrpSpPr>
      <p:grpSpPr>
        <a:xfrm>
          <a:off x="0" y="0"/>
          <a:ext cx="0" cy="0"/>
          <a:chOff x="0" y="0"/>
          <a:chExt cx="0" cy="0"/>
        </a:xfrm>
      </p:grpSpPr>
      <p:sp>
        <p:nvSpPr>
          <p:cNvPr id="1092" name="Google Shape;1092;p68"/>
          <p:cNvSpPr txBox="1"/>
          <p:nvPr>
            <p:ph type="title"/>
          </p:nvPr>
        </p:nvSpPr>
        <p:spPr>
          <a:xfrm>
            <a:off x="787975" y="420041"/>
            <a:ext cx="15240000" cy="12867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Arial"/>
              <a:buNone/>
            </a:pPr>
            <a:r>
              <a:rPr lang="en-US" sz="4000"/>
              <a:t>Volume kerogen, mineralogy, grain density, porosity, gas-filled porosity definition workflow</a:t>
            </a:r>
            <a:endParaRPr sz="4000"/>
          </a:p>
        </p:txBody>
      </p:sp>
      <p:pic>
        <p:nvPicPr>
          <p:cNvPr id="1093" name="Google Shape;1093;p68"/>
          <p:cNvPicPr preferRelativeResize="0"/>
          <p:nvPr/>
        </p:nvPicPr>
        <p:blipFill>
          <a:blip r:embed="rId3">
            <a:alphaModFix/>
          </a:blip>
          <a:stretch>
            <a:fillRect/>
          </a:stretch>
        </p:blipFill>
        <p:spPr>
          <a:xfrm>
            <a:off x="1136650" y="1706741"/>
            <a:ext cx="5848350" cy="7086600"/>
          </a:xfrm>
          <a:prstGeom prst="rect">
            <a:avLst/>
          </a:prstGeom>
          <a:noFill/>
          <a:ln>
            <a:noFill/>
          </a:ln>
        </p:spPr>
      </p:pic>
      <p:sp>
        <p:nvSpPr>
          <p:cNvPr id="1094" name="Google Shape;1094;p68"/>
          <p:cNvSpPr txBox="1"/>
          <p:nvPr/>
        </p:nvSpPr>
        <p:spPr>
          <a:xfrm>
            <a:off x="8280400" y="3395725"/>
            <a:ext cx="6861300" cy="3528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US" sz="2400">
                <a:solidFill>
                  <a:schemeClr val="dk1"/>
                </a:solidFill>
              </a:rPr>
              <a:t>• regression of core TOC versus core bulk density</a:t>
            </a:r>
            <a:endParaRPr sz="2400">
              <a:solidFill>
                <a:schemeClr val="dk1"/>
              </a:solidFill>
            </a:endParaRPr>
          </a:p>
          <a:p>
            <a:pPr indent="0" lvl="0" marL="0" rtl="0" algn="l">
              <a:lnSpc>
                <a:spcPct val="115000"/>
              </a:lnSpc>
              <a:spcBef>
                <a:spcPts val="0"/>
              </a:spcBef>
              <a:spcAft>
                <a:spcPts val="0"/>
              </a:spcAft>
              <a:buNone/>
            </a:pPr>
            <a:r>
              <a:rPr lang="en-US" sz="2400">
                <a:solidFill>
                  <a:schemeClr val="dk1"/>
                </a:solidFill>
              </a:rPr>
              <a:t>• regression of core TOC versus core or wireline uranium</a:t>
            </a:r>
            <a:endParaRPr sz="2400">
              <a:solidFill>
                <a:schemeClr val="dk1"/>
              </a:solidFill>
            </a:endParaRPr>
          </a:p>
          <a:p>
            <a:pPr indent="0" lvl="0" marL="0" rtl="0" algn="l">
              <a:lnSpc>
                <a:spcPct val="115000"/>
              </a:lnSpc>
              <a:spcBef>
                <a:spcPts val="0"/>
              </a:spcBef>
              <a:spcAft>
                <a:spcPts val="0"/>
              </a:spcAft>
              <a:buNone/>
            </a:pPr>
            <a:r>
              <a:rPr lang="en-US" sz="2400">
                <a:solidFill>
                  <a:schemeClr val="dk1"/>
                </a:solidFill>
              </a:rPr>
              <a:t>• applying the Δ log R techniques to predict core TOC from wireline logs;</a:t>
            </a:r>
            <a:endParaRPr sz="2400">
              <a:solidFill>
                <a:schemeClr val="dk1"/>
              </a:solidFill>
            </a:endParaRPr>
          </a:p>
          <a:p>
            <a:pPr indent="0" lvl="0" marL="0" rtl="0" algn="l">
              <a:lnSpc>
                <a:spcPct val="115000"/>
              </a:lnSpc>
              <a:spcBef>
                <a:spcPts val="0"/>
              </a:spcBef>
              <a:spcAft>
                <a:spcPts val="0"/>
              </a:spcAft>
              <a:buNone/>
            </a:pPr>
            <a:r>
              <a:rPr lang="en-US" sz="2400">
                <a:solidFill>
                  <a:schemeClr val="dk1"/>
                </a:solidFill>
              </a:rPr>
              <a:t>• integrating multiple TOC indicators by an averaging technique to validate with cores</a:t>
            </a:r>
            <a:endParaRPr sz="2400">
              <a:solidFill>
                <a:schemeClr val="dk1"/>
              </a:solidFill>
            </a:endParaRPr>
          </a:p>
        </p:txBody>
      </p:sp>
      <p:sp>
        <p:nvSpPr>
          <p:cNvPr id="1095" name="Google Shape;1095;p68"/>
          <p:cNvSpPr txBox="1"/>
          <p:nvPr/>
        </p:nvSpPr>
        <p:spPr>
          <a:xfrm>
            <a:off x="8128000" y="2514600"/>
            <a:ext cx="5848500" cy="5388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US" sz="2300">
                <a:solidFill>
                  <a:schemeClr val="dk1"/>
                </a:solidFill>
              </a:rPr>
              <a:t>Possible ways to predicting TOC</a:t>
            </a:r>
            <a:endParaRPr b="1" sz="2300">
              <a:solidFill>
                <a:schemeClr val="dk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9" name="Shape 1099"/>
        <p:cNvGrpSpPr/>
        <p:nvPr/>
      </p:nvGrpSpPr>
      <p:grpSpPr>
        <a:xfrm>
          <a:off x="0" y="0"/>
          <a:ext cx="0" cy="0"/>
          <a:chOff x="0" y="0"/>
          <a:chExt cx="0" cy="0"/>
        </a:xfrm>
      </p:grpSpPr>
      <p:sp>
        <p:nvSpPr>
          <p:cNvPr id="1100" name="Google Shape;1100;p69"/>
          <p:cNvSpPr txBox="1"/>
          <p:nvPr>
            <p:ph type="title"/>
          </p:nvPr>
        </p:nvSpPr>
        <p:spPr>
          <a:xfrm>
            <a:off x="787975" y="420041"/>
            <a:ext cx="15240000" cy="12867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Arial"/>
              <a:buNone/>
            </a:pPr>
            <a:r>
              <a:rPr lang="en-US" sz="3600"/>
              <a:t>Haynesville geology </a:t>
            </a:r>
            <a:endParaRPr sz="4000"/>
          </a:p>
        </p:txBody>
      </p:sp>
      <p:sp>
        <p:nvSpPr>
          <p:cNvPr id="1101" name="Google Shape;1101;p69"/>
          <p:cNvSpPr txBox="1"/>
          <p:nvPr/>
        </p:nvSpPr>
        <p:spPr>
          <a:xfrm>
            <a:off x="984700" y="1901850"/>
            <a:ext cx="4704900" cy="5340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US" sz="2100">
                <a:solidFill>
                  <a:schemeClr val="dk1"/>
                </a:solidFill>
              </a:rPr>
              <a:t>The Haynesville shale </a:t>
            </a:r>
            <a:endParaRPr sz="2100">
              <a:solidFill>
                <a:schemeClr val="dk1"/>
              </a:solidFill>
            </a:endParaRPr>
          </a:p>
          <a:p>
            <a:pPr indent="0" lvl="0" marL="0" rtl="0" algn="l">
              <a:lnSpc>
                <a:spcPct val="115000"/>
              </a:lnSpc>
              <a:spcBef>
                <a:spcPts val="0"/>
              </a:spcBef>
              <a:spcAft>
                <a:spcPts val="0"/>
              </a:spcAft>
              <a:buNone/>
            </a:pPr>
            <a:r>
              <a:rPr lang="en-US" sz="2100">
                <a:solidFill>
                  <a:schemeClr val="dk1"/>
                </a:solidFill>
              </a:rPr>
              <a:t>Late Jurassic age </a:t>
            </a:r>
            <a:endParaRPr sz="2100">
              <a:solidFill>
                <a:schemeClr val="dk1"/>
              </a:solidFill>
            </a:endParaRPr>
          </a:p>
          <a:p>
            <a:pPr indent="-361950" lvl="0" marL="457200" rtl="0" algn="l">
              <a:lnSpc>
                <a:spcPct val="115000"/>
              </a:lnSpc>
              <a:spcBef>
                <a:spcPts val="0"/>
              </a:spcBef>
              <a:spcAft>
                <a:spcPts val="0"/>
              </a:spcAft>
              <a:buClr>
                <a:schemeClr val="dk1"/>
              </a:buClr>
              <a:buSzPts val="2100"/>
              <a:buChar char="●"/>
            </a:pPr>
            <a:r>
              <a:rPr lang="en-US" sz="2100">
                <a:solidFill>
                  <a:schemeClr val="dk1"/>
                </a:solidFill>
              </a:rPr>
              <a:t>deposited in quiet water, within a restricted intrashelf (shallow-ocean) basin. </a:t>
            </a:r>
            <a:endParaRPr sz="2100">
              <a:solidFill>
                <a:schemeClr val="dk1"/>
              </a:solidFill>
            </a:endParaRPr>
          </a:p>
          <a:p>
            <a:pPr indent="-361950" lvl="0" marL="457200" rtl="0" algn="l">
              <a:lnSpc>
                <a:spcPct val="115000"/>
              </a:lnSpc>
              <a:spcBef>
                <a:spcPts val="0"/>
              </a:spcBef>
              <a:spcAft>
                <a:spcPts val="0"/>
              </a:spcAft>
              <a:buClr>
                <a:schemeClr val="dk1"/>
              </a:buClr>
              <a:buSzPts val="2100"/>
              <a:buChar char="●"/>
            </a:pPr>
            <a:r>
              <a:rPr lang="en-US" sz="2100">
                <a:solidFill>
                  <a:schemeClr val="dk1"/>
                </a:solidFill>
              </a:rPr>
              <a:t>Clay content: 40% to 50% </a:t>
            </a:r>
            <a:endParaRPr sz="2100">
              <a:solidFill>
                <a:schemeClr val="dk1"/>
              </a:solidFill>
            </a:endParaRPr>
          </a:p>
          <a:p>
            <a:pPr indent="-361950" lvl="0" marL="457200" rtl="0" algn="l">
              <a:lnSpc>
                <a:spcPct val="115000"/>
              </a:lnSpc>
              <a:spcBef>
                <a:spcPts val="0"/>
              </a:spcBef>
              <a:spcAft>
                <a:spcPts val="0"/>
              </a:spcAft>
              <a:buClr>
                <a:schemeClr val="dk1"/>
              </a:buClr>
              <a:buSzPts val="2100"/>
              <a:buChar char="●"/>
            </a:pPr>
            <a:r>
              <a:rPr lang="en-US" sz="2100">
                <a:solidFill>
                  <a:schemeClr val="dk1"/>
                </a:solidFill>
              </a:rPr>
              <a:t>TOC: 2% to 5% </a:t>
            </a:r>
            <a:endParaRPr sz="2100">
              <a:solidFill>
                <a:schemeClr val="dk1"/>
              </a:solidFill>
            </a:endParaRPr>
          </a:p>
          <a:p>
            <a:pPr indent="-361950" lvl="0" marL="457200" rtl="0" algn="l">
              <a:lnSpc>
                <a:spcPct val="115000"/>
              </a:lnSpc>
              <a:spcBef>
                <a:spcPts val="0"/>
              </a:spcBef>
              <a:spcAft>
                <a:spcPts val="0"/>
              </a:spcAft>
              <a:buClr>
                <a:schemeClr val="dk1"/>
              </a:buClr>
              <a:buSzPts val="2100"/>
              <a:buChar char="●"/>
            </a:pPr>
            <a:r>
              <a:rPr lang="en-US" sz="2100">
                <a:solidFill>
                  <a:schemeClr val="dk1"/>
                </a:solidFill>
              </a:rPr>
              <a:t>mineralogy model:</a:t>
            </a:r>
            <a:endParaRPr sz="2100">
              <a:solidFill>
                <a:schemeClr val="dk1"/>
              </a:solidFill>
            </a:endParaRPr>
          </a:p>
          <a:p>
            <a:pPr indent="-361950" lvl="0" marL="457200" rtl="0" algn="l">
              <a:lnSpc>
                <a:spcPct val="115000"/>
              </a:lnSpc>
              <a:spcBef>
                <a:spcPts val="0"/>
              </a:spcBef>
              <a:spcAft>
                <a:spcPts val="0"/>
              </a:spcAft>
              <a:buClr>
                <a:schemeClr val="dk1"/>
              </a:buClr>
              <a:buSzPts val="2100"/>
              <a:buChar char="●"/>
            </a:pPr>
            <a:r>
              <a:rPr lang="en-US" sz="2100">
                <a:solidFill>
                  <a:schemeClr val="dk1"/>
                </a:solidFill>
              </a:rPr>
              <a:t>illite (including mixed layer)</a:t>
            </a:r>
            <a:endParaRPr sz="2100">
              <a:solidFill>
                <a:schemeClr val="dk1"/>
              </a:solidFill>
            </a:endParaRPr>
          </a:p>
          <a:p>
            <a:pPr indent="-361950" lvl="0" marL="457200" rtl="0" algn="l">
              <a:lnSpc>
                <a:spcPct val="115000"/>
              </a:lnSpc>
              <a:spcBef>
                <a:spcPts val="0"/>
              </a:spcBef>
              <a:spcAft>
                <a:spcPts val="0"/>
              </a:spcAft>
              <a:buClr>
                <a:schemeClr val="dk1"/>
              </a:buClr>
              <a:buSzPts val="2100"/>
              <a:buChar char="●"/>
            </a:pPr>
            <a:r>
              <a:rPr lang="en-US" sz="2100">
                <a:solidFill>
                  <a:schemeClr val="dk1"/>
                </a:solidFill>
              </a:rPr>
              <a:t>chlorite</a:t>
            </a:r>
            <a:endParaRPr sz="2100">
              <a:solidFill>
                <a:schemeClr val="dk1"/>
              </a:solidFill>
            </a:endParaRPr>
          </a:p>
          <a:p>
            <a:pPr indent="-361950" lvl="0" marL="457200" rtl="0" algn="l">
              <a:lnSpc>
                <a:spcPct val="115000"/>
              </a:lnSpc>
              <a:spcBef>
                <a:spcPts val="0"/>
              </a:spcBef>
              <a:spcAft>
                <a:spcPts val="0"/>
              </a:spcAft>
              <a:buClr>
                <a:schemeClr val="dk1"/>
              </a:buClr>
              <a:buSzPts val="2100"/>
              <a:buChar char="●"/>
            </a:pPr>
            <a:r>
              <a:rPr lang="en-US" sz="2100">
                <a:solidFill>
                  <a:schemeClr val="dk1"/>
                </a:solidFill>
              </a:rPr>
              <a:t>quartz</a:t>
            </a:r>
            <a:endParaRPr sz="2100">
              <a:solidFill>
                <a:schemeClr val="dk1"/>
              </a:solidFill>
            </a:endParaRPr>
          </a:p>
          <a:p>
            <a:pPr indent="-361950" lvl="0" marL="457200" rtl="0" algn="l">
              <a:lnSpc>
                <a:spcPct val="115000"/>
              </a:lnSpc>
              <a:spcBef>
                <a:spcPts val="0"/>
              </a:spcBef>
              <a:spcAft>
                <a:spcPts val="0"/>
              </a:spcAft>
              <a:buClr>
                <a:schemeClr val="dk1"/>
              </a:buClr>
              <a:buSzPts val="2100"/>
              <a:buChar char="●"/>
            </a:pPr>
            <a:r>
              <a:rPr lang="en-US" sz="2100">
                <a:solidFill>
                  <a:schemeClr val="dk1"/>
                </a:solidFill>
              </a:rPr>
              <a:t>calcite </a:t>
            </a:r>
            <a:endParaRPr sz="2100">
              <a:solidFill>
                <a:schemeClr val="dk1"/>
              </a:solidFill>
            </a:endParaRPr>
          </a:p>
          <a:p>
            <a:pPr indent="-361950" lvl="0" marL="457200" rtl="0" algn="l">
              <a:lnSpc>
                <a:spcPct val="115000"/>
              </a:lnSpc>
              <a:spcBef>
                <a:spcPts val="0"/>
              </a:spcBef>
              <a:spcAft>
                <a:spcPts val="0"/>
              </a:spcAft>
              <a:buClr>
                <a:schemeClr val="dk1"/>
              </a:buClr>
              <a:buSzPts val="2100"/>
              <a:buChar char="●"/>
            </a:pPr>
            <a:r>
              <a:rPr lang="en-US" sz="2100">
                <a:solidFill>
                  <a:schemeClr val="dk1"/>
                </a:solidFill>
              </a:rPr>
              <a:t>plagioclase feldspar</a:t>
            </a:r>
            <a:endParaRPr sz="2100">
              <a:solidFill>
                <a:schemeClr val="dk1"/>
              </a:solidFill>
            </a:endParaRPr>
          </a:p>
          <a:p>
            <a:pPr indent="-361950" lvl="0" marL="457200" rtl="0" algn="l">
              <a:lnSpc>
                <a:spcPct val="115000"/>
              </a:lnSpc>
              <a:spcBef>
                <a:spcPts val="0"/>
              </a:spcBef>
              <a:spcAft>
                <a:spcPts val="0"/>
              </a:spcAft>
              <a:buClr>
                <a:schemeClr val="dk1"/>
              </a:buClr>
              <a:buSzPts val="2100"/>
              <a:buChar char="●"/>
            </a:pPr>
            <a:r>
              <a:rPr lang="en-US" sz="2100">
                <a:solidFill>
                  <a:schemeClr val="dk1"/>
                </a:solidFill>
              </a:rPr>
              <a:t>pyrite.</a:t>
            </a:r>
            <a:endParaRPr sz="2100">
              <a:solidFill>
                <a:schemeClr val="dk1"/>
              </a:solidFill>
            </a:endParaRPr>
          </a:p>
        </p:txBody>
      </p:sp>
      <p:sp>
        <p:nvSpPr>
          <p:cNvPr id="1102" name="Google Shape;1102;p69"/>
          <p:cNvSpPr txBox="1"/>
          <p:nvPr/>
        </p:nvSpPr>
        <p:spPr>
          <a:xfrm>
            <a:off x="984700" y="7763250"/>
            <a:ext cx="11737200" cy="1098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US" sz="1800">
                <a:solidFill>
                  <a:schemeClr val="dk1"/>
                </a:solidFill>
              </a:rPr>
              <a:t>Track 3 includes the kerogen matrix volume (magenta). Yellow circles represent the core gas-filled porosity, and green circles describe core porosity. The volume of gas is broken down into its matrix (red) and kerogen (dull red) components.</a:t>
            </a:r>
            <a:endParaRPr sz="1800">
              <a:solidFill>
                <a:schemeClr val="dk1"/>
              </a:solidFill>
            </a:endParaRPr>
          </a:p>
        </p:txBody>
      </p:sp>
      <p:pic>
        <p:nvPicPr>
          <p:cNvPr id="1103" name="Google Shape;1103;p69"/>
          <p:cNvPicPr preferRelativeResize="0"/>
          <p:nvPr/>
        </p:nvPicPr>
        <p:blipFill>
          <a:blip r:embed="rId3">
            <a:alphaModFix/>
          </a:blip>
          <a:stretch>
            <a:fillRect/>
          </a:stretch>
        </p:blipFill>
        <p:spPr>
          <a:xfrm>
            <a:off x="5728525" y="1197700"/>
            <a:ext cx="10285350" cy="59345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7" name="Shape 1107"/>
        <p:cNvGrpSpPr/>
        <p:nvPr/>
      </p:nvGrpSpPr>
      <p:grpSpPr>
        <a:xfrm>
          <a:off x="0" y="0"/>
          <a:ext cx="0" cy="0"/>
          <a:chOff x="0" y="0"/>
          <a:chExt cx="0" cy="0"/>
        </a:xfrm>
      </p:grpSpPr>
      <p:pic>
        <p:nvPicPr>
          <p:cNvPr id="1108" name="Google Shape;1108;p70"/>
          <p:cNvPicPr preferRelativeResize="0"/>
          <p:nvPr/>
        </p:nvPicPr>
        <p:blipFill>
          <a:blip r:embed="rId3">
            <a:alphaModFix/>
          </a:blip>
          <a:stretch>
            <a:fillRect/>
          </a:stretch>
        </p:blipFill>
        <p:spPr>
          <a:xfrm>
            <a:off x="-1435175" y="45600"/>
            <a:ext cx="11373001" cy="9098401"/>
          </a:xfrm>
          <a:prstGeom prst="rect">
            <a:avLst/>
          </a:prstGeom>
          <a:noFill/>
          <a:ln>
            <a:noFill/>
          </a:ln>
        </p:spPr>
      </p:pic>
      <p:sp>
        <p:nvSpPr>
          <p:cNvPr id="1109" name="Google Shape;1109;p70"/>
          <p:cNvSpPr txBox="1"/>
          <p:nvPr/>
        </p:nvSpPr>
        <p:spPr>
          <a:xfrm>
            <a:off x="10706250" y="3124200"/>
            <a:ext cx="4689600" cy="4225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US" sz="2100">
                <a:solidFill>
                  <a:schemeClr val="dk1"/>
                </a:solidFill>
              </a:rPr>
              <a:t>The deterministic approach uses sonic, density, and resistivity data to compute TOC and gas-filled porosity. </a:t>
            </a:r>
            <a:endParaRPr sz="2100">
              <a:solidFill>
                <a:schemeClr val="dk1"/>
              </a:solidFill>
            </a:endParaRPr>
          </a:p>
          <a:p>
            <a:pPr indent="0" lvl="0" marL="0" rtl="0" algn="l">
              <a:lnSpc>
                <a:spcPct val="115000"/>
              </a:lnSpc>
              <a:spcBef>
                <a:spcPts val="0"/>
              </a:spcBef>
              <a:spcAft>
                <a:spcPts val="0"/>
              </a:spcAft>
              <a:buNone/>
            </a:pPr>
            <a:r>
              <a:t/>
            </a:r>
            <a:endParaRPr sz="2100">
              <a:solidFill>
                <a:schemeClr val="dk1"/>
              </a:solidFill>
            </a:endParaRPr>
          </a:p>
          <a:p>
            <a:pPr indent="0" lvl="0" marL="0" rtl="0" algn="l">
              <a:lnSpc>
                <a:spcPct val="115000"/>
              </a:lnSpc>
              <a:spcBef>
                <a:spcPts val="0"/>
              </a:spcBef>
              <a:spcAft>
                <a:spcPts val="0"/>
              </a:spcAft>
              <a:buNone/>
            </a:pPr>
            <a:r>
              <a:t/>
            </a:r>
            <a:endParaRPr sz="2100">
              <a:solidFill>
                <a:schemeClr val="dk1"/>
              </a:solidFill>
            </a:endParaRPr>
          </a:p>
          <a:p>
            <a:pPr indent="0" lvl="0" marL="0" rtl="0" algn="l">
              <a:lnSpc>
                <a:spcPct val="115000"/>
              </a:lnSpc>
              <a:spcBef>
                <a:spcPts val="0"/>
              </a:spcBef>
              <a:spcAft>
                <a:spcPts val="0"/>
              </a:spcAft>
              <a:buNone/>
            </a:pPr>
            <a:r>
              <a:rPr lang="en-US" sz="2100">
                <a:solidFill>
                  <a:schemeClr val="dk1"/>
                </a:solidFill>
              </a:rPr>
              <a:t>A constant grain density is assumed, but a correction to grain density is made for pyrite and TOC(blue line)</a:t>
            </a:r>
            <a:endParaRPr sz="2100">
              <a:solidFill>
                <a:schemeClr val="dk1"/>
              </a:solidFill>
            </a:endParaRPr>
          </a:p>
          <a:p>
            <a:pPr indent="0" lvl="0" marL="0" rtl="0" algn="l">
              <a:lnSpc>
                <a:spcPct val="115000"/>
              </a:lnSpc>
              <a:spcBef>
                <a:spcPts val="0"/>
              </a:spcBef>
              <a:spcAft>
                <a:spcPts val="0"/>
              </a:spcAft>
              <a:buNone/>
            </a:pPr>
            <a:r>
              <a:t/>
            </a:r>
            <a:endParaRPr sz="2100">
              <a:solidFill>
                <a:schemeClr val="dk1"/>
              </a:solidFill>
            </a:endParaRPr>
          </a:p>
          <a:p>
            <a:pPr indent="0" lvl="0" marL="0" rtl="0" algn="l">
              <a:lnSpc>
                <a:spcPct val="115000"/>
              </a:lnSpc>
              <a:spcBef>
                <a:spcPts val="0"/>
              </a:spcBef>
              <a:spcAft>
                <a:spcPts val="0"/>
              </a:spcAft>
              <a:buNone/>
            </a:pPr>
            <a:r>
              <a:t/>
            </a:r>
            <a:endParaRPr sz="2100">
              <a:solidFill>
                <a:schemeClr val="dk1"/>
              </a:solidFill>
            </a:endParaRPr>
          </a:p>
          <a:p>
            <a:pPr indent="0" lvl="0" marL="0" rtl="0" algn="l">
              <a:lnSpc>
                <a:spcPct val="115000"/>
              </a:lnSpc>
              <a:spcBef>
                <a:spcPts val="0"/>
              </a:spcBef>
              <a:spcAft>
                <a:spcPts val="0"/>
              </a:spcAft>
              <a:buNone/>
            </a:pPr>
            <a:r>
              <a:rPr lang="en-US" sz="2100">
                <a:solidFill>
                  <a:schemeClr val="dk1"/>
                </a:solidFill>
              </a:rPr>
              <a:t>Multimineralogical method – red line</a:t>
            </a:r>
            <a:endParaRPr sz="2100">
              <a:solidFill>
                <a:schemeClr val="dk1"/>
              </a:solidFill>
            </a:endParaRPr>
          </a:p>
        </p:txBody>
      </p:sp>
      <p:sp>
        <p:nvSpPr>
          <p:cNvPr id="1110" name="Google Shape;1110;p70"/>
          <p:cNvSpPr txBox="1"/>
          <p:nvPr/>
        </p:nvSpPr>
        <p:spPr>
          <a:xfrm>
            <a:off x="10332850" y="680025"/>
            <a:ext cx="4989900" cy="184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3600">
                <a:solidFill>
                  <a:schemeClr val="dk1"/>
                </a:solidFill>
              </a:rPr>
              <a:t>A compare two methods: simple and multimineralogical</a:t>
            </a:r>
            <a:endParaRPr b="1" sz="36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4" name="Shape 1114"/>
        <p:cNvGrpSpPr/>
        <p:nvPr/>
      </p:nvGrpSpPr>
      <p:grpSpPr>
        <a:xfrm>
          <a:off x="0" y="0"/>
          <a:ext cx="0" cy="0"/>
          <a:chOff x="0" y="0"/>
          <a:chExt cx="0" cy="0"/>
        </a:xfrm>
      </p:grpSpPr>
      <p:sp>
        <p:nvSpPr>
          <p:cNvPr id="1115" name="Google Shape;1115;p71"/>
          <p:cNvSpPr txBox="1"/>
          <p:nvPr>
            <p:ph type="title"/>
          </p:nvPr>
        </p:nvSpPr>
        <p:spPr>
          <a:xfrm>
            <a:off x="293050" y="108546"/>
            <a:ext cx="15365100" cy="744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100"/>
              <a:buFont typeface="Arial"/>
              <a:buNone/>
            </a:pPr>
            <a:r>
              <a:rPr lang="en-US" sz="3400"/>
              <a:t>Article 2. </a:t>
            </a:r>
            <a:r>
              <a:rPr lang="en-US" sz="3400"/>
              <a:t>TOC determination: </a:t>
            </a:r>
            <a:r>
              <a:rPr lang="en-US" sz="3600"/>
              <a:t>Problem statement</a:t>
            </a:r>
            <a:endParaRPr sz="3600"/>
          </a:p>
        </p:txBody>
      </p:sp>
      <p:sp>
        <p:nvSpPr>
          <p:cNvPr id="1116" name="Google Shape;1116;p71"/>
          <p:cNvSpPr txBox="1"/>
          <p:nvPr>
            <p:ph idx="12" type="sldNum"/>
          </p:nvPr>
        </p:nvSpPr>
        <p:spPr>
          <a:xfrm>
            <a:off x="508000" y="8475422"/>
            <a:ext cx="990600" cy="2877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pic>
        <p:nvPicPr>
          <p:cNvPr id="1117" name="Google Shape;1117;p71"/>
          <p:cNvPicPr preferRelativeResize="0"/>
          <p:nvPr/>
        </p:nvPicPr>
        <p:blipFill>
          <a:blip r:embed="rId3">
            <a:alphaModFix/>
          </a:blip>
          <a:stretch>
            <a:fillRect/>
          </a:stretch>
        </p:blipFill>
        <p:spPr>
          <a:xfrm>
            <a:off x="4402475" y="7538500"/>
            <a:ext cx="7451050" cy="1705650"/>
          </a:xfrm>
          <a:prstGeom prst="rect">
            <a:avLst/>
          </a:prstGeom>
          <a:noFill/>
          <a:ln>
            <a:noFill/>
          </a:ln>
        </p:spPr>
      </p:pic>
      <p:pic>
        <p:nvPicPr>
          <p:cNvPr id="1118" name="Google Shape;1118;p71"/>
          <p:cNvPicPr preferRelativeResize="0"/>
          <p:nvPr/>
        </p:nvPicPr>
        <p:blipFill>
          <a:blip r:embed="rId4">
            <a:alphaModFix/>
          </a:blip>
          <a:stretch>
            <a:fillRect/>
          </a:stretch>
        </p:blipFill>
        <p:spPr>
          <a:xfrm>
            <a:off x="3167100" y="853150"/>
            <a:ext cx="10226599" cy="66853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2" name="Shape 1122"/>
        <p:cNvGrpSpPr/>
        <p:nvPr/>
      </p:nvGrpSpPr>
      <p:grpSpPr>
        <a:xfrm>
          <a:off x="0" y="0"/>
          <a:ext cx="0" cy="0"/>
          <a:chOff x="0" y="0"/>
          <a:chExt cx="0" cy="0"/>
        </a:xfrm>
      </p:grpSpPr>
      <p:sp>
        <p:nvSpPr>
          <p:cNvPr id="1123" name="Google Shape;1123;p72"/>
          <p:cNvSpPr txBox="1"/>
          <p:nvPr>
            <p:ph type="title"/>
          </p:nvPr>
        </p:nvSpPr>
        <p:spPr>
          <a:xfrm>
            <a:off x="508000" y="313466"/>
            <a:ext cx="15240000" cy="1286734"/>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dk1"/>
              </a:buClr>
              <a:buSzPts val="1100"/>
              <a:buFont typeface="Arial"/>
              <a:buNone/>
            </a:pPr>
            <a:r>
              <a:rPr lang="en-US" sz="3400"/>
              <a:t>Article 2. TOC determination: TOC </a:t>
            </a:r>
            <a:r>
              <a:rPr lang="en-US" sz="3600"/>
              <a:t>Data</a:t>
            </a:r>
            <a:r>
              <a:rPr lang="en-US"/>
              <a:t> </a:t>
            </a:r>
            <a:endParaRPr/>
          </a:p>
        </p:txBody>
      </p:sp>
      <p:pic>
        <p:nvPicPr>
          <p:cNvPr id="1124" name="Google Shape;1124;p72"/>
          <p:cNvPicPr preferRelativeResize="0"/>
          <p:nvPr/>
        </p:nvPicPr>
        <p:blipFill>
          <a:blip r:embed="rId3">
            <a:alphaModFix/>
          </a:blip>
          <a:stretch>
            <a:fillRect/>
          </a:stretch>
        </p:blipFill>
        <p:spPr>
          <a:xfrm>
            <a:off x="2" y="2116100"/>
            <a:ext cx="10026949" cy="5115350"/>
          </a:xfrm>
          <a:prstGeom prst="rect">
            <a:avLst/>
          </a:prstGeom>
          <a:noFill/>
          <a:ln>
            <a:noFill/>
          </a:ln>
        </p:spPr>
      </p:pic>
      <p:pic>
        <p:nvPicPr>
          <p:cNvPr id="1125" name="Google Shape;1125;p72"/>
          <p:cNvPicPr preferRelativeResize="0"/>
          <p:nvPr/>
        </p:nvPicPr>
        <p:blipFill>
          <a:blip r:embed="rId4">
            <a:alphaModFix/>
          </a:blip>
          <a:stretch>
            <a:fillRect/>
          </a:stretch>
        </p:blipFill>
        <p:spPr>
          <a:xfrm>
            <a:off x="9794712" y="4067925"/>
            <a:ext cx="6505626" cy="4474750"/>
          </a:xfrm>
          <a:prstGeom prst="rect">
            <a:avLst/>
          </a:prstGeom>
          <a:noFill/>
          <a:ln>
            <a:noFill/>
          </a:ln>
        </p:spPr>
      </p:pic>
      <p:pic>
        <p:nvPicPr>
          <p:cNvPr id="1126" name="Google Shape;1126;p72"/>
          <p:cNvPicPr preferRelativeResize="0"/>
          <p:nvPr/>
        </p:nvPicPr>
        <p:blipFill>
          <a:blip r:embed="rId5">
            <a:alphaModFix/>
          </a:blip>
          <a:stretch>
            <a:fillRect/>
          </a:stretch>
        </p:blipFill>
        <p:spPr>
          <a:xfrm>
            <a:off x="9859763" y="570775"/>
            <a:ext cx="6375525" cy="368205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0" name="Shape 1130"/>
        <p:cNvGrpSpPr/>
        <p:nvPr/>
      </p:nvGrpSpPr>
      <p:grpSpPr>
        <a:xfrm>
          <a:off x="0" y="0"/>
          <a:ext cx="0" cy="0"/>
          <a:chOff x="0" y="0"/>
          <a:chExt cx="0" cy="0"/>
        </a:xfrm>
      </p:grpSpPr>
      <p:sp>
        <p:nvSpPr>
          <p:cNvPr id="1131" name="Google Shape;1131;p73"/>
          <p:cNvSpPr txBox="1"/>
          <p:nvPr>
            <p:ph type="title"/>
          </p:nvPr>
        </p:nvSpPr>
        <p:spPr>
          <a:xfrm>
            <a:off x="508000" y="313466"/>
            <a:ext cx="15240000" cy="12867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dk1"/>
              </a:buClr>
              <a:buSzPts val="1100"/>
              <a:buFont typeface="Arial"/>
              <a:buNone/>
            </a:pPr>
            <a:r>
              <a:rPr lang="en-US" sz="3400"/>
              <a:t>Article 2. TOC determination: Well-log </a:t>
            </a:r>
            <a:r>
              <a:rPr lang="en-US" sz="3600"/>
              <a:t>Data</a:t>
            </a:r>
            <a:r>
              <a:rPr lang="en-US"/>
              <a:t> </a:t>
            </a:r>
            <a:endParaRPr/>
          </a:p>
        </p:txBody>
      </p:sp>
      <p:pic>
        <p:nvPicPr>
          <p:cNvPr id="1132" name="Google Shape;1132;p73"/>
          <p:cNvPicPr preferRelativeResize="0"/>
          <p:nvPr/>
        </p:nvPicPr>
        <p:blipFill>
          <a:blip r:embed="rId3">
            <a:alphaModFix/>
          </a:blip>
          <a:stretch>
            <a:fillRect/>
          </a:stretch>
        </p:blipFill>
        <p:spPr>
          <a:xfrm>
            <a:off x="2091588" y="1176925"/>
            <a:ext cx="11768025" cy="773164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6" name="Shape 1136"/>
        <p:cNvGrpSpPr/>
        <p:nvPr/>
      </p:nvGrpSpPr>
      <p:grpSpPr>
        <a:xfrm>
          <a:off x="0" y="0"/>
          <a:ext cx="0" cy="0"/>
          <a:chOff x="0" y="0"/>
          <a:chExt cx="0" cy="0"/>
        </a:xfrm>
      </p:grpSpPr>
      <p:sp>
        <p:nvSpPr>
          <p:cNvPr id="1137" name="Google Shape;1137;p74"/>
          <p:cNvSpPr txBox="1"/>
          <p:nvPr>
            <p:ph type="title"/>
          </p:nvPr>
        </p:nvSpPr>
        <p:spPr>
          <a:xfrm>
            <a:off x="1139275" y="304791"/>
            <a:ext cx="15240000" cy="12867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Arial"/>
              <a:buNone/>
            </a:pPr>
            <a:r>
              <a:rPr lang="en-US" sz="3400"/>
              <a:t>Article 2. TOC determination: </a:t>
            </a:r>
            <a:r>
              <a:rPr lang="en-US" sz="3600"/>
              <a:t>Full process of TOC prediction</a:t>
            </a:r>
            <a:endParaRPr sz="3600"/>
          </a:p>
        </p:txBody>
      </p:sp>
      <p:sp>
        <p:nvSpPr>
          <p:cNvPr id="1138" name="Google Shape;1138;p74"/>
          <p:cNvSpPr txBox="1"/>
          <p:nvPr>
            <p:ph idx="12" type="sldNum"/>
          </p:nvPr>
        </p:nvSpPr>
        <p:spPr>
          <a:xfrm>
            <a:off x="508000" y="8475422"/>
            <a:ext cx="990600" cy="2877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pic>
        <p:nvPicPr>
          <p:cNvPr id="1139" name="Google Shape;1139;p74"/>
          <p:cNvPicPr preferRelativeResize="0"/>
          <p:nvPr/>
        </p:nvPicPr>
        <p:blipFill>
          <a:blip r:embed="rId3">
            <a:alphaModFix/>
          </a:blip>
          <a:stretch>
            <a:fillRect/>
          </a:stretch>
        </p:blipFill>
        <p:spPr>
          <a:xfrm>
            <a:off x="5384812" y="941125"/>
            <a:ext cx="7174874" cy="8202876"/>
          </a:xfrm>
          <a:prstGeom prst="rect">
            <a:avLst/>
          </a:prstGeom>
          <a:noFill/>
          <a:ln>
            <a:noFill/>
          </a:ln>
        </p:spPr>
      </p:pic>
      <p:pic>
        <p:nvPicPr>
          <p:cNvPr id="1140" name="Google Shape;1140;p74"/>
          <p:cNvPicPr preferRelativeResize="0"/>
          <p:nvPr/>
        </p:nvPicPr>
        <p:blipFill>
          <a:blip r:embed="rId4">
            <a:alphaModFix/>
          </a:blip>
          <a:stretch>
            <a:fillRect/>
          </a:stretch>
        </p:blipFill>
        <p:spPr>
          <a:xfrm>
            <a:off x="214675" y="5390613"/>
            <a:ext cx="4621350" cy="2503225"/>
          </a:xfrm>
          <a:prstGeom prst="rect">
            <a:avLst/>
          </a:prstGeom>
          <a:noFill/>
          <a:ln>
            <a:noFill/>
          </a:ln>
        </p:spPr>
      </p:pic>
      <p:sp>
        <p:nvSpPr>
          <p:cNvPr id="1141" name="Google Shape;1141;p74"/>
          <p:cNvSpPr txBox="1"/>
          <p:nvPr/>
        </p:nvSpPr>
        <p:spPr>
          <a:xfrm>
            <a:off x="508000" y="4851813"/>
            <a:ext cx="30000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300"/>
              <a:t>SVR:</a:t>
            </a:r>
            <a:endParaRPr b="1" sz="23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2" name="Shape 982"/>
        <p:cNvGrpSpPr/>
        <p:nvPr/>
      </p:nvGrpSpPr>
      <p:grpSpPr>
        <a:xfrm>
          <a:off x="0" y="0"/>
          <a:ext cx="0" cy="0"/>
          <a:chOff x="0" y="0"/>
          <a:chExt cx="0" cy="0"/>
        </a:xfrm>
      </p:grpSpPr>
      <p:sp>
        <p:nvSpPr>
          <p:cNvPr id="983" name="Google Shape;983;p57"/>
          <p:cNvSpPr txBox="1"/>
          <p:nvPr>
            <p:ph type="title"/>
          </p:nvPr>
        </p:nvSpPr>
        <p:spPr>
          <a:xfrm>
            <a:off x="3885400" y="3924300"/>
            <a:ext cx="8485200" cy="1295400"/>
          </a:xfrm>
          <a:prstGeom prst="rect">
            <a:avLst/>
          </a:prstGeom>
          <a:noFill/>
          <a:ln>
            <a:noFill/>
          </a:ln>
        </p:spPr>
        <p:txBody>
          <a:bodyPr anchorCtr="0" anchor="ctr" bIns="45700" lIns="91425" spcFirstLastPara="1" rIns="91425" wrap="square" tIns="45700">
            <a:noAutofit/>
          </a:bodyPr>
          <a:lstStyle/>
          <a:p>
            <a:pPr indent="0" lvl="0" marL="0" rtl="0" algn="ctr">
              <a:lnSpc>
                <a:spcPct val="115000"/>
              </a:lnSpc>
              <a:spcBef>
                <a:spcPts val="1200"/>
              </a:spcBef>
              <a:spcAft>
                <a:spcPts val="1200"/>
              </a:spcAft>
              <a:buClr>
                <a:schemeClr val="dk1"/>
              </a:buClr>
              <a:buSzPts val="1100"/>
              <a:buFont typeface="Arial"/>
              <a:buNone/>
            </a:pPr>
            <a:r>
              <a:rPr lang="en-US" sz="4000">
                <a:solidFill>
                  <a:schemeClr val="dk1"/>
                </a:solidFill>
              </a:rPr>
              <a:t>Shale is of strong heterogeneit</a:t>
            </a:r>
            <a:r>
              <a:rPr lang="en-US" sz="4000">
                <a:solidFill>
                  <a:schemeClr val="dk1"/>
                </a:solidFill>
              </a:rPr>
              <a:t>y…</a:t>
            </a:r>
            <a:endParaRPr sz="9700"/>
          </a:p>
        </p:txBody>
      </p:sp>
      <p:sp>
        <p:nvSpPr>
          <p:cNvPr id="984" name="Google Shape;984;p57"/>
          <p:cNvSpPr txBox="1"/>
          <p:nvPr/>
        </p:nvSpPr>
        <p:spPr>
          <a:xfrm>
            <a:off x="8280400" y="-533400"/>
            <a:ext cx="6172200" cy="369332"/>
          </a:xfrm>
          <a:prstGeom prst="rect">
            <a:avLst/>
          </a:prstGeom>
          <a:solidFill>
            <a:srgbClr val="FF0000"/>
          </a:solidFill>
          <a:ln cap="flat" cmpd="sng" w="9525">
            <a:solidFill>
              <a:srgbClr val="FFFFFF"/>
            </a:solidFill>
            <a:prstDash val="lgDash"/>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Do </a:t>
            </a:r>
            <a:r>
              <a:rPr b="1" lang="en-US" sz="1800" u="sng">
                <a:solidFill>
                  <a:srgbClr val="FFFFFF"/>
                </a:solidFill>
                <a:latin typeface="Arial"/>
                <a:ea typeface="Arial"/>
                <a:cs typeface="Arial"/>
                <a:sym typeface="Arial"/>
              </a:rPr>
              <a:t>not</a:t>
            </a:r>
            <a:r>
              <a:rPr lang="en-US" sz="1800">
                <a:solidFill>
                  <a:srgbClr val="FFFFFF"/>
                </a:solidFill>
                <a:latin typeface="Arial"/>
                <a:ea typeface="Arial"/>
                <a:cs typeface="Arial"/>
                <a:sym typeface="Arial"/>
              </a:rPr>
              <a:t> adjust the width of this textbox, just type within it  </a:t>
            </a:r>
            <a:endParaRPr sz="1800">
              <a:solidFill>
                <a:srgbClr val="FFFFFF"/>
              </a:solidFill>
              <a:latin typeface="Arial"/>
              <a:ea typeface="Arial"/>
              <a:cs typeface="Arial"/>
              <a:sym typeface="Arial"/>
            </a:endParaRPr>
          </a:p>
        </p:txBody>
      </p:sp>
      <p:pic>
        <p:nvPicPr>
          <p:cNvPr id="985" name="Google Shape;985;p57"/>
          <p:cNvPicPr preferRelativeResize="0"/>
          <p:nvPr/>
        </p:nvPicPr>
        <p:blipFill>
          <a:blip r:embed="rId3">
            <a:alphaModFix/>
          </a:blip>
          <a:stretch>
            <a:fillRect/>
          </a:stretch>
        </p:blipFill>
        <p:spPr>
          <a:xfrm>
            <a:off x="13614950" y="532025"/>
            <a:ext cx="2133046" cy="2136349"/>
          </a:xfrm>
          <a:prstGeom prst="rect">
            <a:avLst/>
          </a:prstGeom>
          <a:noFill/>
          <a:ln>
            <a:noFill/>
          </a:ln>
        </p:spPr>
      </p:pic>
      <p:pic>
        <p:nvPicPr>
          <p:cNvPr id="986" name="Google Shape;986;p57"/>
          <p:cNvPicPr preferRelativeResize="0"/>
          <p:nvPr/>
        </p:nvPicPr>
        <p:blipFill>
          <a:blip r:embed="rId4">
            <a:alphaModFix/>
          </a:blip>
          <a:stretch>
            <a:fillRect/>
          </a:stretch>
        </p:blipFill>
        <p:spPr>
          <a:xfrm>
            <a:off x="632800" y="6531177"/>
            <a:ext cx="2055375" cy="213635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5" name="Shape 1145"/>
        <p:cNvGrpSpPr/>
        <p:nvPr/>
      </p:nvGrpSpPr>
      <p:grpSpPr>
        <a:xfrm>
          <a:off x="0" y="0"/>
          <a:ext cx="0" cy="0"/>
          <a:chOff x="0" y="0"/>
          <a:chExt cx="0" cy="0"/>
        </a:xfrm>
      </p:grpSpPr>
      <p:sp>
        <p:nvSpPr>
          <p:cNvPr id="1146" name="Google Shape;1146;p75"/>
          <p:cNvSpPr txBox="1"/>
          <p:nvPr>
            <p:ph type="title"/>
          </p:nvPr>
        </p:nvSpPr>
        <p:spPr>
          <a:xfrm>
            <a:off x="508000" y="313466"/>
            <a:ext cx="15240000" cy="12867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Arial"/>
              <a:buNone/>
            </a:pPr>
            <a:r>
              <a:rPr lang="en-US" sz="3400"/>
              <a:t>Article 2. TOC determination: </a:t>
            </a:r>
            <a:r>
              <a:rPr lang="en-US" sz="3600"/>
              <a:t>Comparing of results ΔlgR method and SVR</a:t>
            </a:r>
            <a:endParaRPr sz="3600"/>
          </a:p>
        </p:txBody>
      </p:sp>
      <p:sp>
        <p:nvSpPr>
          <p:cNvPr id="1147" name="Google Shape;1147;p75"/>
          <p:cNvSpPr txBox="1"/>
          <p:nvPr>
            <p:ph idx="12" type="sldNum"/>
          </p:nvPr>
        </p:nvSpPr>
        <p:spPr>
          <a:xfrm>
            <a:off x="508000" y="8475422"/>
            <a:ext cx="990600" cy="2877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pic>
        <p:nvPicPr>
          <p:cNvPr id="1148" name="Google Shape;1148;p75"/>
          <p:cNvPicPr preferRelativeResize="0"/>
          <p:nvPr/>
        </p:nvPicPr>
        <p:blipFill>
          <a:blip r:embed="rId3">
            <a:alphaModFix/>
          </a:blip>
          <a:stretch>
            <a:fillRect/>
          </a:stretch>
        </p:blipFill>
        <p:spPr>
          <a:xfrm>
            <a:off x="8117663" y="4977750"/>
            <a:ext cx="7488275" cy="3515487"/>
          </a:xfrm>
          <a:prstGeom prst="rect">
            <a:avLst/>
          </a:prstGeom>
          <a:noFill/>
          <a:ln>
            <a:noFill/>
          </a:ln>
        </p:spPr>
      </p:pic>
      <p:pic>
        <p:nvPicPr>
          <p:cNvPr id="1149" name="Google Shape;1149;p75"/>
          <p:cNvPicPr preferRelativeResize="0"/>
          <p:nvPr/>
        </p:nvPicPr>
        <p:blipFill>
          <a:blip r:embed="rId4">
            <a:alphaModFix/>
          </a:blip>
          <a:stretch>
            <a:fillRect/>
          </a:stretch>
        </p:blipFill>
        <p:spPr>
          <a:xfrm>
            <a:off x="8128000" y="1173625"/>
            <a:ext cx="7853374" cy="3804131"/>
          </a:xfrm>
          <a:prstGeom prst="rect">
            <a:avLst/>
          </a:prstGeom>
          <a:noFill/>
          <a:ln>
            <a:noFill/>
          </a:ln>
        </p:spPr>
      </p:pic>
      <p:pic>
        <p:nvPicPr>
          <p:cNvPr id="1150" name="Google Shape;1150;p75"/>
          <p:cNvPicPr preferRelativeResize="0"/>
          <p:nvPr/>
        </p:nvPicPr>
        <p:blipFill>
          <a:blip r:embed="rId5">
            <a:alphaModFix/>
          </a:blip>
          <a:stretch>
            <a:fillRect/>
          </a:stretch>
        </p:blipFill>
        <p:spPr>
          <a:xfrm>
            <a:off x="5212850" y="1173625"/>
            <a:ext cx="2447037" cy="7970374"/>
          </a:xfrm>
          <a:prstGeom prst="rect">
            <a:avLst/>
          </a:prstGeom>
          <a:noFill/>
          <a:ln>
            <a:noFill/>
          </a:ln>
        </p:spPr>
      </p:pic>
      <p:pic>
        <p:nvPicPr>
          <p:cNvPr id="1151" name="Google Shape;1151;p75"/>
          <p:cNvPicPr preferRelativeResize="0"/>
          <p:nvPr/>
        </p:nvPicPr>
        <p:blipFill>
          <a:blip r:embed="rId6">
            <a:alphaModFix/>
          </a:blip>
          <a:stretch>
            <a:fillRect/>
          </a:stretch>
        </p:blipFill>
        <p:spPr>
          <a:xfrm>
            <a:off x="298863" y="3632566"/>
            <a:ext cx="4743674" cy="1878867"/>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5" name="Shape 1155"/>
        <p:cNvGrpSpPr/>
        <p:nvPr/>
      </p:nvGrpSpPr>
      <p:grpSpPr>
        <a:xfrm>
          <a:off x="0" y="0"/>
          <a:ext cx="0" cy="0"/>
          <a:chOff x="0" y="0"/>
          <a:chExt cx="0" cy="0"/>
        </a:xfrm>
      </p:grpSpPr>
      <p:sp>
        <p:nvSpPr>
          <p:cNvPr id="1156" name="Google Shape;1156;p76"/>
          <p:cNvSpPr txBox="1"/>
          <p:nvPr>
            <p:ph type="title"/>
          </p:nvPr>
        </p:nvSpPr>
        <p:spPr>
          <a:xfrm>
            <a:off x="508000" y="313466"/>
            <a:ext cx="15240000" cy="12867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Arial"/>
              <a:buNone/>
            </a:pPr>
            <a:r>
              <a:rPr lang="en-US"/>
              <a:t>Article 3. Petrophysical models</a:t>
            </a:r>
            <a:endParaRPr/>
          </a:p>
        </p:txBody>
      </p:sp>
      <p:pic>
        <p:nvPicPr>
          <p:cNvPr id="1157" name="Google Shape;1157;p76"/>
          <p:cNvPicPr preferRelativeResize="0"/>
          <p:nvPr/>
        </p:nvPicPr>
        <p:blipFill>
          <a:blip r:embed="rId3">
            <a:alphaModFix/>
          </a:blip>
          <a:stretch>
            <a:fillRect/>
          </a:stretch>
        </p:blipFill>
        <p:spPr>
          <a:xfrm>
            <a:off x="6900700" y="9615700"/>
            <a:ext cx="7331405" cy="7319949"/>
          </a:xfrm>
          <a:prstGeom prst="rect">
            <a:avLst/>
          </a:prstGeom>
          <a:noFill/>
          <a:ln>
            <a:noFill/>
          </a:ln>
        </p:spPr>
      </p:pic>
      <p:pic>
        <p:nvPicPr>
          <p:cNvPr id="1158" name="Google Shape;1158;p76"/>
          <p:cNvPicPr preferRelativeResize="0"/>
          <p:nvPr/>
        </p:nvPicPr>
        <p:blipFill>
          <a:blip r:embed="rId4">
            <a:alphaModFix/>
          </a:blip>
          <a:stretch>
            <a:fillRect/>
          </a:stretch>
        </p:blipFill>
        <p:spPr>
          <a:xfrm>
            <a:off x="4530400" y="1215313"/>
            <a:ext cx="7331401" cy="2598577"/>
          </a:xfrm>
          <a:prstGeom prst="rect">
            <a:avLst/>
          </a:prstGeom>
          <a:noFill/>
          <a:ln>
            <a:noFill/>
          </a:ln>
        </p:spPr>
      </p:pic>
      <p:pic>
        <p:nvPicPr>
          <p:cNvPr id="1159" name="Google Shape;1159;p76"/>
          <p:cNvPicPr preferRelativeResize="0"/>
          <p:nvPr/>
        </p:nvPicPr>
        <p:blipFill rotWithShape="1">
          <a:blip r:embed="rId5">
            <a:alphaModFix/>
          </a:blip>
          <a:srcRect b="0" l="0" r="0" t="8282"/>
          <a:stretch/>
        </p:blipFill>
        <p:spPr>
          <a:xfrm>
            <a:off x="1135650" y="4247775"/>
            <a:ext cx="5907475" cy="1853350"/>
          </a:xfrm>
          <a:prstGeom prst="rect">
            <a:avLst/>
          </a:prstGeom>
          <a:noFill/>
          <a:ln>
            <a:noFill/>
          </a:ln>
        </p:spPr>
      </p:pic>
      <p:pic>
        <p:nvPicPr>
          <p:cNvPr id="1160" name="Google Shape;1160;p76"/>
          <p:cNvPicPr preferRelativeResize="0"/>
          <p:nvPr/>
        </p:nvPicPr>
        <p:blipFill>
          <a:blip r:embed="rId6">
            <a:alphaModFix/>
          </a:blip>
          <a:stretch>
            <a:fillRect/>
          </a:stretch>
        </p:blipFill>
        <p:spPr>
          <a:xfrm>
            <a:off x="8799725" y="4164073"/>
            <a:ext cx="6124150" cy="1853345"/>
          </a:xfrm>
          <a:prstGeom prst="rect">
            <a:avLst/>
          </a:prstGeom>
          <a:noFill/>
          <a:ln>
            <a:noFill/>
          </a:ln>
        </p:spPr>
      </p:pic>
      <p:pic>
        <p:nvPicPr>
          <p:cNvPr id="1161" name="Google Shape;1161;p76"/>
          <p:cNvPicPr preferRelativeResize="0"/>
          <p:nvPr/>
        </p:nvPicPr>
        <p:blipFill>
          <a:blip r:embed="rId7">
            <a:alphaModFix/>
          </a:blip>
          <a:stretch>
            <a:fillRect/>
          </a:stretch>
        </p:blipFill>
        <p:spPr>
          <a:xfrm>
            <a:off x="4876056" y="6428151"/>
            <a:ext cx="6503882" cy="2388825"/>
          </a:xfrm>
          <a:prstGeom prst="rect">
            <a:avLst/>
          </a:prstGeom>
          <a:noFill/>
          <a:ln>
            <a:noFill/>
          </a:ln>
        </p:spPr>
      </p:pic>
      <p:sp>
        <p:nvSpPr>
          <p:cNvPr id="1162" name="Google Shape;1162;p76"/>
          <p:cNvSpPr txBox="1"/>
          <p:nvPr/>
        </p:nvSpPr>
        <p:spPr>
          <a:xfrm>
            <a:off x="1987200" y="6017100"/>
            <a:ext cx="56220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000"/>
              <a:t>Immature organic-shale source rock</a:t>
            </a:r>
            <a:endParaRPr sz="2000"/>
          </a:p>
        </p:txBody>
      </p:sp>
      <p:sp>
        <p:nvSpPr>
          <p:cNvPr id="1163" name="Google Shape;1163;p76"/>
          <p:cNvSpPr txBox="1"/>
          <p:nvPr/>
        </p:nvSpPr>
        <p:spPr>
          <a:xfrm>
            <a:off x="9979300" y="6017100"/>
            <a:ext cx="39915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000"/>
              <a:t>Organic-shale-tight-oil reservoir</a:t>
            </a:r>
            <a:endParaRPr sz="2000"/>
          </a:p>
        </p:txBody>
      </p:sp>
      <p:sp>
        <p:nvSpPr>
          <p:cNvPr id="1164" name="Google Shape;1164;p76"/>
          <p:cNvSpPr txBox="1"/>
          <p:nvPr/>
        </p:nvSpPr>
        <p:spPr>
          <a:xfrm>
            <a:off x="6537325" y="8581325"/>
            <a:ext cx="50715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000"/>
              <a:t>Mature shale-gas reservoir</a:t>
            </a:r>
            <a:r>
              <a:rPr lang="en-US" sz="1600"/>
              <a:t> </a:t>
            </a:r>
            <a:endParaRPr sz="16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8" name="Shape 1168"/>
        <p:cNvGrpSpPr/>
        <p:nvPr/>
      </p:nvGrpSpPr>
      <p:grpSpPr>
        <a:xfrm>
          <a:off x="0" y="0"/>
          <a:ext cx="0" cy="0"/>
          <a:chOff x="0" y="0"/>
          <a:chExt cx="0" cy="0"/>
        </a:xfrm>
      </p:grpSpPr>
      <p:sp>
        <p:nvSpPr>
          <p:cNvPr id="1169" name="Google Shape;1169;p77"/>
          <p:cNvSpPr txBox="1"/>
          <p:nvPr>
            <p:ph type="title"/>
          </p:nvPr>
        </p:nvSpPr>
        <p:spPr>
          <a:xfrm>
            <a:off x="508000" y="313466"/>
            <a:ext cx="15240000" cy="12867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Arial"/>
              <a:buNone/>
            </a:pPr>
            <a:r>
              <a:rPr lang="en-US"/>
              <a:t>Article 3. Novel method for shale reservoirs evaluation</a:t>
            </a:r>
            <a:endParaRPr/>
          </a:p>
        </p:txBody>
      </p:sp>
      <p:pic>
        <p:nvPicPr>
          <p:cNvPr id="1170" name="Google Shape;1170;p77"/>
          <p:cNvPicPr preferRelativeResize="0"/>
          <p:nvPr/>
        </p:nvPicPr>
        <p:blipFill>
          <a:blip r:embed="rId3">
            <a:alphaModFix/>
          </a:blip>
          <a:stretch>
            <a:fillRect/>
          </a:stretch>
        </p:blipFill>
        <p:spPr>
          <a:xfrm>
            <a:off x="6900700" y="9615700"/>
            <a:ext cx="7331405" cy="7319949"/>
          </a:xfrm>
          <a:prstGeom prst="rect">
            <a:avLst/>
          </a:prstGeom>
          <a:noFill/>
          <a:ln>
            <a:noFill/>
          </a:ln>
        </p:spPr>
      </p:pic>
      <p:pic>
        <p:nvPicPr>
          <p:cNvPr id="1171" name="Google Shape;1171;p77"/>
          <p:cNvPicPr preferRelativeResize="0"/>
          <p:nvPr/>
        </p:nvPicPr>
        <p:blipFill>
          <a:blip r:embed="rId4">
            <a:alphaModFix/>
          </a:blip>
          <a:stretch>
            <a:fillRect/>
          </a:stretch>
        </p:blipFill>
        <p:spPr>
          <a:xfrm>
            <a:off x="11792650" y="3838350"/>
            <a:ext cx="3867150" cy="809625"/>
          </a:xfrm>
          <a:prstGeom prst="rect">
            <a:avLst/>
          </a:prstGeom>
          <a:noFill/>
          <a:ln>
            <a:noFill/>
          </a:ln>
        </p:spPr>
      </p:pic>
      <p:pic>
        <p:nvPicPr>
          <p:cNvPr id="1172" name="Google Shape;1172;p77"/>
          <p:cNvPicPr preferRelativeResize="0"/>
          <p:nvPr/>
        </p:nvPicPr>
        <p:blipFill>
          <a:blip r:embed="rId5">
            <a:alphaModFix/>
          </a:blip>
          <a:stretch>
            <a:fillRect/>
          </a:stretch>
        </p:blipFill>
        <p:spPr>
          <a:xfrm>
            <a:off x="6900688" y="1367463"/>
            <a:ext cx="5209608" cy="2398800"/>
          </a:xfrm>
          <a:prstGeom prst="rect">
            <a:avLst/>
          </a:prstGeom>
          <a:noFill/>
          <a:ln>
            <a:noFill/>
          </a:ln>
        </p:spPr>
      </p:pic>
      <p:pic>
        <p:nvPicPr>
          <p:cNvPr id="1173" name="Google Shape;1173;p77"/>
          <p:cNvPicPr preferRelativeResize="0"/>
          <p:nvPr/>
        </p:nvPicPr>
        <p:blipFill>
          <a:blip r:embed="rId6">
            <a:alphaModFix/>
          </a:blip>
          <a:stretch>
            <a:fillRect/>
          </a:stretch>
        </p:blipFill>
        <p:spPr>
          <a:xfrm>
            <a:off x="3992008" y="3838338"/>
            <a:ext cx="3086100" cy="990600"/>
          </a:xfrm>
          <a:prstGeom prst="rect">
            <a:avLst/>
          </a:prstGeom>
          <a:noFill/>
          <a:ln>
            <a:noFill/>
          </a:ln>
        </p:spPr>
      </p:pic>
      <p:pic>
        <p:nvPicPr>
          <p:cNvPr id="1174" name="Google Shape;1174;p77"/>
          <p:cNvPicPr preferRelativeResize="0"/>
          <p:nvPr/>
        </p:nvPicPr>
        <p:blipFill>
          <a:blip r:embed="rId7">
            <a:alphaModFix/>
          </a:blip>
          <a:stretch>
            <a:fillRect/>
          </a:stretch>
        </p:blipFill>
        <p:spPr>
          <a:xfrm>
            <a:off x="0" y="1404913"/>
            <a:ext cx="6438900" cy="2257425"/>
          </a:xfrm>
          <a:prstGeom prst="rect">
            <a:avLst/>
          </a:prstGeom>
          <a:noFill/>
          <a:ln>
            <a:noFill/>
          </a:ln>
        </p:spPr>
      </p:pic>
      <p:pic>
        <p:nvPicPr>
          <p:cNvPr id="1175" name="Google Shape;1175;p77"/>
          <p:cNvPicPr preferRelativeResize="0"/>
          <p:nvPr/>
        </p:nvPicPr>
        <p:blipFill>
          <a:blip r:embed="rId8">
            <a:alphaModFix/>
          </a:blip>
          <a:stretch>
            <a:fillRect/>
          </a:stretch>
        </p:blipFill>
        <p:spPr>
          <a:xfrm rot="3400954">
            <a:off x="4368367" y="3191044"/>
            <a:ext cx="915885" cy="915885"/>
          </a:xfrm>
          <a:prstGeom prst="rect">
            <a:avLst/>
          </a:prstGeom>
          <a:noFill/>
          <a:ln>
            <a:noFill/>
          </a:ln>
        </p:spPr>
      </p:pic>
      <p:pic>
        <p:nvPicPr>
          <p:cNvPr id="1176" name="Google Shape;1176;p77"/>
          <p:cNvPicPr preferRelativeResize="0"/>
          <p:nvPr/>
        </p:nvPicPr>
        <p:blipFill>
          <a:blip r:embed="rId8">
            <a:alphaModFix/>
          </a:blip>
          <a:stretch>
            <a:fillRect/>
          </a:stretch>
        </p:blipFill>
        <p:spPr>
          <a:xfrm rot="-2955075">
            <a:off x="6527055" y="3093719"/>
            <a:ext cx="915886" cy="915886"/>
          </a:xfrm>
          <a:prstGeom prst="rect">
            <a:avLst/>
          </a:prstGeom>
          <a:noFill/>
          <a:ln>
            <a:noFill/>
          </a:ln>
        </p:spPr>
      </p:pic>
      <p:pic>
        <p:nvPicPr>
          <p:cNvPr id="1177" name="Google Shape;1177;p77"/>
          <p:cNvPicPr preferRelativeResize="0"/>
          <p:nvPr/>
        </p:nvPicPr>
        <p:blipFill>
          <a:blip r:embed="rId8">
            <a:alphaModFix/>
          </a:blip>
          <a:stretch>
            <a:fillRect/>
          </a:stretch>
        </p:blipFill>
        <p:spPr>
          <a:xfrm rot="3400954">
            <a:off x="11483930" y="3093719"/>
            <a:ext cx="915885" cy="915885"/>
          </a:xfrm>
          <a:prstGeom prst="rect">
            <a:avLst/>
          </a:prstGeom>
          <a:noFill/>
          <a:ln>
            <a:noFill/>
          </a:ln>
        </p:spPr>
      </p:pic>
      <p:cxnSp>
        <p:nvCxnSpPr>
          <p:cNvPr id="1178" name="Google Shape;1178;p77"/>
          <p:cNvCxnSpPr/>
          <p:nvPr/>
        </p:nvCxnSpPr>
        <p:spPr>
          <a:xfrm>
            <a:off x="-172850" y="4857225"/>
            <a:ext cx="16645800" cy="0"/>
          </a:xfrm>
          <a:prstGeom prst="straightConnector1">
            <a:avLst/>
          </a:prstGeom>
          <a:noFill/>
          <a:ln cap="flat" cmpd="sng" w="38100">
            <a:solidFill>
              <a:schemeClr val="dk1"/>
            </a:solidFill>
            <a:prstDash val="solid"/>
            <a:round/>
            <a:headEnd len="med" w="med" type="none"/>
            <a:tailEnd len="med" w="med" type="none"/>
          </a:ln>
        </p:spPr>
      </p:cxnSp>
      <p:sp>
        <p:nvSpPr>
          <p:cNvPr id="1179" name="Google Shape;1179;p77"/>
          <p:cNvSpPr txBox="1"/>
          <p:nvPr/>
        </p:nvSpPr>
        <p:spPr>
          <a:xfrm>
            <a:off x="1425525" y="5414800"/>
            <a:ext cx="6696600" cy="4787100"/>
          </a:xfrm>
          <a:prstGeom prst="rect">
            <a:avLst/>
          </a:prstGeom>
          <a:noFill/>
          <a:ln>
            <a:noFill/>
          </a:ln>
        </p:spPr>
        <p:txBody>
          <a:bodyPr anchorCtr="0" anchor="t" bIns="91425" lIns="91425" spcFirstLastPara="1" rIns="91425" wrap="square" tIns="91425">
            <a:spAutoFit/>
          </a:bodyPr>
          <a:lstStyle/>
          <a:p>
            <a:pPr indent="-444500" lvl="0" marL="457200" rtl="0" algn="l">
              <a:lnSpc>
                <a:spcPct val="150000"/>
              </a:lnSpc>
              <a:spcBef>
                <a:spcPts val="0"/>
              </a:spcBef>
              <a:spcAft>
                <a:spcPts val="0"/>
              </a:spcAft>
              <a:buSzPts val="3400"/>
              <a:buChar char="●"/>
            </a:pPr>
            <a:r>
              <a:rPr lang="en-US" sz="3400"/>
              <a:t>Bulk density</a:t>
            </a:r>
            <a:endParaRPr sz="3400"/>
          </a:p>
          <a:p>
            <a:pPr indent="-444500" lvl="0" marL="457200" rtl="0" algn="l">
              <a:lnSpc>
                <a:spcPct val="150000"/>
              </a:lnSpc>
              <a:spcBef>
                <a:spcPts val="0"/>
              </a:spcBef>
              <a:spcAft>
                <a:spcPts val="0"/>
              </a:spcAft>
              <a:buSzPts val="3400"/>
              <a:buChar char="●"/>
            </a:pPr>
            <a:r>
              <a:rPr lang="en-US" sz="3400"/>
              <a:t>Nuclear magnetic resonance (NMR) total porosity</a:t>
            </a:r>
            <a:endParaRPr sz="3400"/>
          </a:p>
          <a:p>
            <a:pPr indent="-444500" lvl="0" marL="457200" rtl="0" algn="l">
              <a:lnSpc>
                <a:spcPct val="150000"/>
              </a:lnSpc>
              <a:spcBef>
                <a:spcPts val="0"/>
              </a:spcBef>
              <a:spcAft>
                <a:spcPts val="0"/>
              </a:spcAft>
              <a:buSzPts val="3400"/>
              <a:buChar char="●"/>
            </a:pPr>
            <a:r>
              <a:rPr lang="en-US" sz="3400"/>
              <a:t>TOC weight fraction</a:t>
            </a:r>
            <a:endParaRPr sz="3400"/>
          </a:p>
          <a:p>
            <a:pPr indent="0" lvl="0" marL="0" rtl="0" algn="l">
              <a:lnSpc>
                <a:spcPct val="150000"/>
              </a:lnSpc>
              <a:spcBef>
                <a:spcPts val="0"/>
              </a:spcBef>
              <a:spcAft>
                <a:spcPts val="0"/>
              </a:spcAft>
              <a:buNone/>
            </a:pPr>
            <a:r>
              <a:t/>
            </a:r>
            <a:endParaRPr sz="3400"/>
          </a:p>
          <a:p>
            <a:pPr indent="0" lvl="0" marL="457200" rtl="0" algn="l">
              <a:spcBef>
                <a:spcPts val="0"/>
              </a:spcBef>
              <a:spcAft>
                <a:spcPts val="0"/>
              </a:spcAft>
              <a:buNone/>
            </a:pPr>
            <a:r>
              <a:t/>
            </a:r>
            <a:endParaRPr sz="3000"/>
          </a:p>
          <a:p>
            <a:pPr indent="0" lvl="0" marL="0" rtl="0" algn="l">
              <a:spcBef>
                <a:spcPts val="0"/>
              </a:spcBef>
              <a:spcAft>
                <a:spcPts val="0"/>
              </a:spcAft>
              <a:buNone/>
            </a:pPr>
            <a:r>
              <a:t/>
            </a:r>
            <a:endParaRPr/>
          </a:p>
        </p:txBody>
      </p:sp>
      <p:pic>
        <p:nvPicPr>
          <p:cNvPr id="1180" name="Google Shape;1180;p77"/>
          <p:cNvPicPr preferRelativeResize="0"/>
          <p:nvPr/>
        </p:nvPicPr>
        <p:blipFill>
          <a:blip r:embed="rId8">
            <a:alphaModFix/>
          </a:blip>
          <a:stretch>
            <a:fillRect/>
          </a:stretch>
        </p:blipFill>
        <p:spPr>
          <a:xfrm>
            <a:off x="8122125" y="6183562"/>
            <a:ext cx="1358072" cy="1358072"/>
          </a:xfrm>
          <a:prstGeom prst="rect">
            <a:avLst/>
          </a:prstGeom>
          <a:noFill/>
          <a:ln>
            <a:noFill/>
          </a:ln>
        </p:spPr>
      </p:pic>
      <p:sp>
        <p:nvSpPr>
          <p:cNvPr id="1181" name="Google Shape;1181;p77"/>
          <p:cNvSpPr txBox="1"/>
          <p:nvPr/>
        </p:nvSpPr>
        <p:spPr>
          <a:xfrm>
            <a:off x="10115075" y="5807350"/>
            <a:ext cx="6696600" cy="4002000"/>
          </a:xfrm>
          <a:prstGeom prst="rect">
            <a:avLst/>
          </a:prstGeom>
          <a:noFill/>
          <a:ln>
            <a:noFill/>
          </a:ln>
        </p:spPr>
        <p:txBody>
          <a:bodyPr anchorCtr="0" anchor="t" bIns="91425" lIns="91425" spcFirstLastPara="1" rIns="91425" wrap="square" tIns="91425">
            <a:spAutoFit/>
          </a:bodyPr>
          <a:lstStyle/>
          <a:p>
            <a:pPr indent="-444500" lvl="0" marL="457200" rtl="0" algn="l">
              <a:lnSpc>
                <a:spcPct val="150000"/>
              </a:lnSpc>
              <a:spcBef>
                <a:spcPts val="0"/>
              </a:spcBef>
              <a:spcAft>
                <a:spcPts val="0"/>
              </a:spcAft>
              <a:buSzPts val="3400"/>
              <a:buChar char="●"/>
            </a:pPr>
            <a:r>
              <a:rPr lang="en-US" sz="3400"/>
              <a:t>Shale porosity</a:t>
            </a:r>
            <a:endParaRPr sz="3400"/>
          </a:p>
          <a:p>
            <a:pPr indent="-444500" lvl="0" marL="457200" rtl="0" algn="l">
              <a:lnSpc>
                <a:spcPct val="150000"/>
              </a:lnSpc>
              <a:spcBef>
                <a:spcPts val="0"/>
              </a:spcBef>
              <a:spcAft>
                <a:spcPts val="0"/>
              </a:spcAft>
              <a:buSzPts val="3400"/>
              <a:buChar char="●"/>
            </a:pPr>
            <a:r>
              <a:rPr lang="en-US" sz="3400"/>
              <a:t>Kerogen volume</a:t>
            </a:r>
            <a:endParaRPr sz="3400"/>
          </a:p>
          <a:p>
            <a:pPr indent="-444500" lvl="0" marL="457200" rtl="0" algn="l">
              <a:lnSpc>
                <a:spcPct val="150000"/>
              </a:lnSpc>
              <a:spcBef>
                <a:spcPts val="0"/>
              </a:spcBef>
              <a:spcAft>
                <a:spcPts val="0"/>
              </a:spcAft>
              <a:buSzPts val="3400"/>
              <a:buChar char="●"/>
            </a:pPr>
            <a:r>
              <a:rPr lang="en-US" sz="3400"/>
              <a:t>Fluid volume</a:t>
            </a:r>
            <a:endParaRPr sz="3400"/>
          </a:p>
          <a:p>
            <a:pPr indent="0" lvl="0" marL="457200" rtl="0" algn="l">
              <a:lnSpc>
                <a:spcPct val="150000"/>
              </a:lnSpc>
              <a:spcBef>
                <a:spcPts val="0"/>
              </a:spcBef>
              <a:spcAft>
                <a:spcPts val="0"/>
              </a:spcAft>
              <a:buNone/>
            </a:pPr>
            <a:r>
              <a:t/>
            </a:r>
            <a:endParaRPr sz="3400"/>
          </a:p>
          <a:p>
            <a:pPr indent="0" lvl="0" marL="457200" rtl="0" algn="l">
              <a:spcBef>
                <a:spcPts val="0"/>
              </a:spcBef>
              <a:spcAft>
                <a:spcPts val="0"/>
              </a:spcAft>
              <a:buNone/>
            </a:pPr>
            <a:r>
              <a:t/>
            </a:r>
            <a:endParaRPr sz="3000"/>
          </a:p>
          <a:p>
            <a:pPr indent="0" lvl="0" marL="0" rtl="0" algn="l">
              <a:spcBef>
                <a:spcPts val="0"/>
              </a:spcBef>
              <a:spcAft>
                <a:spcPts val="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5" name="Shape 1185"/>
        <p:cNvGrpSpPr/>
        <p:nvPr/>
      </p:nvGrpSpPr>
      <p:grpSpPr>
        <a:xfrm>
          <a:off x="0" y="0"/>
          <a:ext cx="0" cy="0"/>
          <a:chOff x="0" y="0"/>
          <a:chExt cx="0" cy="0"/>
        </a:xfrm>
      </p:grpSpPr>
      <p:sp>
        <p:nvSpPr>
          <p:cNvPr id="1186" name="Google Shape;1186;p78"/>
          <p:cNvSpPr txBox="1"/>
          <p:nvPr>
            <p:ph type="title"/>
          </p:nvPr>
        </p:nvSpPr>
        <p:spPr>
          <a:xfrm>
            <a:off x="508000" y="313466"/>
            <a:ext cx="15240000" cy="12867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Arial"/>
              <a:buNone/>
            </a:pPr>
            <a:r>
              <a:rPr lang="en-US"/>
              <a:t>Article 3. Novel method for shale reservoirs evaluation</a:t>
            </a:r>
            <a:endParaRPr/>
          </a:p>
        </p:txBody>
      </p:sp>
      <p:pic>
        <p:nvPicPr>
          <p:cNvPr id="1187" name="Google Shape;1187;p78"/>
          <p:cNvPicPr preferRelativeResize="0"/>
          <p:nvPr/>
        </p:nvPicPr>
        <p:blipFill>
          <a:blip r:embed="rId3">
            <a:alphaModFix/>
          </a:blip>
          <a:stretch>
            <a:fillRect/>
          </a:stretch>
        </p:blipFill>
        <p:spPr>
          <a:xfrm>
            <a:off x="6900700" y="10232550"/>
            <a:ext cx="7331405" cy="7319949"/>
          </a:xfrm>
          <a:prstGeom prst="rect">
            <a:avLst/>
          </a:prstGeom>
          <a:noFill/>
          <a:ln>
            <a:noFill/>
          </a:ln>
        </p:spPr>
      </p:pic>
      <p:pic>
        <p:nvPicPr>
          <p:cNvPr id="1188" name="Google Shape;1188;p78"/>
          <p:cNvPicPr preferRelativeResize="0"/>
          <p:nvPr/>
        </p:nvPicPr>
        <p:blipFill>
          <a:blip r:embed="rId4">
            <a:alphaModFix/>
          </a:blip>
          <a:stretch>
            <a:fillRect/>
          </a:stretch>
        </p:blipFill>
        <p:spPr>
          <a:xfrm>
            <a:off x="550850" y="2162166"/>
            <a:ext cx="7077075" cy="4819650"/>
          </a:xfrm>
          <a:prstGeom prst="rect">
            <a:avLst/>
          </a:prstGeom>
          <a:noFill/>
          <a:ln>
            <a:noFill/>
          </a:ln>
        </p:spPr>
      </p:pic>
      <p:pic>
        <p:nvPicPr>
          <p:cNvPr id="1189" name="Google Shape;1189;p78"/>
          <p:cNvPicPr preferRelativeResize="0"/>
          <p:nvPr/>
        </p:nvPicPr>
        <p:blipFill>
          <a:blip r:embed="rId5">
            <a:alphaModFix/>
          </a:blip>
          <a:stretch>
            <a:fillRect/>
          </a:stretch>
        </p:blipFill>
        <p:spPr>
          <a:xfrm>
            <a:off x="8380413" y="2190741"/>
            <a:ext cx="6962775" cy="4762500"/>
          </a:xfrm>
          <a:prstGeom prst="rect">
            <a:avLst/>
          </a:prstGeom>
          <a:noFill/>
          <a:ln>
            <a:noFill/>
          </a:ln>
        </p:spPr>
      </p:pic>
      <p:sp>
        <p:nvSpPr>
          <p:cNvPr id="1190" name="Google Shape;1190;p78"/>
          <p:cNvSpPr txBox="1"/>
          <p:nvPr/>
        </p:nvSpPr>
        <p:spPr>
          <a:xfrm>
            <a:off x="947038" y="7142575"/>
            <a:ext cx="6284700" cy="1108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2000"/>
              <a:t>Evaluation of a shale-gas well from the Marcellus Shale in the northeast United States</a:t>
            </a:r>
            <a:endParaRPr sz="2000"/>
          </a:p>
          <a:p>
            <a:pPr indent="0" lvl="0" marL="0" rtl="0" algn="ctr">
              <a:spcBef>
                <a:spcPts val="0"/>
              </a:spcBef>
              <a:spcAft>
                <a:spcPts val="0"/>
              </a:spcAft>
              <a:buNone/>
            </a:pPr>
            <a:r>
              <a:t/>
            </a:r>
            <a:endParaRPr sz="2000"/>
          </a:p>
        </p:txBody>
      </p:sp>
      <p:sp>
        <p:nvSpPr>
          <p:cNvPr id="1191" name="Google Shape;1191;p78"/>
          <p:cNvSpPr txBox="1"/>
          <p:nvPr/>
        </p:nvSpPr>
        <p:spPr>
          <a:xfrm>
            <a:off x="8611750" y="7142575"/>
            <a:ext cx="65001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2000"/>
              <a:t>Evaluation of a shale-tight-oil well from the Permian Basin in west Texas</a:t>
            </a:r>
            <a:endParaRPr sz="20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5" name="Shape 1195"/>
        <p:cNvGrpSpPr/>
        <p:nvPr/>
      </p:nvGrpSpPr>
      <p:grpSpPr>
        <a:xfrm>
          <a:off x="0" y="0"/>
          <a:ext cx="0" cy="0"/>
          <a:chOff x="0" y="0"/>
          <a:chExt cx="0" cy="0"/>
        </a:xfrm>
      </p:grpSpPr>
      <p:sp>
        <p:nvSpPr>
          <p:cNvPr id="1196" name="Google Shape;1196;p79"/>
          <p:cNvSpPr txBox="1"/>
          <p:nvPr>
            <p:ph type="title"/>
          </p:nvPr>
        </p:nvSpPr>
        <p:spPr>
          <a:xfrm>
            <a:off x="508000" y="313466"/>
            <a:ext cx="15240000" cy="12867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Arial"/>
              <a:buNone/>
            </a:pPr>
            <a:r>
              <a:rPr lang="en-US"/>
              <a:t>Article 3. Light HC and kerogen effects</a:t>
            </a:r>
            <a:endParaRPr/>
          </a:p>
        </p:txBody>
      </p:sp>
      <p:pic>
        <p:nvPicPr>
          <p:cNvPr id="1197" name="Google Shape;1197;p79"/>
          <p:cNvPicPr preferRelativeResize="0"/>
          <p:nvPr/>
        </p:nvPicPr>
        <p:blipFill>
          <a:blip r:embed="rId3">
            <a:alphaModFix/>
          </a:blip>
          <a:stretch>
            <a:fillRect/>
          </a:stretch>
        </p:blipFill>
        <p:spPr>
          <a:xfrm>
            <a:off x="6900700" y="10232550"/>
            <a:ext cx="7331405" cy="7319949"/>
          </a:xfrm>
          <a:prstGeom prst="rect">
            <a:avLst/>
          </a:prstGeom>
          <a:noFill/>
          <a:ln>
            <a:noFill/>
          </a:ln>
        </p:spPr>
      </p:pic>
      <p:pic>
        <p:nvPicPr>
          <p:cNvPr id="1198" name="Google Shape;1198;p79"/>
          <p:cNvPicPr preferRelativeResize="0"/>
          <p:nvPr/>
        </p:nvPicPr>
        <p:blipFill>
          <a:blip r:embed="rId4">
            <a:alphaModFix/>
          </a:blip>
          <a:stretch>
            <a:fillRect/>
          </a:stretch>
        </p:blipFill>
        <p:spPr>
          <a:xfrm>
            <a:off x="1494200" y="3809999"/>
            <a:ext cx="6944940" cy="2667000"/>
          </a:xfrm>
          <a:prstGeom prst="rect">
            <a:avLst/>
          </a:prstGeom>
          <a:noFill/>
          <a:ln>
            <a:noFill/>
          </a:ln>
        </p:spPr>
      </p:pic>
      <p:pic>
        <p:nvPicPr>
          <p:cNvPr id="1199" name="Google Shape;1199;p79"/>
          <p:cNvPicPr preferRelativeResize="0"/>
          <p:nvPr/>
        </p:nvPicPr>
        <p:blipFill>
          <a:blip r:embed="rId5">
            <a:alphaModFix/>
          </a:blip>
          <a:stretch>
            <a:fillRect/>
          </a:stretch>
        </p:blipFill>
        <p:spPr>
          <a:xfrm>
            <a:off x="1573600" y="6546525"/>
            <a:ext cx="6786150" cy="2384089"/>
          </a:xfrm>
          <a:prstGeom prst="rect">
            <a:avLst/>
          </a:prstGeom>
          <a:noFill/>
          <a:ln>
            <a:noFill/>
          </a:ln>
        </p:spPr>
      </p:pic>
      <p:pic>
        <p:nvPicPr>
          <p:cNvPr id="1200" name="Google Shape;1200;p79"/>
          <p:cNvPicPr preferRelativeResize="0"/>
          <p:nvPr/>
        </p:nvPicPr>
        <p:blipFill>
          <a:blip r:embed="rId6">
            <a:alphaModFix/>
          </a:blip>
          <a:stretch>
            <a:fillRect/>
          </a:stretch>
        </p:blipFill>
        <p:spPr>
          <a:xfrm>
            <a:off x="1573600" y="1469662"/>
            <a:ext cx="6786149" cy="2270825"/>
          </a:xfrm>
          <a:prstGeom prst="rect">
            <a:avLst/>
          </a:prstGeom>
          <a:noFill/>
          <a:ln>
            <a:noFill/>
          </a:ln>
        </p:spPr>
      </p:pic>
      <p:pic>
        <p:nvPicPr>
          <p:cNvPr id="1201" name="Google Shape;1201;p79"/>
          <p:cNvPicPr preferRelativeResize="0"/>
          <p:nvPr/>
        </p:nvPicPr>
        <p:blipFill>
          <a:blip r:embed="rId7">
            <a:alphaModFix/>
          </a:blip>
          <a:stretch>
            <a:fillRect/>
          </a:stretch>
        </p:blipFill>
        <p:spPr>
          <a:xfrm rot="-5400000">
            <a:off x="5777405" y="4685556"/>
            <a:ext cx="915886" cy="915886"/>
          </a:xfrm>
          <a:prstGeom prst="rect">
            <a:avLst/>
          </a:prstGeom>
          <a:noFill/>
          <a:ln>
            <a:noFill/>
          </a:ln>
        </p:spPr>
      </p:pic>
      <p:pic>
        <p:nvPicPr>
          <p:cNvPr id="1202" name="Google Shape;1202;p79"/>
          <p:cNvPicPr preferRelativeResize="0"/>
          <p:nvPr/>
        </p:nvPicPr>
        <p:blipFill>
          <a:blip r:embed="rId7">
            <a:alphaModFix/>
          </a:blip>
          <a:stretch>
            <a:fillRect/>
          </a:stretch>
        </p:blipFill>
        <p:spPr>
          <a:xfrm rot="-5400000">
            <a:off x="5777405" y="7280631"/>
            <a:ext cx="915886" cy="915886"/>
          </a:xfrm>
          <a:prstGeom prst="rect">
            <a:avLst/>
          </a:prstGeom>
          <a:noFill/>
          <a:ln>
            <a:noFill/>
          </a:ln>
        </p:spPr>
      </p:pic>
      <p:pic>
        <p:nvPicPr>
          <p:cNvPr id="1203" name="Google Shape;1203;p79"/>
          <p:cNvPicPr preferRelativeResize="0"/>
          <p:nvPr/>
        </p:nvPicPr>
        <p:blipFill>
          <a:blip r:embed="rId7">
            <a:alphaModFix/>
          </a:blip>
          <a:stretch>
            <a:fillRect/>
          </a:stretch>
        </p:blipFill>
        <p:spPr>
          <a:xfrm rot="5400000">
            <a:off x="5688855" y="2247143"/>
            <a:ext cx="915886" cy="915886"/>
          </a:xfrm>
          <a:prstGeom prst="rect">
            <a:avLst/>
          </a:prstGeom>
          <a:noFill/>
          <a:ln>
            <a:noFill/>
          </a:ln>
        </p:spPr>
      </p:pic>
      <p:sp>
        <p:nvSpPr>
          <p:cNvPr id="1204" name="Google Shape;1204;p79"/>
          <p:cNvSpPr txBox="1"/>
          <p:nvPr/>
        </p:nvSpPr>
        <p:spPr>
          <a:xfrm flipH="1">
            <a:off x="8988150" y="2819400"/>
            <a:ext cx="6599100" cy="4987200"/>
          </a:xfrm>
          <a:prstGeom prst="rect">
            <a:avLst/>
          </a:prstGeom>
          <a:noFill/>
          <a:ln>
            <a:noFill/>
          </a:ln>
        </p:spPr>
        <p:txBody>
          <a:bodyPr anchorCtr="0" anchor="t" bIns="91425" lIns="91425" spcFirstLastPara="1" rIns="91425" wrap="square" tIns="91425">
            <a:spAutoFit/>
          </a:bodyPr>
          <a:lstStyle/>
          <a:p>
            <a:pPr indent="-393700" lvl="0" marL="457200" rtl="0" algn="l">
              <a:spcBef>
                <a:spcPts val="0"/>
              </a:spcBef>
              <a:spcAft>
                <a:spcPts val="0"/>
              </a:spcAft>
              <a:buSzPts val="2600"/>
              <a:buFont typeface="Roboto"/>
              <a:buChar char="●"/>
            </a:pPr>
            <a:r>
              <a:rPr lang="en-US" sz="2600">
                <a:latin typeface="Roboto"/>
                <a:ea typeface="Roboto"/>
                <a:cs typeface="Roboto"/>
                <a:sym typeface="Roboto"/>
              </a:rPr>
              <a:t>Light- hydrocarbon effects on apparent NMR total porosities are much greater in shale-gas wells than in shale-tight-oil wells</a:t>
            </a:r>
            <a:endParaRPr sz="2600">
              <a:latin typeface="Roboto"/>
              <a:ea typeface="Roboto"/>
              <a:cs typeface="Roboto"/>
              <a:sym typeface="Roboto"/>
            </a:endParaRPr>
          </a:p>
          <a:p>
            <a:pPr indent="-393700" lvl="0" marL="457200" rtl="0" algn="l">
              <a:spcBef>
                <a:spcPts val="0"/>
              </a:spcBef>
              <a:spcAft>
                <a:spcPts val="0"/>
              </a:spcAft>
              <a:buSzPts val="2600"/>
              <a:buFont typeface="Roboto"/>
              <a:buChar char="●"/>
            </a:pPr>
            <a:r>
              <a:rPr lang="en-US" sz="2600">
                <a:latin typeface="Roboto"/>
                <a:ea typeface="Roboto"/>
                <a:cs typeface="Roboto"/>
                <a:sym typeface="Roboto"/>
              </a:rPr>
              <a:t>The effect of kerogen on density-log porosities causes them to significantly overestimate the true-shale total porosities. </a:t>
            </a:r>
            <a:endParaRPr sz="2600">
              <a:latin typeface="Roboto"/>
              <a:ea typeface="Roboto"/>
              <a:cs typeface="Roboto"/>
              <a:sym typeface="Roboto"/>
            </a:endParaRPr>
          </a:p>
          <a:p>
            <a:pPr indent="-393700" lvl="0" marL="457200" rtl="0" algn="l">
              <a:spcBef>
                <a:spcPts val="0"/>
              </a:spcBef>
              <a:spcAft>
                <a:spcPts val="0"/>
              </a:spcAft>
              <a:buSzPts val="2600"/>
              <a:buFont typeface="Roboto"/>
              <a:buChar char="●"/>
            </a:pPr>
            <a:r>
              <a:rPr lang="en-US" sz="2600">
                <a:latin typeface="Roboto"/>
                <a:ea typeface="Roboto"/>
                <a:cs typeface="Roboto"/>
                <a:sym typeface="Roboto"/>
              </a:rPr>
              <a:t>The kerogen effect on the apparent density-log porosities in organic shales can be much greater than light-hydrocarbon effects.</a:t>
            </a:r>
            <a:endParaRPr sz="2600">
              <a:latin typeface="Roboto"/>
              <a:ea typeface="Roboto"/>
              <a:cs typeface="Roboto"/>
              <a:sym typeface="Roboto"/>
            </a:endParaRPr>
          </a:p>
        </p:txBody>
      </p:sp>
      <p:pic>
        <p:nvPicPr>
          <p:cNvPr id="1205" name="Google Shape;1205;p79"/>
          <p:cNvPicPr preferRelativeResize="0"/>
          <p:nvPr/>
        </p:nvPicPr>
        <p:blipFill>
          <a:blip r:embed="rId7">
            <a:alphaModFix/>
          </a:blip>
          <a:stretch>
            <a:fillRect/>
          </a:stretch>
        </p:blipFill>
        <p:spPr>
          <a:xfrm rot="-5400000">
            <a:off x="7517655" y="4685556"/>
            <a:ext cx="915886" cy="915886"/>
          </a:xfrm>
          <a:prstGeom prst="rect">
            <a:avLst/>
          </a:prstGeom>
          <a:noFill/>
          <a:ln>
            <a:noFill/>
          </a:ln>
        </p:spPr>
      </p:pic>
      <p:pic>
        <p:nvPicPr>
          <p:cNvPr id="1206" name="Google Shape;1206;p79"/>
          <p:cNvPicPr preferRelativeResize="0"/>
          <p:nvPr/>
        </p:nvPicPr>
        <p:blipFill>
          <a:blip r:embed="rId7">
            <a:alphaModFix/>
          </a:blip>
          <a:stretch>
            <a:fillRect/>
          </a:stretch>
        </p:blipFill>
        <p:spPr>
          <a:xfrm rot="-5400000">
            <a:off x="7517655" y="7280631"/>
            <a:ext cx="915886" cy="915886"/>
          </a:xfrm>
          <a:prstGeom prst="rect">
            <a:avLst/>
          </a:prstGeom>
          <a:noFill/>
          <a:ln>
            <a:noFill/>
          </a:ln>
        </p:spPr>
      </p:pic>
      <p:pic>
        <p:nvPicPr>
          <p:cNvPr id="1207" name="Google Shape;1207;p79"/>
          <p:cNvPicPr preferRelativeResize="0"/>
          <p:nvPr/>
        </p:nvPicPr>
        <p:blipFill>
          <a:blip r:embed="rId7">
            <a:alphaModFix/>
          </a:blip>
          <a:stretch>
            <a:fillRect/>
          </a:stretch>
        </p:blipFill>
        <p:spPr>
          <a:xfrm rot="5400000">
            <a:off x="7443855" y="2247143"/>
            <a:ext cx="915886" cy="915886"/>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1" name="Shape 1211"/>
        <p:cNvGrpSpPr/>
        <p:nvPr/>
      </p:nvGrpSpPr>
      <p:grpSpPr>
        <a:xfrm>
          <a:off x="0" y="0"/>
          <a:ext cx="0" cy="0"/>
          <a:chOff x="0" y="0"/>
          <a:chExt cx="0" cy="0"/>
        </a:xfrm>
      </p:grpSpPr>
      <p:sp>
        <p:nvSpPr>
          <p:cNvPr id="1212" name="Google Shape;1212;p80"/>
          <p:cNvSpPr txBox="1"/>
          <p:nvPr>
            <p:ph type="title"/>
          </p:nvPr>
        </p:nvSpPr>
        <p:spPr>
          <a:xfrm>
            <a:off x="508000" y="313466"/>
            <a:ext cx="15240000" cy="12867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Arial"/>
              <a:buNone/>
            </a:pPr>
            <a:r>
              <a:rPr lang="en-US"/>
              <a:t>Article 3. Monte Carlo simulations</a:t>
            </a:r>
            <a:endParaRPr/>
          </a:p>
        </p:txBody>
      </p:sp>
      <p:pic>
        <p:nvPicPr>
          <p:cNvPr id="1213" name="Google Shape;1213;p80"/>
          <p:cNvPicPr preferRelativeResize="0"/>
          <p:nvPr/>
        </p:nvPicPr>
        <p:blipFill>
          <a:blip r:embed="rId3">
            <a:alphaModFix/>
          </a:blip>
          <a:stretch>
            <a:fillRect/>
          </a:stretch>
        </p:blipFill>
        <p:spPr>
          <a:xfrm>
            <a:off x="6900700" y="10232550"/>
            <a:ext cx="7331405" cy="7319949"/>
          </a:xfrm>
          <a:prstGeom prst="rect">
            <a:avLst/>
          </a:prstGeom>
          <a:noFill/>
          <a:ln>
            <a:noFill/>
          </a:ln>
        </p:spPr>
      </p:pic>
      <p:pic>
        <p:nvPicPr>
          <p:cNvPr id="1214" name="Google Shape;1214;p80"/>
          <p:cNvPicPr preferRelativeResize="0"/>
          <p:nvPr/>
        </p:nvPicPr>
        <p:blipFill>
          <a:blip r:embed="rId4">
            <a:alphaModFix/>
          </a:blip>
          <a:stretch>
            <a:fillRect/>
          </a:stretch>
        </p:blipFill>
        <p:spPr>
          <a:xfrm>
            <a:off x="8450135" y="1296313"/>
            <a:ext cx="7432928" cy="4722576"/>
          </a:xfrm>
          <a:prstGeom prst="rect">
            <a:avLst/>
          </a:prstGeom>
          <a:noFill/>
          <a:ln>
            <a:noFill/>
          </a:ln>
        </p:spPr>
      </p:pic>
      <p:pic>
        <p:nvPicPr>
          <p:cNvPr id="1215" name="Google Shape;1215;p80"/>
          <p:cNvPicPr preferRelativeResize="0"/>
          <p:nvPr/>
        </p:nvPicPr>
        <p:blipFill>
          <a:blip r:embed="rId5">
            <a:alphaModFix/>
          </a:blip>
          <a:stretch>
            <a:fillRect/>
          </a:stretch>
        </p:blipFill>
        <p:spPr>
          <a:xfrm>
            <a:off x="318438" y="1244213"/>
            <a:ext cx="7809575" cy="4826800"/>
          </a:xfrm>
          <a:prstGeom prst="rect">
            <a:avLst/>
          </a:prstGeom>
          <a:noFill/>
          <a:ln>
            <a:noFill/>
          </a:ln>
        </p:spPr>
      </p:pic>
      <p:sp>
        <p:nvSpPr>
          <p:cNvPr id="1216" name="Google Shape;1216;p80"/>
          <p:cNvSpPr txBox="1"/>
          <p:nvPr/>
        </p:nvSpPr>
        <p:spPr>
          <a:xfrm rot="383">
            <a:off x="1803400" y="6186200"/>
            <a:ext cx="13468200" cy="233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000">
                <a:latin typeface="Roboto"/>
                <a:ea typeface="Roboto"/>
                <a:cs typeface="Roboto"/>
                <a:sym typeface="Roboto"/>
              </a:rPr>
              <a:t>1. Porosities and kerogen volumes in shale-gas and shale-oil reservoirs can be robustly predicted under normal tool-noise levels.</a:t>
            </a:r>
            <a:endParaRPr sz="2000">
              <a:latin typeface="Roboto"/>
              <a:ea typeface="Roboto"/>
              <a:cs typeface="Roboto"/>
              <a:sym typeface="Roboto"/>
            </a:endParaRPr>
          </a:p>
          <a:p>
            <a:pPr indent="0" lvl="0" marL="0" rtl="0" algn="l">
              <a:spcBef>
                <a:spcPts val="0"/>
              </a:spcBef>
              <a:spcAft>
                <a:spcPts val="0"/>
              </a:spcAft>
              <a:buNone/>
            </a:pPr>
            <a:r>
              <a:rPr lang="en-US" sz="2000">
                <a:latin typeface="Roboto"/>
                <a:ea typeface="Roboto"/>
                <a:cs typeface="Roboto"/>
                <a:sym typeface="Roboto"/>
              </a:rPr>
              <a:t>2. Gas volumes in shale-gas reservoirs can be robustly predicted under normal tool-noise levels.</a:t>
            </a:r>
            <a:endParaRPr sz="2000">
              <a:latin typeface="Roboto"/>
              <a:ea typeface="Roboto"/>
              <a:cs typeface="Roboto"/>
              <a:sym typeface="Roboto"/>
            </a:endParaRPr>
          </a:p>
          <a:p>
            <a:pPr indent="0" lvl="0" marL="0" rtl="0" algn="l">
              <a:spcBef>
                <a:spcPts val="0"/>
              </a:spcBef>
              <a:spcAft>
                <a:spcPts val="0"/>
              </a:spcAft>
              <a:buNone/>
            </a:pPr>
            <a:r>
              <a:rPr lang="en-US" sz="2000">
                <a:latin typeface="Roboto"/>
                <a:ea typeface="Roboto"/>
                <a:cs typeface="Roboto"/>
                <a:sym typeface="Roboto"/>
              </a:rPr>
              <a:t>3. Total hydrocarbon volumes in shale-gas and shale-oil reservoirs can be robustly predicted under normal tool-noise levels.</a:t>
            </a:r>
            <a:endParaRPr sz="2000">
              <a:latin typeface="Roboto"/>
              <a:ea typeface="Roboto"/>
              <a:cs typeface="Roboto"/>
              <a:sym typeface="Roboto"/>
            </a:endParaRPr>
          </a:p>
          <a:p>
            <a:pPr indent="0" lvl="0" marL="0" rtl="0" algn="l">
              <a:spcBef>
                <a:spcPts val="0"/>
              </a:spcBef>
              <a:spcAft>
                <a:spcPts val="0"/>
              </a:spcAft>
              <a:buNone/>
            </a:pPr>
            <a:r>
              <a:rPr lang="en-US" sz="2000">
                <a:latin typeface="Roboto"/>
                <a:ea typeface="Roboto"/>
                <a:cs typeface="Roboto"/>
                <a:sym typeface="Roboto"/>
              </a:rPr>
              <a:t>4. Producible light-oil volumes in shale-oil reservoirs cannot be robustly predicted under normal tool-noise levels; however, they can be robustly predicted under reduced tool-noise levels, which requires stationary logging.</a:t>
            </a:r>
            <a:endParaRPr sz="2000">
              <a:latin typeface="Roboto"/>
              <a:ea typeface="Roboto"/>
              <a:cs typeface="Roboto"/>
              <a:sym typeface="Roboto"/>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0" name="Shape 1220"/>
        <p:cNvGrpSpPr/>
        <p:nvPr/>
      </p:nvGrpSpPr>
      <p:grpSpPr>
        <a:xfrm>
          <a:off x="0" y="0"/>
          <a:ext cx="0" cy="0"/>
          <a:chOff x="0" y="0"/>
          <a:chExt cx="0" cy="0"/>
        </a:xfrm>
      </p:grpSpPr>
      <p:pic>
        <p:nvPicPr>
          <p:cNvPr id="1221" name="Google Shape;1221;p81"/>
          <p:cNvPicPr preferRelativeResize="0"/>
          <p:nvPr/>
        </p:nvPicPr>
        <p:blipFill>
          <a:blip r:embed="rId3">
            <a:alphaModFix/>
          </a:blip>
          <a:stretch>
            <a:fillRect/>
          </a:stretch>
        </p:blipFill>
        <p:spPr>
          <a:xfrm>
            <a:off x="6900700" y="10232550"/>
            <a:ext cx="7331405" cy="7319949"/>
          </a:xfrm>
          <a:prstGeom prst="rect">
            <a:avLst/>
          </a:prstGeom>
          <a:noFill/>
          <a:ln>
            <a:noFill/>
          </a:ln>
        </p:spPr>
      </p:pic>
      <p:sp>
        <p:nvSpPr>
          <p:cNvPr id="1222" name="Google Shape;1222;p81"/>
          <p:cNvSpPr txBox="1"/>
          <p:nvPr>
            <p:ph type="title"/>
          </p:nvPr>
        </p:nvSpPr>
        <p:spPr>
          <a:xfrm>
            <a:off x="355600" y="6692441"/>
            <a:ext cx="7467600" cy="50967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rPr lang="en-US" sz="15000"/>
              <a:t>thx</a:t>
            </a:r>
            <a:endParaRPr sz="150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0" name="Shape 990"/>
        <p:cNvGrpSpPr/>
        <p:nvPr/>
      </p:nvGrpSpPr>
      <p:grpSpPr>
        <a:xfrm>
          <a:off x="0" y="0"/>
          <a:ext cx="0" cy="0"/>
          <a:chOff x="0" y="0"/>
          <a:chExt cx="0" cy="0"/>
        </a:xfrm>
      </p:grpSpPr>
      <p:sp>
        <p:nvSpPr>
          <p:cNvPr id="991" name="Google Shape;991;p58"/>
          <p:cNvSpPr txBox="1"/>
          <p:nvPr>
            <p:ph type="title"/>
          </p:nvPr>
        </p:nvSpPr>
        <p:spPr>
          <a:xfrm>
            <a:off x="8722900" y="4286550"/>
            <a:ext cx="6034500" cy="4428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6600"/>
              <a:buFont typeface="Arial"/>
              <a:buNone/>
            </a:pPr>
            <a:r>
              <a:rPr b="0" lang="en-US" sz="2600"/>
              <a:t>porous structure</a:t>
            </a:r>
            <a:endParaRPr b="0" sz="2600"/>
          </a:p>
        </p:txBody>
      </p:sp>
      <p:sp>
        <p:nvSpPr>
          <p:cNvPr id="992" name="Google Shape;992;p58"/>
          <p:cNvSpPr txBox="1"/>
          <p:nvPr/>
        </p:nvSpPr>
        <p:spPr>
          <a:xfrm>
            <a:off x="8280400" y="-533400"/>
            <a:ext cx="6172200" cy="369300"/>
          </a:xfrm>
          <a:prstGeom prst="rect">
            <a:avLst/>
          </a:prstGeom>
          <a:solidFill>
            <a:srgbClr val="FF0000"/>
          </a:solidFill>
          <a:ln cap="flat" cmpd="sng" w="9525">
            <a:solidFill>
              <a:srgbClr val="FFFFFF"/>
            </a:solidFill>
            <a:prstDash val="lgDash"/>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Do </a:t>
            </a:r>
            <a:r>
              <a:rPr b="1" lang="en-US" sz="1800" u="sng">
                <a:solidFill>
                  <a:srgbClr val="FFFFFF"/>
                </a:solidFill>
                <a:latin typeface="Arial"/>
                <a:ea typeface="Arial"/>
                <a:cs typeface="Arial"/>
                <a:sym typeface="Arial"/>
              </a:rPr>
              <a:t>not</a:t>
            </a:r>
            <a:r>
              <a:rPr lang="en-US" sz="1800">
                <a:solidFill>
                  <a:srgbClr val="FFFFFF"/>
                </a:solidFill>
                <a:latin typeface="Arial"/>
                <a:ea typeface="Arial"/>
                <a:cs typeface="Arial"/>
                <a:sym typeface="Arial"/>
              </a:rPr>
              <a:t> adjust the width of this textbox, just type within it  </a:t>
            </a:r>
            <a:endParaRPr sz="1800">
              <a:solidFill>
                <a:srgbClr val="FFFFFF"/>
              </a:solidFill>
              <a:latin typeface="Arial"/>
              <a:ea typeface="Arial"/>
              <a:cs typeface="Arial"/>
              <a:sym typeface="Arial"/>
            </a:endParaRPr>
          </a:p>
        </p:txBody>
      </p:sp>
      <p:pic>
        <p:nvPicPr>
          <p:cNvPr id="993" name="Google Shape;993;p58"/>
          <p:cNvPicPr preferRelativeResize="0"/>
          <p:nvPr/>
        </p:nvPicPr>
        <p:blipFill>
          <a:blip r:embed="rId3">
            <a:alphaModFix/>
          </a:blip>
          <a:stretch>
            <a:fillRect/>
          </a:stretch>
        </p:blipFill>
        <p:spPr>
          <a:xfrm>
            <a:off x="9135388" y="354412"/>
            <a:ext cx="5209551" cy="3855082"/>
          </a:xfrm>
          <a:prstGeom prst="rect">
            <a:avLst/>
          </a:prstGeom>
          <a:noFill/>
          <a:ln>
            <a:noFill/>
          </a:ln>
        </p:spPr>
      </p:pic>
      <p:pic>
        <p:nvPicPr>
          <p:cNvPr id="994" name="Google Shape;994;p58"/>
          <p:cNvPicPr preferRelativeResize="0"/>
          <p:nvPr/>
        </p:nvPicPr>
        <p:blipFill>
          <a:blip r:embed="rId4">
            <a:alphaModFix/>
          </a:blip>
          <a:stretch>
            <a:fillRect/>
          </a:stretch>
        </p:blipFill>
        <p:spPr>
          <a:xfrm>
            <a:off x="736612" y="354412"/>
            <a:ext cx="5209550" cy="3861201"/>
          </a:xfrm>
          <a:prstGeom prst="rect">
            <a:avLst/>
          </a:prstGeom>
          <a:noFill/>
          <a:ln>
            <a:noFill/>
          </a:ln>
        </p:spPr>
      </p:pic>
      <p:sp>
        <p:nvSpPr>
          <p:cNvPr id="995" name="Google Shape;995;p58"/>
          <p:cNvSpPr txBox="1"/>
          <p:nvPr>
            <p:ph type="title"/>
          </p:nvPr>
        </p:nvSpPr>
        <p:spPr>
          <a:xfrm>
            <a:off x="324138" y="4286550"/>
            <a:ext cx="6034500" cy="4428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6600"/>
              <a:buFont typeface="Arial"/>
              <a:buNone/>
            </a:pPr>
            <a:r>
              <a:rPr b="0" lang="en-US" sz="2600"/>
              <a:t>TOC</a:t>
            </a:r>
            <a:endParaRPr b="0" sz="2600"/>
          </a:p>
        </p:txBody>
      </p:sp>
      <p:pic>
        <p:nvPicPr>
          <p:cNvPr id="996" name="Google Shape;996;p58"/>
          <p:cNvPicPr preferRelativeResize="0"/>
          <p:nvPr/>
        </p:nvPicPr>
        <p:blipFill>
          <a:blip r:embed="rId5">
            <a:alphaModFix/>
          </a:blip>
          <a:stretch>
            <a:fillRect/>
          </a:stretch>
        </p:blipFill>
        <p:spPr>
          <a:xfrm>
            <a:off x="4447575" y="4814173"/>
            <a:ext cx="6172198" cy="3447776"/>
          </a:xfrm>
          <a:prstGeom prst="rect">
            <a:avLst/>
          </a:prstGeom>
          <a:noFill/>
          <a:ln>
            <a:noFill/>
          </a:ln>
        </p:spPr>
      </p:pic>
      <p:sp>
        <p:nvSpPr>
          <p:cNvPr id="997" name="Google Shape;997;p58"/>
          <p:cNvSpPr txBox="1"/>
          <p:nvPr>
            <p:ph type="title"/>
          </p:nvPr>
        </p:nvSpPr>
        <p:spPr>
          <a:xfrm>
            <a:off x="4516413" y="8346775"/>
            <a:ext cx="6034500" cy="4428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6600"/>
              <a:buFont typeface="Arial"/>
              <a:buNone/>
            </a:pPr>
            <a:r>
              <a:rPr b="0" lang="en-US" sz="2600"/>
              <a:t>permeability</a:t>
            </a:r>
            <a:endParaRPr b="0" sz="2600"/>
          </a:p>
        </p:txBody>
      </p:sp>
      <p:sp>
        <p:nvSpPr>
          <p:cNvPr id="998" name="Google Shape;998;p58"/>
          <p:cNvSpPr txBox="1"/>
          <p:nvPr/>
        </p:nvSpPr>
        <p:spPr>
          <a:xfrm>
            <a:off x="5809725" y="953700"/>
            <a:ext cx="3447900" cy="600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2700"/>
              <a:t>PROPERTIES</a:t>
            </a:r>
            <a:endParaRPr b="1" sz="24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2" name="Shape 1002"/>
        <p:cNvGrpSpPr/>
        <p:nvPr/>
      </p:nvGrpSpPr>
      <p:grpSpPr>
        <a:xfrm>
          <a:off x="0" y="0"/>
          <a:ext cx="0" cy="0"/>
          <a:chOff x="0" y="0"/>
          <a:chExt cx="0" cy="0"/>
        </a:xfrm>
      </p:grpSpPr>
      <p:sp>
        <p:nvSpPr>
          <p:cNvPr id="1003" name="Google Shape;1003;p59"/>
          <p:cNvSpPr txBox="1"/>
          <p:nvPr>
            <p:ph type="title"/>
          </p:nvPr>
        </p:nvSpPr>
        <p:spPr>
          <a:xfrm>
            <a:off x="8973738" y="6443238"/>
            <a:ext cx="6034500" cy="4428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6600"/>
              <a:buFont typeface="Arial"/>
              <a:buNone/>
            </a:pPr>
            <a:r>
              <a:rPr b="0" lang="en-US" sz="2600"/>
              <a:t>mineralogy</a:t>
            </a:r>
            <a:endParaRPr b="0" sz="2600"/>
          </a:p>
        </p:txBody>
      </p:sp>
      <p:sp>
        <p:nvSpPr>
          <p:cNvPr id="1004" name="Google Shape;1004;p59"/>
          <p:cNvSpPr txBox="1"/>
          <p:nvPr/>
        </p:nvSpPr>
        <p:spPr>
          <a:xfrm>
            <a:off x="8280400" y="-533400"/>
            <a:ext cx="6172200" cy="369300"/>
          </a:xfrm>
          <a:prstGeom prst="rect">
            <a:avLst/>
          </a:prstGeom>
          <a:solidFill>
            <a:srgbClr val="FF0000"/>
          </a:solidFill>
          <a:ln cap="flat" cmpd="sng" w="9525">
            <a:solidFill>
              <a:srgbClr val="FFFFFF"/>
            </a:solidFill>
            <a:prstDash val="lgDash"/>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Do </a:t>
            </a:r>
            <a:r>
              <a:rPr b="1" lang="en-US" sz="1800" u="sng">
                <a:solidFill>
                  <a:srgbClr val="FFFFFF"/>
                </a:solidFill>
                <a:latin typeface="Arial"/>
                <a:ea typeface="Arial"/>
                <a:cs typeface="Arial"/>
                <a:sym typeface="Arial"/>
              </a:rPr>
              <a:t>not</a:t>
            </a:r>
            <a:r>
              <a:rPr lang="en-US" sz="1800">
                <a:solidFill>
                  <a:srgbClr val="FFFFFF"/>
                </a:solidFill>
                <a:latin typeface="Arial"/>
                <a:ea typeface="Arial"/>
                <a:cs typeface="Arial"/>
                <a:sym typeface="Arial"/>
              </a:rPr>
              <a:t> adjust the width of this textbox, just type within it  </a:t>
            </a:r>
            <a:endParaRPr sz="1800">
              <a:solidFill>
                <a:srgbClr val="FFFFFF"/>
              </a:solidFill>
              <a:latin typeface="Arial"/>
              <a:ea typeface="Arial"/>
              <a:cs typeface="Arial"/>
              <a:sym typeface="Arial"/>
            </a:endParaRPr>
          </a:p>
        </p:txBody>
      </p:sp>
      <p:sp>
        <p:nvSpPr>
          <p:cNvPr id="1005" name="Google Shape;1005;p59"/>
          <p:cNvSpPr txBox="1"/>
          <p:nvPr>
            <p:ph type="title"/>
          </p:nvPr>
        </p:nvSpPr>
        <p:spPr>
          <a:xfrm>
            <a:off x="942963" y="6443238"/>
            <a:ext cx="6034500" cy="4428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6600"/>
              <a:buFont typeface="Arial"/>
              <a:buNone/>
            </a:pPr>
            <a:r>
              <a:rPr b="0" lang="en-US" sz="2600"/>
              <a:t>rock type classification</a:t>
            </a:r>
            <a:endParaRPr b="0" sz="2600"/>
          </a:p>
        </p:txBody>
      </p:sp>
      <p:pic>
        <p:nvPicPr>
          <p:cNvPr id="1006" name="Google Shape;1006;p59"/>
          <p:cNvPicPr preferRelativeResize="0"/>
          <p:nvPr/>
        </p:nvPicPr>
        <p:blipFill>
          <a:blip r:embed="rId3">
            <a:alphaModFix/>
          </a:blip>
          <a:stretch>
            <a:fillRect/>
          </a:stretch>
        </p:blipFill>
        <p:spPr>
          <a:xfrm>
            <a:off x="8486548" y="1245350"/>
            <a:ext cx="6750503" cy="5110149"/>
          </a:xfrm>
          <a:prstGeom prst="rect">
            <a:avLst/>
          </a:prstGeom>
          <a:noFill/>
          <a:ln>
            <a:noFill/>
          </a:ln>
        </p:spPr>
      </p:pic>
      <p:pic>
        <p:nvPicPr>
          <p:cNvPr id="1007" name="Google Shape;1007;p59"/>
          <p:cNvPicPr preferRelativeResize="0"/>
          <p:nvPr/>
        </p:nvPicPr>
        <p:blipFill>
          <a:blip r:embed="rId4">
            <a:alphaModFix/>
          </a:blip>
          <a:stretch>
            <a:fillRect/>
          </a:stretch>
        </p:blipFill>
        <p:spPr>
          <a:xfrm>
            <a:off x="1021363" y="1245350"/>
            <a:ext cx="5877724" cy="51101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1" name="Shape 1011"/>
        <p:cNvGrpSpPr/>
        <p:nvPr/>
      </p:nvGrpSpPr>
      <p:grpSpPr>
        <a:xfrm>
          <a:off x="0" y="0"/>
          <a:ext cx="0" cy="0"/>
          <a:chOff x="0" y="0"/>
          <a:chExt cx="0" cy="0"/>
        </a:xfrm>
      </p:grpSpPr>
      <p:sp>
        <p:nvSpPr>
          <p:cNvPr id="1012" name="Google Shape;1012;p60"/>
          <p:cNvSpPr txBox="1"/>
          <p:nvPr>
            <p:ph type="title"/>
          </p:nvPr>
        </p:nvSpPr>
        <p:spPr>
          <a:xfrm>
            <a:off x="1216275" y="304791"/>
            <a:ext cx="15240000" cy="12867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Arial"/>
              <a:buNone/>
            </a:pPr>
            <a:r>
              <a:rPr lang="en-US"/>
              <a:t>Mineralogy</a:t>
            </a:r>
            <a:r>
              <a:rPr lang="en-US"/>
              <a:t> evaluation</a:t>
            </a:r>
            <a:endParaRPr/>
          </a:p>
        </p:txBody>
      </p:sp>
      <p:sp>
        <p:nvSpPr>
          <p:cNvPr id="1013" name="Google Shape;1013;p60"/>
          <p:cNvSpPr txBox="1"/>
          <p:nvPr/>
        </p:nvSpPr>
        <p:spPr>
          <a:xfrm>
            <a:off x="1216275" y="1574100"/>
            <a:ext cx="9609000" cy="661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3100"/>
              <a:t>Raw material analysis</a:t>
            </a:r>
            <a:r>
              <a:rPr lang="en-US" sz="2500"/>
              <a:t> </a:t>
            </a:r>
            <a:endParaRPr sz="2500"/>
          </a:p>
        </p:txBody>
      </p:sp>
      <p:pic>
        <p:nvPicPr>
          <p:cNvPr id="1014" name="Google Shape;1014;p60"/>
          <p:cNvPicPr preferRelativeResize="0"/>
          <p:nvPr/>
        </p:nvPicPr>
        <p:blipFill>
          <a:blip r:embed="rId3">
            <a:alphaModFix/>
          </a:blip>
          <a:stretch>
            <a:fillRect/>
          </a:stretch>
        </p:blipFill>
        <p:spPr>
          <a:xfrm>
            <a:off x="5624062" y="1225962"/>
            <a:ext cx="1358072" cy="1358072"/>
          </a:xfrm>
          <a:prstGeom prst="rect">
            <a:avLst/>
          </a:prstGeom>
          <a:noFill/>
          <a:ln>
            <a:noFill/>
          </a:ln>
        </p:spPr>
      </p:pic>
      <p:sp>
        <p:nvSpPr>
          <p:cNvPr id="1015" name="Google Shape;1015;p60"/>
          <p:cNvSpPr txBox="1"/>
          <p:nvPr/>
        </p:nvSpPr>
        <p:spPr>
          <a:xfrm>
            <a:off x="7260250" y="1580400"/>
            <a:ext cx="6612300" cy="3863400"/>
          </a:xfrm>
          <a:prstGeom prst="rect">
            <a:avLst/>
          </a:prstGeom>
          <a:noFill/>
          <a:ln>
            <a:noFill/>
          </a:ln>
        </p:spPr>
        <p:txBody>
          <a:bodyPr anchorCtr="0" anchor="t" bIns="91425" lIns="91425" spcFirstLastPara="1" rIns="91425" wrap="square" tIns="91425">
            <a:spAutoFit/>
          </a:bodyPr>
          <a:lstStyle/>
          <a:p>
            <a:pPr indent="-419100" lvl="0" marL="457200" rtl="0" algn="l">
              <a:lnSpc>
                <a:spcPct val="150000"/>
              </a:lnSpc>
              <a:spcBef>
                <a:spcPts val="0"/>
              </a:spcBef>
              <a:spcAft>
                <a:spcPts val="0"/>
              </a:spcAft>
              <a:buSzPts val="3000"/>
              <a:buChar char="●"/>
            </a:pPr>
            <a:r>
              <a:rPr lang="en-US" sz="3000"/>
              <a:t>sampling</a:t>
            </a:r>
            <a:endParaRPr sz="3000"/>
          </a:p>
          <a:p>
            <a:pPr indent="-419100" lvl="0" marL="457200" rtl="0" algn="l">
              <a:lnSpc>
                <a:spcPct val="150000"/>
              </a:lnSpc>
              <a:spcBef>
                <a:spcPts val="0"/>
              </a:spcBef>
              <a:spcAft>
                <a:spcPts val="0"/>
              </a:spcAft>
              <a:buSzPts val="3000"/>
              <a:buChar char="●"/>
            </a:pPr>
            <a:r>
              <a:rPr lang="en-US" sz="3000"/>
              <a:t>grinding</a:t>
            </a:r>
            <a:endParaRPr sz="3000"/>
          </a:p>
          <a:p>
            <a:pPr indent="-419100" lvl="0" marL="457200" rtl="0" algn="l">
              <a:lnSpc>
                <a:spcPct val="150000"/>
              </a:lnSpc>
              <a:spcBef>
                <a:spcPts val="0"/>
              </a:spcBef>
              <a:spcAft>
                <a:spcPts val="0"/>
              </a:spcAft>
              <a:buSzPts val="3000"/>
              <a:buChar char="●"/>
            </a:pPr>
            <a:r>
              <a:rPr lang="en-US" sz="3000"/>
              <a:t>homogenizing</a:t>
            </a:r>
            <a:endParaRPr sz="3000"/>
          </a:p>
          <a:p>
            <a:pPr indent="-419100" lvl="0" marL="457200" rtl="0" algn="l">
              <a:lnSpc>
                <a:spcPct val="150000"/>
              </a:lnSpc>
              <a:spcBef>
                <a:spcPts val="0"/>
              </a:spcBef>
              <a:spcAft>
                <a:spcPts val="0"/>
              </a:spcAft>
              <a:buSzPts val="3000"/>
              <a:buChar char="●"/>
            </a:pPr>
            <a:r>
              <a:rPr lang="en-US" sz="3000"/>
              <a:t>fractionation</a:t>
            </a:r>
            <a:endParaRPr sz="3000"/>
          </a:p>
          <a:p>
            <a:pPr indent="-419100" lvl="0" marL="457200" rtl="0" algn="l">
              <a:lnSpc>
                <a:spcPct val="150000"/>
              </a:lnSpc>
              <a:spcBef>
                <a:spcPts val="0"/>
              </a:spcBef>
              <a:spcAft>
                <a:spcPts val="0"/>
              </a:spcAft>
              <a:buSzPts val="3000"/>
              <a:buChar char="●"/>
            </a:pPr>
            <a:r>
              <a:rPr lang="en-US" sz="3000"/>
              <a:t>homogeneity test</a:t>
            </a:r>
            <a:endParaRPr sz="3000"/>
          </a:p>
          <a:p>
            <a:pPr indent="0" lvl="0" marL="0" rtl="0" algn="l">
              <a:spcBef>
                <a:spcPts val="0"/>
              </a:spcBef>
              <a:spcAft>
                <a:spcPts val="0"/>
              </a:spcAft>
              <a:buNone/>
            </a:pPr>
            <a:r>
              <a:t/>
            </a:r>
            <a:endParaRPr/>
          </a:p>
        </p:txBody>
      </p:sp>
      <p:pic>
        <p:nvPicPr>
          <p:cNvPr id="1016" name="Google Shape;1016;p60"/>
          <p:cNvPicPr preferRelativeResize="0"/>
          <p:nvPr/>
        </p:nvPicPr>
        <p:blipFill>
          <a:blip r:embed="rId3">
            <a:alphaModFix/>
          </a:blip>
          <a:stretch>
            <a:fillRect/>
          </a:stretch>
        </p:blipFill>
        <p:spPr>
          <a:xfrm>
            <a:off x="9749525" y="1225962"/>
            <a:ext cx="1358072" cy="1358072"/>
          </a:xfrm>
          <a:prstGeom prst="rect">
            <a:avLst/>
          </a:prstGeom>
          <a:noFill/>
          <a:ln>
            <a:noFill/>
          </a:ln>
        </p:spPr>
      </p:pic>
      <p:sp>
        <p:nvSpPr>
          <p:cNvPr id="1017" name="Google Shape;1017;p60"/>
          <p:cNvSpPr txBox="1"/>
          <p:nvPr/>
        </p:nvSpPr>
        <p:spPr>
          <a:xfrm>
            <a:off x="5280400" y="1225950"/>
            <a:ext cx="30000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000"/>
              <a:t>analysis process</a:t>
            </a:r>
            <a:endParaRPr b="1" sz="2000"/>
          </a:p>
        </p:txBody>
      </p:sp>
      <p:sp>
        <p:nvSpPr>
          <p:cNvPr id="1018" name="Google Shape;1018;p60"/>
          <p:cNvSpPr txBox="1"/>
          <p:nvPr/>
        </p:nvSpPr>
        <p:spPr>
          <a:xfrm>
            <a:off x="9804400" y="1225950"/>
            <a:ext cx="30000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000"/>
              <a:t>purpose</a:t>
            </a:r>
            <a:endParaRPr b="1" sz="2000"/>
          </a:p>
        </p:txBody>
      </p:sp>
      <p:sp>
        <p:nvSpPr>
          <p:cNvPr id="1019" name="Google Shape;1019;p60"/>
          <p:cNvSpPr txBox="1"/>
          <p:nvPr/>
        </p:nvSpPr>
        <p:spPr>
          <a:xfrm>
            <a:off x="11373800" y="1574850"/>
            <a:ext cx="4882200" cy="2724300"/>
          </a:xfrm>
          <a:prstGeom prst="rect">
            <a:avLst/>
          </a:prstGeom>
          <a:noFill/>
          <a:ln>
            <a:noFill/>
          </a:ln>
        </p:spPr>
        <p:txBody>
          <a:bodyPr anchorCtr="0" anchor="t" bIns="91425" lIns="91425" spcFirstLastPara="1" rIns="91425" wrap="square" tIns="91425">
            <a:spAutoFit/>
          </a:bodyPr>
          <a:lstStyle/>
          <a:p>
            <a:pPr indent="-419100" lvl="0" marL="457200" rtl="0" algn="l">
              <a:lnSpc>
                <a:spcPct val="150000"/>
              </a:lnSpc>
              <a:spcBef>
                <a:spcPts val="0"/>
              </a:spcBef>
              <a:spcAft>
                <a:spcPts val="0"/>
              </a:spcAft>
              <a:buSzPts val="3000"/>
              <a:buChar char="●"/>
            </a:pPr>
            <a:r>
              <a:rPr lang="en-US" sz="3000"/>
              <a:t>mineral diagnostic</a:t>
            </a:r>
            <a:endParaRPr sz="3000"/>
          </a:p>
          <a:p>
            <a:pPr indent="-419100" lvl="0" marL="457200" rtl="0" algn="l">
              <a:lnSpc>
                <a:spcPct val="150000"/>
              </a:lnSpc>
              <a:spcBef>
                <a:spcPts val="0"/>
              </a:spcBef>
              <a:spcAft>
                <a:spcPts val="0"/>
              </a:spcAft>
              <a:buSzPts val="3000"/>
              <a:buChar char="●"/>
            </a:pPr>
            <a:r>
              <a:rPr lang="en-US" sz="3000"/>
              <a:t>concentration determination</a:t>
            </a:r>
            <a:endParaRPr sz="3000"/>
          </a:p>
          <a:p>
            <a:pPr indent="-419100" lvl="0" marL="457200" rtl="0" algn="l">
              <a:lnSpc>
                <a:spcPct val="150000"/>
              </a:lnSpc>
              <a:spcBef>
                <a:spcPts val="0"/>
              </a:spcBef>
              <a:spcAft>
                <a:spcPts val="0"/>
              </a:spcAft>
              <a:buSzPts val="3000"/>
              <a:buChar char="●"/>
            </a:pPr>
            <a:r>
              <a:rPr lang="en-US" sz="3000"/>
              <a:t>determination of traces</a:t>
            </a:r>
            <a:endParaRPr sz="3000"/>
          </a:p>
        </p:txBody>
      </p:sp>
      <p:pic>
        <p:nvPicPr>
          <p:cNvPr id="1020" name="Google Shape;1020;p60"/>
          <p:cNvPicPr preferRelativeResize="0"/>
          <p:nvPr/>
        </p:nvPicPr>
        <p:blipFill>
          <a:blip r:embed="rId3">
            <a:alphaModFix/>
          </a:blip>
          <a:stretch>
            <a:fillRect/>
          </a:stretch>
        </p:blipFill>
        <p:spPr>
          <a:xfrm rot="5400000">
            <a:off x="2731337" y="2445162"/>
            <a:ext cx="1358072" cy="1358072"/>
          </a:xfrm>
          <a:prstGeom prst="rect">
            <a:avLst/>
          </a:prstGeom>
          <a:noFill/>
          <a:ln>
            <a:noFill/>
          </a:ln>
        </p:spPr>
      </p:pic>
      <p:sp>
        <p:nvSpPr>
          <p:cNvPr id="1021" name="Google Shape;1021;p60"/>
          <p:cNvSpPr txBox="1"/>
          <p:nvPr/>
        </p:nvSpPr>
        <p:spPr>
          <a:xfrm>
            <a:off x="3680200" y="2688600"/>
            <a:ext cx="30000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000"/>
              <a:t>Methods</a:t>
            </a:r>
            <a:endParaRPr b="1" sz="2000"/>
          </a:p>
        </p:txBody>
      </p:sp>
      <p:sp>
        <p:nvSpPr>
          <p:cNvPr id="1022" name="Google Shape;1022;p60"/>
          <p:cNvSpPr txBox="1"/>
          <p:nvPr/>
        </p:nvSpPr>
        <p:spPr>
          <a:xfrm>
            <a:off x="1363300" y="4151250"/>
            <a:ext cx="6612300" cy="4787100"/>
          </a:xfrm>
          <a:prstGeom prst="rect">
            <a:avLst/>
          </a:prstGeom>
          <a:noFill/>
          <a:ln>
            <a:noFill/>
          </a:ln>
        </p:spPr>
        <p:txBody>
          <a:bodyPr anchorCtr="0" anchor="t" bIns="91425" lIns="91425" spcFirstLastPara="1" rIns="91425" wrap="square" tIns="91425">
            <a:spAutoFit/>
          </a:bodyPr>
          <a:lstStyle/>
          <a:p>
            <a:pPr indent="-444500" lvl="0" marL="457200" rtl="0" algn="l">
              <a:lnSpc>
                <a:spcPct val="150000"/>
              </a:lnSpc>
              <a:spcBef>
                <a:spcPts val="0"/>
              </a:spcBef>
              <a:spcAft>
                <a:spcPts val="0"/>
              </a:spcAft>
              <a:buSzPts val="3400"/>
              <a:buChar char="●"/>
            </a:pPr>
            <a:r>
              <a:rPr lang="en-US" sz="3400"/>
              <a:t>IR spectroscopy</a:t>
            </a:r>
            <a:endParaRPr sz="3400"/>
          </a:p>
          <a:p>
            <a:pPr indent="-444500" lvl="0" marL="457200" rtl="0" algn="l">
              <a:lnSpc>
                <a:spcPct val="150000"/>
              </a:lnSpc>
              <a:spcBef>
                <a:spcPts val="0"/>
              </a:spcBef>
              <a:spcAft>
                <a:spcPts val="0"/>
              </a:spcAft>
              <a:buSzPts val="3400"/>
              <a:buChar char="●"/>
            </a:pPr>
            <a:r>
              <a:rPr lang="en-US" sz="3400"/>
              <a:t>Thermal analysis</a:t>
            </a:r>
            <a:endParaRPr sz="3400"/>
          </a:p>
          <a:p>
            <a:pPr indent="-444500" lvl="0" marL="457200" rtl="0" algn="l">
              <a:lnSpc>
                <a:spcPct val="150000"/>
              </a:lnSpc>
              <a:spcBef>
                <a:spcPts val="0"/>
              </a:spcBef>
              <a:spcAft>
                <a:spcPts val="0"/>
              </a:spcAft>
              <a:buSzPts val="3400"/>
              <a:buChar char="●"/>
            </a:pPr>
            <a:r>
              <a:rPr lang="en-US" sz="3400"/>
              <a:t>Chemical analysis</a:t>
            </a:r>
            <a:endParaRPr sz="3400"/>
          </a:p>
          <a:p>
            <a:pPr indent="-444500" lvl="0" marL="457200" rtl="0" algn="l">
              <a:lnSpc>
                <a:spcPct val="150000"/>
              </a:lnSpc>
              <a:spcBef>
                <a:spcPts val="0"/>
              </a:spcBef>
              <a:spcAft>
                <a:spcPts val="0"/>
              </a:spcAft>
              <a:buSzPts val="3400"/>
              <a:buChar char="●"/>
            </a:pPr>
            <a:r>
              <a:rPr lang="en-US" sz="3400"/>
              <a:t>Resonance methods </a:t>
            </a:r>
            <a:endParaRPr sz="3400"/>
          </a:p>
          <a:p>
            <a:pPr indent="-444500" lvl="0" marL="457200" rtl="0" algn="l">
              <a:lnSpc>
                <a:spcPct val="150000"/>
              </a:lnSpc>
              <a:spcBef>
                <a:spcPts val="0"/>
              </a:spcBef>
              <a:spcAft>
                <a:spcPts val="0"/>
              </a:spcAft>
              <a:buSzPts val="3400"/>
              <a:buChar char="●"/>
            </a:pPr>
            <a:r>
              <a:rPr lang="en-US" sz="3400"/>
              <a:t>Radiographic analysis </a:t>
            </a:r>
            <a:endParaRPr sz="3400"/>
          </a:p>
          <a:p>
            <a:pPr indent="0" lvl="0" marL="457200" rtl="0" algn="l">
              <a:spcBef>
                <a:spcPts val="0"/>
              </a:spcBef>
              <a:spcAft>
                <a:spcPts val="0"/>
              </a:spcAft>
              <a:buNone/>
            </a:pPr>
            <a:r>
              <a:t/>
            </a:r>
            <a:endParaRPr sz="3000"/>
          </a:p>
          <a:p>
            <a:pPr indent="0" lvl="0" marL="0" rtl="0" algn="l">
              <a:spcBef>
                <a:spcPts val="0"/>
              </a:spcBef>
              <a:spcAft>
                <a:spcPts val="0"/>
              </a:spcAft>
              <a:buNone/>
            </a:pPr>
            <a:r>
              <a:t/>
            </a:r>
            <a:endParaRPr/>
          </a:p>
        </p:txBody>
      </p:sp>
      <p:pic>
        <p:nvPicPr>
          <p:cNvPr id="1023" name="Google Shape;1023;p60"/>
          <p:cNvPicPr preferRelativeResize="0"/>
          <p:nvPr/>
        </p:nvPicPr>
        <p:blipFill>
          <a:blip r:embed="rId4">
            <a:alphaModFix/>
          </a:blip>
          <a:stretch>
            <a:fillRect/>
          </a:stretch>
        </p:blipFill>
        <p:spPr>
          <a:xfrm>
            <a:off x="9406513" y="5278325"/>
            <a:ext cx="3484675" cy="34846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7" name="Shape 1027"/>
        <p:cNvGrpSpPr/>
        <p:nvPr/>
      </p:nvGrpSpPr>
      <p:grpSpPr>
        <a:xfrm>
          <a:off x="0" y="0"/>
          <a:ext cx="0" cy="0"/>
          <a:chOff x="0" y="0"/>
          <a:chExt cx="0" cy="0"/>
        </a:xfrm>
      </p:grpSpPr>
      <p:sp>
        <p:nvSpPr>
          <p:cNvPr id="1028" name="Google Shape;1028;p61"/>
          <p:cNvSpPr txBox="1"/>
          <p:nvPr>
            <p:ph type="title"/>
          </p:nvPr>
        </p:nvSpPr>
        <p:spPr>
          <a:xfrm>
            <a:off x="749575" y="304791"/>
            <a:ext cx="15240000" cy="12867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Arial"/>
              <a:buNone/>
            </a:pPr>
            <a:r>
              <a:rPr lang="en-US" sz="4622"/>
              <a:t>X-ray diffraction </a:t>
            </a:r>
            <a:endParaRPr sz="4622"/>
          </a:p>
        </p:txBody>
      </p:sp>
      <p:pic>
        <p:nvPicPr>
          <p:cNvPr id="1029" name="Google Shape;1029;p61"/>
          <p:cNvPicPr preferRelativeResize="0"/>
          <p:nvPr/>
        </p:nvPicPr>
        <p:blipFill>
          <a:blip r:embed="rId3">
            <a:alphaModFix/>
          </a:blip>
          <a:stretch>
            <a:fillRect/>
          </a:stretch>
        </p:blipFill>
        <p:spPr>
          <a:xfrm>
            <a:off x="9271008" y="1905000"/>
            <a:ext cx="6357893" cy="6070251"/>
          </a:xfrm>
          <a:prstGeom prst="rect">
            <a:avLst/>
          </a:prstGeom>
          <a:noFill/>
          <a:ln>
            <a:noFill/>
          </a:ln>
        </p:spPr>
      </p:pic>
      <p:pic>
        <p:nvPicPr>
          <p:cNvPr id="1030" name="Google Shape;1030;p61"/>
          <p:cNvPicPr preferRelativeResize="0"/>
          <p:nvPr/>
        </p:nvPicPr>
        <p:blipFill>
          <a:blip r:embed="rId4">
            <a:alphaModFix/>
          </a:blip>
          <a:stretch>
            <a:fillRect/>
          </a:stretch>
        </p:blipFill>
        <p:spPr>
          <a:xfrm>
            <a:off x="749575" y="1904991"/>
            <a:ext cx="8096250" cy="61436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4" name="Shape 1034"/>
        <p:cNvGrpSpPr/>
        <p:nvPr/>
      </p:nvGrpSpPr>
      <p:grpSpPr>
        <a:xfrm>
          <a:off x="0" y="0"/>
          <a:ext cx="0" cy="0"/>
          <a:chOff x="0" y="0"/>
          <a:chExt cx="0" cy="0"/>
        </a:xfrm>
      </p:grpSpPr>
      <p:sp>
        <p:nvSpPr>
          <p:cNvPr id="1035" name="Google Shape;1035;p62"/>
          <p:cNvSpPr txBox="1"/>
          <p:nvPr>
            <p:ph type="title"/>
          </p:nvPr>
        </p:nvSpPr>
        <p:spPr>
          <a:xfrm>
            <a:off x="749575" y="304791"/>
            <a:ext cx="15240000" cy="12867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Arial"/>
              <a:buNone/>
            </a:pPr>
            <a:r>
              <a:rPr lang="en-US" sz="4622"/>
              <a:t>Infrared spectroscopy</a:t>
            </a:r>
            <a:endParaRPr sz="4622"/>
          </a:p>
        </p:txBody>
      </p:sp>
      <p:sp>
        <p:nvSpPr>
          <p:cNvPr id="1036" name="Google Shape;1036;p62"/>
          <p:cNvSpPr txBox="1"/>
          <p:nvPr/>
        </p:nvSpPr>
        <p:spPr>
          <a:xfrm>
            <a:off x="344275" y="8416650"/>
            <a:ext cx="13452900" cy="69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650">
                <a:solidFill>
                  <a:srgbClr val="111111"/>
                </a:solidFill>
                <a:highlight>
                  <a:srgbClr val="FFFFFF"/>
                </a:highlight>
                <a:latin typeface="Roboto"/>
                <a:ea typeface="Roboto"/>
                <a:cs typeface="Roboto"/>
                <a:sym typeface="Roboto"/>
              </a:rPr>
              <a:t>Infrared Attenuated Total Reflectance Spectroscopy: An Innovative Strategy for Analyzing Mineral Components in Energy Relevant Systems Christian Menno Mu¨lle Bobby Pejcic1 , Lionel Esteban1 , Claudio Delle Piane1 , Mark Raven3</a:t>
            </a:r>
            <a:endParaRPr/>
          </a:p>
        </p:txBody>
      </p:sp>
      <p:pic>
        <p:nvPicPr>
          <p:cNvPr id="1037" name="Google Shape;1037;p62"/>
          <p:cNvPicPr preferRelativeResize="0"/>
          <p:nvPr/>
        </p:nvPicPr>
        <p:blipFill rotWithShape="1">
          <a:blip r:embed="rId3">
            <a:alphaModFix/>
          </a:blip>
          <a:srcRect b="47851" l="0" r="0" t="0"/>
          <a:stretch/>
        </p:blipFill>
        <p:spPr>
          <a:xfrm>
            <a:off x="7608500" y="1905000"/>
            <a:ext cx="8139500" cy="5577508"/>
          </a:xfrm>
          <a:prstGeom prst="rect">
            <a:avLst/>
          </a:prstGeom>
          <a:noFill/>
          <a:ln>
            <a:noFill/>
          </a:ln>
        </p:spPr>
      </p:pic>
      <p:pic>
        <p:nvPicPr>
          <p:cNvPr id="1038" name="Google Shape;1038;p62"/>
          <p:cNvPicPr preferRelativeResize="0"/>
          <p:nvPr/>
        </p:nvPicPr>
        <p:blipFill>
          <a:blip r:embed="rId4">
            <a:alphaModFix/>
          </a:blip>
          <a:stretch>
            <a:fillRect/>
          </a:stretch>
        </p:blipFill>
        <p:spPr>
          <a:xfrm>
            <a:off x="749575" y="1797466"/>
            <a:ext cx="6419850" cy="5286375"/>
          </a:xfrm>
          <a:prstGeom prst="rect">
            <a:avLst/>
          </a:prstGeom>
          <a:noFill/>
          <a:ln>
            <a:noFill/>
          </a:ln>
        </p:spPr>
      </p:pic>
      <p:sp>
        <p:nvSpPr>
          <p:cNvPr id="1039" name="Google Shape;1039;p62"/>
          <p:cNvSpPr txBox="1"/>
          <p:nvPr/>
        </p:nvSpPr>
        <p:spPr>
          <a:xfrm>
            <a:off x="1639900" y="6798100"/>
            <a:ext cx="53451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000"/>
              <a:t>Bruker Alpha FTIR spectrometer</a:t>
            </a:r>
            <a:endParaRPr sz="20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3" name="Shape 1043"/>
        <p:cNvGrpSpPr/>
        <p:nvPr/>
      </p:nvGrpSpPr>
      <p:grpSpPr>
        <a:xfrm>
          <a:off x="0" y="0"/>
          <a:ext cx="0" cy="0"/>
          <a:chOff x="0" y="0"/>
          <a:chExt cx="0" cy="0"/>
        </a:xfrm>
      </p:grpSpPr>
      <p:sp>
        <p:nvSpPr>
          <p:cNvPr id="1044" name="Google Shape;1044;p63"/>
          <p:cNvSpPr txBox="1"/>
          <p:nvPr>
            <p:ph type="title"/>
          </p:nvPr>
        </p:nvSpPr>
        <p:spPr>
          <a:xfrm>
            <a:off x="749575" y="304791"/>
            <a:ext cx="15240000" cy="1286700"/>
          </a:xfrm>
          <a:prstGeom prst="rect">
            <a:avLst/>
          </a:prstGeom>
          <a:noFill/>
          <a:ln>
            <a:noFill/>
          </a:ln>
        </p:spPr>
        <p:txBody>
          <a:bodyPr anchorCtr="0" anchor="t"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95192"/>
              <a:buFont typeface="Arial"/>
              <a:buNone/>
            </a:pPr>
            <a:r>
              <a:rPr lang="en-US" sz="4622"/>
              <a:t>Evaluation of Minerals by Scanning Electron Microscopy</a:t>
            </a:r>
            <a:endParaRPr sz="4622"/>
          </a:p>
        </p:txBody>
      </p:sp>
      <p:pic>
        <p:nvPicPr>
          <p:cNvPr id="1045" name="Google Shape;1045;p63"/>
          <p:cNvPicPr preferRelativeResize="0"/>
          <p:nvPr/>
        </p:nvPicPr>
        <p:blipFill rotWithShape="1">
          <a:blip r:embed="rId3">
            <a:alphaModFix/>
          </a:blip>
          <a:srcRect b="0" l="0" r="17634" t="0"/>
          <a:stretch/>
        </p:blipFill>
        <p:spPr>
          <a:xfrm>
            <a:off x="8806028" y="2410912"/>
            <a:ext cx="7183550" cy="4616175"/>
          </a:xfrm>
          <a:prstGeom prst="rect">
            <a:avLst/>
          </a:prstGeom>
          <a:noFill/>
          <a:ln>
            <a:noFill/>
          </a:ln>
        </p:spPr>
      </p:pic>
      <p:pic>
        <p:nvPicPr>
          <p:cNvPr id="1046" name="Google Shape;1046;p63"/>
          <p:cNvPicPr preferRelativeResize="0"/>
          <p:nvPr/>
        </p:nvPicPr>
        <p:blipFill>
          <a:blip r:embed="rId4">
            <a:alphaModFix/>
          </a:blip>
          <a:stretch>
            <a:fillRect/>
          </a:stretch>
        </p:blipFill>
        <p:spPr>
          <a:xfrm>
            <a:off x="94425" y="2410900"/>
            <a:ext cx="8711612" cy="4616175"/>
          </a:xfrm>
          <a:prstGeom prst="rect">
            <a:avLst/>
          </a:prstGeom>
          <a:noFill/>
          <a:ln>
            <a:noFill/>
          </a:ln>
        </p:spPr>
      </p:pic>
      <p:sp>
        <p:nvSpPr>
          <p:cNvPr id="1047" name="Google Shape;1047;p63"/>
          <p:cNvSpPr txBox="1"/>
          <p:nvPr/>
        </p:nvSpPr>
        <p:spPr>
          <a:xfrm>
            <a:off x="237100" y="8369325"/>
            <a:ext cx="11624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Shale Mineralogy Analysis Method: Quantitative Correction of Minerals Using QEMSCAN Based on MAPS Technology Senhu Lin, Lianhua Hou  and Xia Luo 1</a:t>
            </a:r>
            <a:endParaRPr/>
          </a:p>
        </p:txBody>
      </p:sp>
      <p:sp>
        <p:nvSpPr>
          <p:cNvPr id="1048" name="Google Shape;1048;p63"/>
          <p:cNvSpPr txBox="1"/>
          <p:nvPr/>
        </p:nvSpPr>
        <p:spPr>
          <a:xfrm>
            <a:off x="9876000" y="7169925"/>
            <a:ext cx="105678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000"/>
              <a:t>QEMSCAN Based on MAPS Technology</a:t>
            </a:r>
            <a:endParaRPr sz="20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2" name="Shape 1052"/>
        <p:cNvGrpSpPr/>
        <p:nvPr/>
      </p:nvGrpSpPr>
      <p:grpSpPr>
        <a:xfrm>
          <a:off x="0" y="0"/>
          <a:ext cx="0" cy="0"/>
          <a:chOff x="0" y="0"/>
          <a:chExt cx="0" cy="0"/>
        </a:xfrm>
      </p:grpSpPr>
      <p:sp>
        <p:nvSpPr>
          <p:cNvPr id="1053" name="Google Shape;1053;p64"/>
          <p:cNvSpPr txBox="1"/>
          <p:nvPr>
            <p:ph type="title"/>
          </p:nvPr>
        </p:nvSpPr>
        <p:spPr>
          <a:xfrm>
            <a:off x="787975" y="420041"/>
            <a:ext cx="15240000" cy="1286700"/>
          </a:xfrm>
          <a:prstGeom prst="rect">
            <a:avLst/>
          </a:prstGeom>
          <a:noFill/>
          <a:ln>
            <a:noFill/>
          </a:ln>
        </p:spPr>
        <p:txBody>
          <a:bodyPr anchorCtr="0" anchor="t"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95192"/>
              <a:buFont typeface="Arial"/>
              <a:buNone/>
            </a:pPr>
            <a:r>
              <a:rPr lang="en-US"/>
              <a:t>Laboratory methods applied to porous media of the shale rocks</a:t>
            </a:r>
            <a:endParaRPr sz="4622"/>
          </a:p>
        </p:txBody>
      </p:sp>
      <p:sp>
        <p:nvSpPr>
          <p:cNvPr id="1054" name="Google Shape;1054;p64"/>
          <p:cNvSpPr txBox="1"/>
          <p:nvPr/>
        </p:nvSpPr>
        <p:spPr>
          <a:xfrm>
            <a:off x="1803400" y="2335063"/>
            <a:ext cx="3884400" cy="5850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US" sz="2600">
                <a:solidFill>
                  <a:schemeClr val="dk1"/>
                </a:solidFill>
              </a:rPr>
              <a:t>Conventional rocks</a:t>
            </a:r>
            <a:endParaRPr b="1" sz="2600">
              <a:solidFill>
                <a:schemeClr val="dk1"/>
              </a:solidFill>
            </a:endParaRPr>
          </a:p>
        </p:txBody>
      </p:sp>
      <p:pic>
        <p:nvPicPr>
          <p:cNvPr id="1055" name="Google Shape;1055;p64"/>
          <p:cNvPicPr preferRelativeResize="0"/>
          <p:nvPr/>
        </p:nvPicPr>
        <p:blipFill>
          <a:blip r:embed="rId3">
            <a:alphaModFix/>
          </a:blip>
          <a:stretch>
            <a:fillRect/>
          </a:stretch>
        </p:blipFill>
        <p:spPr>
          <a:xfrm>
            <a:off x="1252925" y="3915763"/>
            <a:ext cx="2741800" cy="1617832"/>
          </a:xfrm>
          <a:prstGeom prst="rect">
            <a:avLst/>
          </a:prstGeom>
          <a:noFill/>
          <a:ln>
            <a:noFill/>
          </a:ln>
        </p:spPr>
      </p:pic>
      <p:pic>
        <p:nvPicPr>
          <p:cNvPr id="1056" name="Google Shape;1056;p64"/>
          <p:cNvPicPr preferRelativeResize="0"/>
          <p:nvPr/>
        </p:nvPicPr>
        <p:blipFill>
          <a:blip r:embed="rId4">
            <a:alphaModFix/>
          </a:blip>
          <a:stretch>
            <a:fillRect/>
          </a:stretch>
        </p:blipFill>
        <p:spPr>
          <a:xfrm>
            <a:off x="1016575" y="5962950"/>
            <a:ext cx="3206750" cy="1753680"/>
          </a:xfrm>
          <a:prstGeom prst="rect">
            <a:avLst/>
          </a:prstGeom>
          <a:noFill/>
          <a:ln>
            <a:noFill/>
          </a:ln>
        </p:spPr>
      </p:pic>
      <p:sp>
        <p:nvSpPr>
          <p:cNvPr id="1057" name="Google Shape;1057;p64"/>
          <p:cNvSpPr txBox="1"/>
          <p:nvPr/>
        </p:nvSpPr>
        <p:spPr>
          <a:xfrm>
            <a:off x="4334838" y="4052200"/>
            <a:ext cx="3884400" cy="3528000"/>
          </a:xfrm>
          <a:prstGeom prst="rect">
            <a:avLst/>
          </a:prstGeom>
          <a:noFill/>
          <a:ln>
            <a:noFill/>
          </a:ln>
        </p:spPr>
        <p:txBody>
          <a:bodyPr anchorCtr="0" anchor="t" bIns="91425" lIns="91425" spcFirstLastPara="1" rIns="91425" wrap="square" tIns="91425">
            <a:spAutoFit/>
          </a:bodyPr>
          <a:lstStyle/>
          <a:p>
            <a:pPr indent="-381000" lvl="0" marL="457200" rtl="0" algn="l">
              <a:lnSpc>
                <a:spcPct val="115000"/>
              </a:lnSpc>
              <a:spcBef>
                <a:spcPts val="0"/>
              </a:spcBef>
              <a:spcAft>
                <a:spcPts val="0"/>
              </a:spcAft>
              <a:buClr>
                <a:schemeClr val="dk1"/>
              </a:buClr>
              <a:buSzPts val="2400"/>
              <a:buChar char="●"/>
            </a:pPr>
            <a:r>
              <a:rPr lang="en-US" sz="2400">
                <a:solidFill>
                  <a:schemeClr val="dk1"/>
                </a:solidFill>
              </a:rPr>
              <a:t>using bulk density and grain density</a:t>
            </a:r>
            <a:endParaRPr sz="2400">
              <a:solidFill>
                <a:schemeClr val="dk1"/>
              </a:solidFill>
            </a:endParaRPr>
          </a:p>
          <a:p>
            <a:pPr indent="0" lvl="0" marL="0" rtl="0" algn="l">
              <a:lnSpc>
                <a:spcPct val="115000"/>
              </a:lnSpc>
              <a:spcBef>
                <a:spcPts val="0"/>
              </a:spcBef>
              <a:spcAft>
                <a:spcPts val="0"/>
              </a:spcAft>
              <a:buNone/>
            </a:pPr>
            <a:r>
              <a:t/>
            </a:r>
            <a:endParaRPr sz="2400">
              <a:solidFill>
                <a:schemeClr val="dk1"/>
              </a:solidFill>
            </a:endParaRPr>
          </a:p>
          <a:p>
            <a:pPr indent="0" lvl="0" marL="0" rtl="0" algn="l">
              <a:lnSpc>
                <a:spcPct val="115000"/>
              </a:lnSpc>
              <a:spcBef>
                <a:spcPts val="0"/>
              </a:spcBef>
              <a:spcAft>
                <a:spcPts val="0"/>
              </a:spcAft>
              <a:buNone/>
            </a:pPr>
            <a:r>
              <a:t/>
            </a:r>
            <a:endParaRPr sz="2400">
              <a:solidFill>
                <a:schemeClr val="dk1"/>
              </a:solidFill>
            </a:endParaRPr>
          </a:p>
          <a:p>
            <a:pPr indent="0" lvl="0" marL="0" rtl="0" algn="l">
              <a:lnSpc>
                <a:spcPct val="115000"/>
              </a:lnSpc>
              <a:spcBef>
                <a:spcPts val="0"/>
              </a:spcBef>
              <a:spcAft>
                <a:spcPts val="0"/>
              </a:spcAft>
              <a:buNone/>
            </a:pPr>
            <a:r>
              <a:t/>
            </a:r>
            <a:endParaRPr sz="2400">
              <a:solidFill>
                <a:schemeClr val="dk1"/>
              </a:solidFill>
            </a:endParaRPr>
          </a:p>
          <a:p>
            <a:pPr indent="0" lvl="0" marL="0" rtl="0" algn="l">
              <a:lnSpc>
                <a:spcPct val="115000"/>
              </a:lnSpc>
              <a:spcBef>
                <a:spcPts val="0"/>
              </a:spcBef>
              <a:spcAft>
                <a:spcPts val="0"/>
              </a:spcAft>
              <a:buNone/>
            </a:pPr>
            <a:r>
              <a:t/>
            </a:r>
            <a:endParaRPr sz="2400">
              <a:solidFill>
                <a:schemeClr val="dk1"/>
              </a:solidFill>
            </a:endParaRPr>
          </a:p>
          <a:p>
            <a:pPr indent="-381000" lvl="0" marL="457200" rtl="0" algn="l">
              <a:lnSpc>
                <a:spcPct val="115000"/>
              </a:lnSpc>
              <a:spcBef>
                <a:spcPts val="0"/>
              </a:spcBef>
              <a:spcAft>
                <a:spcPts val="0"/>
              </a:spcAft>
              <a:buClr>
                <a:schemeClr val="dk1"/>
              </a:buClr>
              <a:buSzPts val="2400"/>
              <a:buChar char="●"/>
            </a:pPr>
            <a:r>
              <a:rPr lang="en-US" sz="2400">
                <a:solidFill>
                  <a:schemeClr val="dk1"/>
                </a:solidFill>
              </a:rPr>
              <a:t>Darcy’s gas flow (mostly use helium)</a:t>
            </a:r>
            <a:endParaRPr sz="2400">
              <a:solidFill>
                <a:schemeClr val="dk1"/>
              </a:solidFill>
            </a:endParaRPr>
          </a:p>
        </p:txBody>
      </p:sp>
      <p:sp>
        <p:nvSpPr>
          <p:cNvPr id="1058" name="Google Shape;1058;p64"/>
          <p:cNvSpPr txBox="1"/>
          <p:nvPr/>
        </p:nvSpPr>
        <p:spPr>
          <a:xfrm>
            <a:off x="8391550" y="2209800"/>
            <a:ext cx="7550100" cy="1078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US" sz="2700">
                <a:solidFill>
                  <a:schemeClr val="dk1"/>
                </a:solidFill>
              </a:rPr>
              <a:t>Disadvantages using conventional methods for the shale rocks</a:t>
            </a:r>
            <a:endParaRPr b="1" sz="2700">
              <a:solidFill>
                <a:schemeClr val="dk1"/>
              </a:solidFill>
            </a:endParaRPr>
          </a:p>
        </p:txBody>
      </p:sp>
      <p:sp>
        <p:nvSpPr>
          <p:cNvPr id="1059" name="Google Shape;1059;p64"/>
          <p:cNvSpPr txBox="1"/>
          <p:nvPr/>
        </p:nvSpPr>
        <p:spPr>
          <a:xfrm>
            <a:off x="8559375" y="3915775"/>
            <a:ext cx="7088700" cy="4377600"/>
          </a:xfrm>
          <a:prstGeom prst="rect">
            <a:avLst/>
          </a:prstGeom>
          <a:noFill/>
          <a:ln>
            <a:noFill/>
          </a:ln>
        </p:spPr>
        <p:txBody>
          <a:bodyPr anchorCtr="0" anchor="t" bIns="91425" lIns="91425" spcFirstLastPara="1" rIns="91425" wrap="square" tIns="91425">
            <a:spAutoFit/>
          </a:bodyPr>
          <a:lstStyle/>
          <a:p>
            <a:pPr indent="-381000" lvl="0" marL="457200" rtl="0" algn="l">
              <a:lnSpc>
                <a:spcPct val="115000"/>
              </a:lnSpc>
              <a:spcBef>
                <a:spcPts val="0"/>
              </a:spcBef>
              <a:spcAft>
                <a:spcPts val="0"/>
              </a:spcAft>
              <a:buClr>
                <a:schemeClr val="dk1"/>
              </a:buClr>
              <a:buSzPts val="2400"/>
              <a:buChar char="●"/>
            </a:pPr>
            <a:r>
              <a:rPr lang="en-US" sz="2400">
                <a:solidFill>
                  <a:schemeClr val="dk1"/>
                </a:solidFill>
              </a:rPr>
              <a:t>shales delaminating as core plugs are taken </a:t>
            </a:r>
            <a:endParaRPr sz="2400">
              <a:solidFill>
                <a:schemeClr val="dk1"/>
              </a:solidFill>
            </a:endParaRPr>
          </a:p>
          <a:p>
            <a:pPr indent="0" lvl="0" marL="457200" rtl="0" algn="l">
              <a:lnSpc>
                <a:spcPct val="115000"/>
              </a:lnSpc>
              <a:spcBef>
                <a:spcPts val="0"/>
              </a:spcBef>
              <a:spcAft>
                <a:spcPts val="0"/>
              </a:spcAft>
              <a:buNone/>
            </a:pPr>
            <a:r>
              <a:t/>
            </a:r>
            <a:endParaRPr sz="2400">
              <a:solidFill>
                <a:schemeClr val="dk1"/>
              </a:solidFill>
            </a:endParaRPr>
          </a:p>
          <a:p>
            <a:pPr indent="-381000" lvl="0" marL="457200" rtl="0" algn="l">
              <a:lnSpc>
                <a:spcPct val="115000"/>
              </a:lnSpc>
              <a:spcBef>
                <a:spcPts val="0"/>
              </a:spcBef>
              <a:spcAft>
                <a:spcPts val="0"/>
              </a:spcAft>
              <a:buClr>
                <a:schemeClr val="dk1"/>
              </a:buClr>
              <a:buSzPts val="2400"/>
              <a:buChar char="●"/>
            </a:pPr>
            <a:r>
              <a:rPr lang="en-US" sz="2400">
                <a:solidFill>
                  <a:schemeClr val="dk1"/>
                </a:solidFill>
              </a:rPr>
              <a:t>nm-scale so may be less accessible to methane than to helium </a:t>
            </a:r>
            <a:endParaRPr sz="2400">
              <a:solidFill>
                <a:schemeClr val="dk1"/>
              </a:solidFill>
            </a:endParaRPr>
          </a:p>
          <a:p>
            <a:pPr indent="0" lvl="0" marL="457200" rtl="0" algn="l">
              <a:lnSpc>
                <a:spcPct val="115000"/>
              </a:lnSpc>
              <a:spcBef>
                <a:spcPts val="0"/>
              </a:spcBef>
              <a:spcAft>
                <a:spcPts val="0"/>
              </a:spcAft>
              <a:buNone/>
            </a:pPr>
            <a:r>
              <a:t/>
            </a:r>
            <a:endParaRPr sz="2400">
              <a:solidFill>
                <a:schemeClr val="dk1"/>
              </a:solidFill>
            </a:endParaRPr>
          </a:p>
          <a:p>
            <a:pPr indent="-381000" lvl="0" marL="457200" rtl="0" algn="l">
              <a:lnSpc>
                <a:spcPct val="115000"/>
              </a:lnSpc>
              <a:spcBef>
                <a:spcPts val="0"/>
              </a:spcBef>
              <a:spcAft>
                <a:spcPts val="0"/>
              </a:spcAft>
              <a:buClr>
                <a:schemeClr val="dk1"/>
              </a:buClr>
              <a:buSzPts val="2400"/>
              <a:buChar char="●"/>
            </a:pPr>
            <a:r>
              <a:rPr lang="en-US" sz="2400">
                <a:solidFill>
                  <a:schemeClr val="dk1"/>
                </a:solidFill>
              </a:rPr>
              <a:t>methane adsorption may lead to the swelling of organic matter</a:t>
            </a:r>
            <a:endParaRPr sz="2400">
              <a:solidFill>
                <a:schemeClr val="dk1"/>
              </a:solidFill>
            </a:endParaRPr>
          </a:p>
          <a:p>
            <a:pPr indent="0" lvl="0" marL="457200" rtl="0" algn="l">
              <a:lnSpc>
                <a:spcPct val="115000"/>
              </a:lnSpc>
              <a:spcBef>
                <a:spcPts val="0"/>
              </a:spcBef>
              <a:spcAft>
                <a:spcPts val="0"/>
              </a:spcAft>
              <a:buNone/>
            </a:pPr>
            <a:r>
              <a:t/>
            </a:r>
            <a:endParaRPr sz="2400">
              <a:solidFill>
                <a:schemeClr val="dk1"/>
              </a:solidFill>
            </a:endParaRPr>
          </a:p>
          <a:p>
            <a:pPr indent="-381000" lvl="0" marL="457200" rtl="0" algn="l">
              <a:lnSpc>
                <a:spcPct val="115000"/>
              </a:lnSpc>
              <a:spcBef>
                <a:spcPts val="0"/>
              </a:spcBef>
              <a:spcAft>
                <a:spcPts val="0"/>
              </a:spcAft>
              <a:buClr>
                <a:schemeClr val="dk1"/>
              </a:buClr>
              <a:buSzPts val="2400"/>
              <a:buChar char="●"/>
            </a:pPr>
            <a:r>
              <a:rPr lang="en-US" sz="2400">
                <a:solidFill>
                  <a:schemeClr val="dk1"/>
                </a:solidFill>
              </a:rPr>
              <a:t>slippage, transitional flow or Knudsen diffusion gas flow mechanism in shale rocks</a:t>
            </a:r>
            <a:endParaRPr sz="2400">
              <a:solidFill>
                <a:schemeClr val="dk1"/>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Covers">
  <a:themeElements>
    <a:clrScheme name="98DB2C">
      <a:dk1>
        <a:srgbClr val="000000"/>
      </a:dk1>
      <a:lt1>
        <a:srgbClr val="000000"/>
      </a:lt1>
      <a:dk2>
        <a:srgbClr val="D2DE26"/>
      </a:dk2>
      <a:lt2>
        <a:srgbClr val="D9E353"/>
      </a:lt2>
      <a:accent1>
        <a:srgbClr val="D2DE26"/>
      </a:accent1>
      <a:accent2>
        <a:srgbClr val="98DB2C"/>
      </a:accent2>
      <a:accent3>
        <a:srgbClr val="66D92C"/>
      </a:accent3>
      <a:accent4>
        <a:srgbClr val="2EE32E"/>
      </a:accent4>
      <a:accent5>
        <a:srgbClr val="2EE379"/>
      </a:accent5>
      <a:accent6>
        <a:srgbClr val="2CD996"/>
      </a:accent6>
      <a:hlink>
        <a:srgbClr val="000000"/>
      </a:hlink>
      <a:folHlink>
        <a:srgbClr val="000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lides">
  <a:themeElements>
    <a:clrScheme name="98DB2C">
      <a:dk1>
        <a:srgbClr val="000000"/>
      </a:dk1>
      <a:lt1>
        <a:srgbClr val="000000"/>
      </a:lt1>
      <a:dk2>
        <a:srgbClr val="D2DE26"/>
      </a:dk2>
      <a:lt2>
        <a:srgbClr val="D9E353"/>
      </a:lt2>
      <a:accent1>
        <a:srgbClr val="D2DE26"/>
      </a:accent1>
      <a:accent2>
        <a:srgbClr val="98DB2C"/>
      </a:accent2>
      <a:accent3>
        <a:srgbClr val="66D92C"/>
      </a:accent3>
      <a:accent4>
        <a:srgbClr val="2EE32E"/>
      </a:accent4>
      <a:accent5>
        <a:srgbClr val="2EE379"/>
      </a:accent5>
      <a:accent6>
        <a:srgbClr val="2CD996"/>
      </a:accent6>
      <a:hlink>
        <a:srgbClr val="000000"/>
      </a:hlink>
      <a:folHlink>
        <a:srgbClr val="000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